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71" r:id="rId2"/>
    <p:sldMasterId id="2147483787" r:id="rId3"/>
  </p:sldMasterIdLst>
  <p:notesMasterIdLst>
    <p:notesMasterId r:id="rId14"/>
  </p:notesMasterIdLst>
  <p:sldIdLst>
    <p:sldId id="318" r:id="rId4"/>
    <p:sldId id="347" r:id="rId5"/>
    <p:sldId id="323" r:id="rId6"/>
    <p:sldId id="324" r:id="rId7"/>
    <p:sldId id="381" r:id="rId8"/>
    <p:sldId id="373" r:id="rId9"/>
    <p:sldId id="372" r:id="rId10"/>
    <p:sldId id="375" r:id="rId11"/>
    <p:sldId id="379" r:id="rId12"/>
    <p:sldId id="38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000"/>
    <a:srgbClr val="FA0000"/>
    <a:srgbClr val="E20000"/>
    <a:srgbClr val="FF0D0D"/>
    <a:srgbClr val="FFE1E1"/>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66" d="100"/>
          <a:sy n="66" d="100"/>
        </p:scale>
        <p:origin x="-1596" y="-1092"/>
      </p:cViewPr>
      <p:guideLst>
        <p:guide orient="horz" pos="528"/>
        <p:guide pos="2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7574542314208E-2"/>
          <c:y val="9.363746421463158E-2"/>
          <c:w val="0.52531484098520087"/>
          <c:h val="0.78578079398103029"/>
        </c:manualLayout>
      </c:layout>
      <c:pieChart>
        <c:varyColors val="1"/>
        <c:ser>
          <c:idx val="0"/>
          <c:order val="0"/>
          <c:tx>
            <c:strRef>
              <c:f>Sheet1!$B$1</c:f>
              <c:strCache>
                <c:ptCount val="1"/>
                <c:pt idx="0">
                  <c:v>Sales</c:v>
                </c:pt>
              </c:strCache>
            </c:strRef>
          </c:tx>
          <c:dLbls>
            <c:dLbl>
              <c:idx val="0"/>
              <c:layout/>
              <c:tx>
                <c:rich>
                  <a:bodyPr/>
                  <a:lstStyle/>
                  <a:p>
                    <a:r>
                      <a:rPr lang="en-US" dirty="0" smtClean="0"/>
                      <a:t>62%</a:t>
                    </a:r>
                    <a:endParaRPr lang="en-US" dirty="0"/>
                  </a:p>
                </c:rich>
              </c:tx>
              <c:showLegendKey val="0"/>
              <c:showVal val="1"/>
              <c:showCatName val="0"/>
              <c:showSerName val="0"/>
              <c:showPercent val="0"/>
              <c:showBubbleSize val="0"/>
            </c:dLbl>
            <c:dLbl>
              <c:idx val="1"/>
              <c:layout/>
              <c:tx>
                <c:rich>
                  <a:bodyPr/>
                  <a:lstStyle/>
                  <a:p>
                    <a:r>
                      <a:rPr lang="en-US" dirty="0" smtClean="0"/>
                      <a:t>13%</a:t>
                    </a:r>
                    <a:endParaRPr lang="en-US" dirty="0"/>
                  </a:p>
                </c:rich>
              </c:tx>
              <c:showLegendKey val="0"/>
              <c:showVal val="1"/>
              <c:showCatName val="0"/>
              <c:showSerName val="0"/>
              <c:showPercent val="0"/>
              <c:showBubbleSize val="0"/>
            </c:dLbl>
            <c:dLbl>
              <c:idx val="2"/>
              <c:layout/>
              <c:tx>
                <c:rich>
                  <a:bodyPr/>
                  <a:lstStyle/>
                  <a:p>
                    <a:r>
                      <a:rPr lang="en-US" dirty="0" smtClean="0"/>
                      <a:t>6%</a:t>
                    </a:r>
                    <a:endParaRPr lang="en-US" dirty="0"/>
                  </a:p>
                </c:rich>
              </c:tx>
              <c:showLegendKey val="0"/>
              <c:showVal val="1"/>
              <c:showCatName val="0"/>
              <c:showSerName val="0"/>
              <c:showPercent val="0"/>
              <c:showBubbleSize val="0"/>
            </c:dLbl>
            <c:dLbl>
              <c:idx val="3"/>
              <c:layout/>
              <c:tx>
                <c:rich>
                  <a:bodyPr/>
                  <a:lstStyle/>
                  <a:p>
                    <a:r>
                      <a:rPr lang="en-US" dirty="0" smtClean="0"/>
                      <a:t>6%</a:t>
                    </a:r>
                    <a:endParaRPr lang="en-US" dirty="0"/>
                  </a:p>
                </c:rich>
              </c:tx>
              <c:showLegendKey val="0"/>
              <c:showVal val="1"/>
              <c:showCatName val="0"/>
              <c:showSerName val="0"/>
              <c:showPercent val="0"/>
              <c:showBubbleSize val="0"/>
            </c:dLbl>
            <c:dLbl>
              <c:idx val="4"/>
              <c:layout/>
              <c:tx>
                <c:rich>
                  <a:bodyPr/>
                  <a:lstStyle/>
                  <a:p>
                    <a:r>
                      <a:rPr lang="en-US" dirty="0" smtClean="0"/>
                      <a:t>6%</a:t>
                    </a:r>
                    <a:endParaRPr lang="en-US" dirty="0"/>
                  </a:p>
                </c:rich>
              </c:tx>
              <c:showLegendKey val="0"/>
              <c:showVal val="1"/>
              <c:showCatName val="0"/>
              <c:showSerName val="0"/>
              <c:showPercent val="0"/>
              <c:showBubbleSize val="0"/>
            </c:dLbl>
            <c:dLbl>
              <c:idx val="5"/>
              <c:layout/>
              <c:tx>
                <c:rich>
                  <a:bodyPr/>
                  <a:lstStyle/>
                  <a:p>
                    <a:r>
                      <a:rPr lang="en-US" dirty="0" smtClean="0"/>
                      <a:t>5%</a:t>
                    </a:r>
                    <a:endParaRPr lang="en-US" dirty="0"/>
                  </a:p>
                </c:rich>
              </c:tx>
              <c:showLegendKey val="0"/>
              <c:showVal val="1"/>
              <c:showCatName val="0"/>
              <c:showSerName val="0"/>
              <c:showPercent val="0"/>
              <c:showBubbleSize val="0"/>
            </c:dLbl>
            <c:dLbl>
              <c:idx val="6"/>
              <c:layout/>
              <c:tx>
                <c:rich>
                  <a:bodyPr/>
                  <a:lstStyle/>
                  <a:p>
                    <a:pPr>
                      <a:defRPr>
                        <a:solidFill>
                          <a:schemeClr val="tx2"/>
                        </a:solidFill>
                      </a:defRPr>
                    </a:pPr>
                    <a:r>
                      <a:rPr lang="en-US" dirty="0" smtClean="0">
                        <a:solidFill>
                          <a:schemeClr val="tx2"/>
                        </a:solidFill>
                      </a:rPr>
                      <a:t>3%</a:t>
                    </a:r>
                    <a:endParaRPr lang="en-US" dirty="0">
                      <a:solidFill>
                        <a:schemeClr val="tx2"/>
                      </a:solidFill>
                    </a:endParaRPr>
                  </a:p>
                </c:rich>
              </c:tx>
              <c:spPr/>
              <c:showLegendKey val="0"/>
              <c:showVal val="1"/>
              <c:showCatName val="0"/>
              <c:showSerName val="0"/>
              <c:showPercent val="0"/>
              <c:showBubbleSize val="0"/>
            </c:dLbl>
            <c:txPr>
              <a:bodyPr/>
              <a:lstStyle/>
              <a:p>
                <a:pPr>
                  <a:defRPr>
                    <a:solidFill>
                      <a:schemeClr val="bg1"/>
                    </a:solidFill>
                  </a:defRPr>
                </a:pPr>
                <a:endParaRPr lang="da-DK"/>
              </a:p>
            </c:txPr>
            <c:showLegendKey val="0"/>
            <c:showVal val="1"/>
            <c:showCatName val="0"/>
            <c:showSerName val="0"/>
            <c:showPercent val="0"/>
            <c:showBubbleSize val="0"/>
            <c:showLeaderLines val="1"/>
          </c:dLbls>
          <c:cat>
            <c:strRef>
              <c:f>Sheet1!$A$2:$A$8</c:f>
              <c:strCache>
                <c:ptCount val="7"/>
                <c:pt idx="0">
                  <c:v>Telecom</c:v>
                </c:pt>
                <c:pt idx="1">
                  <c:v>Manufacturing</c:v>
                </c:pt>
                <c:pt idx="2">
                  <c:v>Retail, CPG, Infra</c:v>
                </c:pt>
                <c:pt idx="3">
                  <c:v>TME</c:v>
                </c:pt>
                <c:pt idx="4">
                  <c:v>Healthcare &amp; Life Sciences</c:v>
                </c:pt>
                <c:pt idx="5">
                  <c:v>BFSI</c:v>
                </c:pt>
                <c:pt idx="6">
                  <c:v>Public Services</c:v>
                </c:pt>
              </c:strCache>
            </c:strRef>
          </c:cat>
          <c:val>
            <c:numRef>
              <c:f>Sheet1!$B$2:$B$8</c:f>
              <c:numCache>
                <c:formatCode>General</c:formatCode>
                <c:ptCount val="7"/>
                <c:pt idx="0">
                  <c:v>62</c:v>
                </c:pt>
                <c:pt idx="1">
                  <c:v>13</c:v>
                </c:pt>
                <c:pt idx="2">
                  <c:v>6</c:v>
                </c:pt>
                <c:pt idx="3">
                  <c:v>6</c:v>
                </c:pt>
                <c:pt idx="4">
                  <c:v>6</c:v>
                </c:pt>
                <c:pt idx="5">
                  <c:v>5</c:v>
                </c:pt>
                <c:pt idx="6">
                  <c:v>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562666420310553"/>
          <c:y val="6.4225504509055897E-2"/>
          <c:w val="0.36048846325620038"/>
          <c:h val="0.87154872578230558"/>
        </c:manualLayout>
      </c:layout>
      <c:overlay val="0"/>
      <c:spPr>
        <a:ln>
          <a:solidFill>
            <a:schemeClr val="bg1">
              <a:lumMod val="85000"/>
            </a:schemeClr>
          </a:solidFill>
        </a:ln>
      </c:spPr>
      <c:txPr>
        <a:bodyPr/>
        <a:lstStyle/>
        <a:p>
          <a:pPr>
            <a:defRPr>
              <a:solidFill>
                <a:schemeClr val="bg1"/>
              </a:solidFill>
            </a:defRPr>
          </a:pPr>
          <a:endParaRPr lang="da-DK"/>
        </a:p>
      </c:txPr>
    </c:legend>
    <c:plotVisOnly val="1"/>
    <c:dispBlanksAs val="zero"/>
    <c:showDLblsOverMax val="0"/>
  </c:chart>
  <c:spPr>
    <a:ln>
      <a:solidFill>
        <a:schemeClr val="bg1"/>
      </a:solidFill>
    </a:ln>
  </c:spPr>
  <c:txPr>
    <a:bodyPr/>
    <a:lstStyle/>
    <a:p>
      <a:pPr>
        <a:defRPr sz="1400"/>
      </a:pPr>
      <a:endParaRPr lang="da-DK"/>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C248AB-35AB-4083-BE14-93B10ADAD578}" type="datetimeFigureOut">
              <a:rPr lang="en-US" smtClean="0"/>
              <a:pPr/>
              <a:t>10/10/2014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E019A-515A-434E-88EE-EF3F3B0EB421}" type="slidenum">
              <a:rPr lang="en-US" smtClean="0"/>
              <a:pPr/>
              <a:t>‹#›</a:t>
            </a:fld>
            <a:endParaRPr lang="en-US"/>
          </a:p>
        </p:txBody>
      </p:sp>
    </p:spTree>
    <p:extLst>
      <p:ext uri="{BB962C8B-B14F-4D97-AF65-F5344CB8AC3E}">
        <p14:creationId xmlns:p14="http://schemas.microsoft.com/office/powerpoint/2010/main" val="2850666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63A218D-F311-4799-90C5-974E162849B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9E019A-515A-434E-88EE-EF3F3B0EB42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9E019A-515A-434E-88EE-EF3F3B0EB42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9E019A-515A-434E-88EE-EF3F3B0EB42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9E019A-515A-434E-88EE-EF3F3B0EB42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Sweden, Dot in </a:t>
            </a:r>
            <a:r>
              <a:rPr lang="en-GB" dirty="0" err="1" smtClean="0"/>
              <a:t>copenhagen</a:t>
            </a:r>
            <a:r>
              <a:rPr lang="en-GB" dirty="0" smtClean="0"/>
              <a:t> and Norway office</a:t>
            </a:r>
            <a:endParaRPr lang="en-GB" dirty="0"/>
          </a:p>
        </p:txBody>
      </p:sp>
      <p:sp>
        <p:nvSpPr>
          <p:cNvPr id="4" name="Slide Number Placeholder 3"/>
          <p:cNvSpPr>
            <a:spLocks noGrp="1"/>
          </p:cNvSpPr>
          <p:nvPr>
            <p:ph type="sldNum" sz="quarter" idx="10"/>
          </p:nvPr>
        </p:nvSpPr>
        <p:spPr/>
        <p:txBody>
          <a:bodyPr/>
          <a:lstStyle/>
          <a:p>
            <a:fld id="{069E019A-515A-434E-88EE-EF3F3B0EB42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069E019A-515A-434E-88EE-EF3F3B0EB42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69E019A-515A-434E-88EE-EF3F3B0EB42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7" name="Picture 26" descr="ridge4.png"/>
          <p:cNvPicPr>
            <a:picLocks noChangeAspect="1"/>
          </p:cNvPicPr>
          <p:nvPr userDrawn="1"/>
        </p:nvPicPr>
        <p:blipFill>
          <a:blip r:embed="rId2" cstate="email"/>
          <a:stretch>
            <a:fillRect/>
          </a:stretch>
        </p:blipFill>
        <p:spPr bwMode="ltGray">
          <a:xfrm>
            <a:off x="802" y="1"/>
            <a:ext cx="3968824" cy="1443209"/>
          </a:xfrm>
          <a:prstGeom prst="rect">
            <a:avLst/>
          </a:prstGeom>
        </p:spPr>
      </p:pic>
      <p:sp>
        <p:nvSpPr>
          <p:cNvPr id="20" name="TextBox 20"/>
          <p:cNvSpPr txBox="1">
            <a:spLocks noChangeArrowheads="1"/>
          </p:cNvSpPr>
          <p:nvPr userDrawn="1"/>
        </p:nvSpPr>
        <p:spPr bwMode="gray">
          <a:xfrm>
            <a:off x="481013" y="6629402"/>
            <a:ext cx="2431756" cy="123111"/>
          </a:xfrm>
          <a:prstGeom prst="rect">
            <a:avLst/>
          </a:prstGeom>
          <a:noFill/>
          <a:ln w="9525">
            <a:noFill/>
            <a:miter lim="800000"/>
            <a:headEnd/>
            <a:tailEnd/>
          </a:ln>
        </p:spPr>
        <p:txBody>
          <a:bodyPr wrap="none" lIns="0" tIns="0" rIns="0" bIns="0">
            <a:spAutoFit/>
          </a:bodyPr>
          <a:lstStyle/>
          <a:p>
            <a:pPr>
              <a:defRPr/>
            </a:pPr>
            <a:r>
              <a:rPr lang="en-US" sz="800" dirty="0" smtClean="0">
                <a:solidFill>
                  <a:srgbClr val="6D6E71"/>
                </a:solidFill>
                <a:cs typeface="Arial" pitchFamily="34" charset="0"/>
              </a:rPr>
              <a:t>Copyright © 2013 Tech Mahindra. All rights reserved.</a:t>
            </a:r>
            <a:endParaRPr lang="en-US" sz="800" dirty="0">
              <a:solidFill>
                <a:srgbClr val="6D6E71"/>
              </a:solidFill>
              <a:cs typeface="Arial" pitchFamily="34" charset="0"/>
            </a:endParaRPr>
          </a:p>
        </p:txBody>
      </p:sp>
      <p:pic>
        <p:nvPicPr>
          <p:cNvPr id="7" name="Picture 6" descr="Mahindra Logo.png"/>
          <p:cNvPicPr>
            <a:picLocks noChangeAspect="1"/>
          </p:cNvPicPr>
          <p:nvPr userDrawn="1"/>
        </p:nvPicPr>
        <p:blipFill>
          <a:blip r:embed="rId3" cstate="email"/>
          <a:stretch>
            <a:fillRect/>
          </a:stretch>
        </p:blipFill>
        <p:spPr bwMode="gray">
          <a:xfrm>
            <a:off x="6058912" y="476643"/>
            <a:ext cx="2467304" cy="656555"/>
          </a:xfrm>
          <a:prstGeom prst="rect">
            <a:avLst/>
          </a:prstGeom>
        </p:spPr>
      </p:pic>
    </p:spTree>
    <p:extLst>
      <p:ext uri="{BB962C8B-B14F-4D97-AF65-F5344CB8AC3E}">
        <p14:creationId xmlns:p14="http://schemas.microsoft.com/office/powerpoint/2010/main" val="1882269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bwMode="gray">
          <a:xfrm>
            <a:off x="481013" y="2466977"/>
            <a:ext cx="3933825"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
          <p:cNvSpPr>
            <a:spLocks noGrp="1"/>
          </p:cNvSpPr>
          <p:nvPr>
            <p:ph type="body" sz="quarter" idx="11" hasCustomPrompt="1"/>
          </p:nvPr>
        </p:nvSpPr>
        <p:spPr bwMode="gray">
          <a:xfrm>
            <a:off x="4773615" y="2466977"/>
            <a:ext cx="3933825"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ext Placeholder 4"/>
          <p:cNvSpPr>
            <a:spLocks noGrp="1"/>
          </p:cNvSpPr>
          <p:nvPr>
            <p:ph type="body" sz="quarter" idx="12" hasCustomPrompt="1"/>
          </p:nvPr>
        </p:nvSpPr>
        <p:spPr bwMode="gray">
          <a:xfrm>
            <a:off x="481013" y="1980839"/>
            <a:ext cx="3933825" cy="276999"/>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6" name="Text Placeholder 4"/>
          <p:cNvSpPr>
            <a:spLocks noGrp="1"/>
          </p:cNvSpPr>
          <p:nvPr>
            <p:ph type="body" sz="quarter" idx="13" hasCustomPrompt="1"/>
          </p:nvPr>
        </p:nvSpPr>
        <p:spPr bwMode="gray">
          <a:xfrm>
            <a:off x="4773615" y="1980839"/>
            <a:ext cx="3933825" cy="276999"/>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8" name="Straight Connector 7"/>
          <p:cNvCxnSpPr/>
          <p:nvPr userDrawn="1"/>
        </p:nvCxnSpPr>
        <p:spPr bwMode="gray">
          <a:xfrm>
            <a:off x="481013" y="2344738"/>
            <a:ext cx="3906652" cy="2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gray">
          <a:xfrm>
            <a:off x="4773613" y="2344738"/>
            <a:ext cx="3906652" cy="2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bwMode="gray">
          <a:xfrm>
            <a:off x="481013" y="727077"/>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4"/>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12915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sp>
        <p:nvSpPr>
          <p:cNvPr id="15" name="Title 1"/>
          <p:cNvSpPr>
            <a:spLocks noGrp="1"/>
          </p:cNvSpPr>
          <p:nvPr>
            <p:ph type="title"/>
          </p:nvPr>
        </p:nvSpPr>
        <p:spPr bwMode="gray">
          <a:xfrm>
            <a:off x="481013" y="727077"/>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17" name="Text Placeholder 4"/>
          <p:cNvSpPr>
            <a:spLocks noGrp="1"/>
          </p:cNvSpPr>
          <p:nvPr>
            <p:ph type="body" sz="quarter" idx="10" hasCustomPrompt="1"/>
          </p:nvPr>
        </p:nvSpPr>
        <p:spPr bwMode="gray">
          <a:xfrm>
            <a:off x="481013" y="2466977"/>
            <a:ext cx="3933825"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18" name="Text Placeholder 4"/>
          <p:cNvSpPr>
            <a:spLocks noGrp="1"/>
          </p:cNvSpPr>
          <p:nvPr>
            <p:ph type="body" sz="quarter" idx="11" hasCustomPrompt="1"/>
          </p:nvPr>
        </p:nvSpPr>
        <p:spPr bwMode="gray">
          <a:xfrm>
            <a:off x="4773615" y="2466977"/>
            <a:ext cx="3933825"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1" name="Text Placeholder 4"/>
          <p:cNvSpPr>
            <a:spLocks noGrp="1"/>
          </p:cNvSpPr>
          <p:nvPr>
            <p:ph type="body" sz="quarter" idx="12" hasCustomPrompt="1"/>
          </p:nvPr>
        </p:nvSpPr>
        <p:spPr bwMode="gray">
          <a:xfrm>
            <a:off x="481013" y="1980839"/>
            <a:ext cx="3933825" cy="276999"/>
          </a:xfrm>
          <a:noFill/>
          <a:ln>
            <a:noFill/>
          </a:ln>
        </p:spPr>
        <p:txBody>
          <a:bodyPr wrap="square" lIns="0" tIns="0" rIns="0" bIns="0" anchor="b" anchorCtr="0">
            <a:spAutoFit/>
          </a:bodyPr>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1</a:t>
            </a:r>
          </a:p>
        </p:txBody>
      </p:sp>
      <p:sp>
        <p:nvSpPr>
          <p:cNvPr id="32" name="Text Placeholder 4"/>
          <p:cNvSpPr>
            <a:spLocks noGrp="1"/>
          </p:cNvSpPr>
          <p:nvPr>
            <p:ph type="body" sz="quarter" idx="13" hasCustomPrompt="1"/>
          </p:nvPr>
        </p:nvSpPr>
        <p:spPr bwMode="gray">
          <a:xfrm>
            <a:off x="4773615" y="1980839"/>
            <a:ext cx="3933825" cy="276999"/>
          </a:xfrm>
          <a:noFill/>
          <a:ln>
            <a:noFill/>
          </a:ln>
        </p:spPr>
        <p:txBody>
          <a:bodyPr wrap="square" lIns="0" tIns="0" rIns="0" bIns="0" anchor="b" anchorCtr="0">
            <a:spAutoFit/>
          </a:bodyPr>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dirty="0" smtClean="0"/>
              <a:t>Heading 2</a:t>
            </a:r>
          </a:p>
        </p:txBody>
      </p:sp>
      <p:cxnSp>
        <p:nvCxnSpPr>
          <p:cNvPr id="33" name="Straight Connector 32"/>
          <p:cNvCxnSpPr/>
          <p:nvPr userDrawn="1"/>
        </p:nvCxnSpPr>
        <p:spPr bwMode="gray">
          <a:xfrm>
            <a:off x="481013" y="2344738"/>
            <a:ext cx="3906652" cy="2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773613" y="2344738"/>
            <a:ext cx="3906652" cy="2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 Placeholder 4"/>
          <p:cNvSpPr>
            <a:spLocks noGrp="1"/>
          </p:cNvSpPr>
          <p:nvPr>
            <p:ph type="body" sz="quarter" idx="15" hasCustomPrompt="1"/>
          </p:nvPr>
        </p:nvSpPr>
        <p:spPr bwMode="gray">
          <a:xfrm>
            <a:off x="481013" y="4703297"/>
            <a:ext cx="3933825"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6" name="Text Placeholder 4"/>
          <p:cNvSpPr>
            <a:spLocks noGrp="1"/>
          </p:cNvSpPr>
          <p:nvPr>
            <p:ph type="body" sz="quarter" idx="16" hasCustomPrompt="1"/>
          </p:nvPr>
        </p:nvSpPr>
        <p:spPr bwMode="gray">
          <a:xfrm>
            <a:off x="4773615" y="4703297"/>
            <a:ext cx="3933825"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37" name="Text Placeholder 4"/>
          <p:cNvSpPr>
            <a:spLocks noGrp="1"/>
          </p:cNvSpPr>
          <p:nvPr>
            <p:ph type="body" sz="quarter" idx="17" hasCustomPrompt="1"/>
          </p:nvPr>
        </p:nvSpPr>
        <p:spPr bwMode="gray">
          <a:xfrm>
            <a:off x="481013" y="4217159"/>
            <a:ext cx="3933825" cy="276999"/>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3</a:t>
            </a:r>
          </a:p>
        </p:txBody>
      </p:sp>
      <p:sp>
        <p:nvSpPr>
          <p:cNvPr id="38" name="Text Placeholder 4"/>
          <p:cNvSpPr>
            <a:spLocks noGrp="1"/>
          </p:cNvSpPr>
          <p:nvPr>
            <p:ph type="body" sz="quarter" idx="18" hasCustomPrompt="1"/>
          </p:nvPr>
        </p:nvSpPr>
        <p:spPr bwMode="gray">
          <a:xfrm>
            <a:off x="4773615" y="4217159"/>
            <a:ext cx="3933825" cy="276999"/>
          </a:xfrm>
          <a:noFill/>
          <a:ln>
            <a:noFill/>
          </a:ln>
        </p:spPr>
        <p:txBody>
          <a:bodyPr wrap="square" lIns="0" tIns="0" rIns="0" bIns="0" anchor="b" anchorCtr="0">
            <a:spAutoFit/>
          </a:bodyPr>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lvl="0" indent="0" algn="l" defTabSz="914400" rtl="0" eaLnBrk="1" fontAlgn="base" latinLnBrk="0" hangingPunct="1">
              <a:spcBef>
                <a:spcPts val="0"/>
              </a:spcBef>
              <a:spcAft>
                <a:spcPts val="0"/>
              </a:spcAft>
              <a:buClr>
                <a:schemeClr val="bg2"/>
              </a:buClr>
              <a:tabLst/>
            </a:pPr>
            <a:r>
              <a:rPr lang="en-US" dirty="0" smtClean="0"/>
              <a:t>Heading 4</a:t>
            </a:r>
          </a:p>
        </p:txBody>
      </p:sp>
      <p:cxnSp>
        <p:nvCxnSpPr>
          <p:cNvPr id="39" name="Straight Connector 38"/>
          <p:cNvCxnSpPr/>
          <p:nvPr userDrawn="1"/>
        </p:nvCxnSpPr>
        <p:spPr bwMode="gray">
          <a:xfrm>
            <a:off x="481013" y="4581058"/>
            <a:ext cx="3906652" cy="2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gray">
          <a:xfrm>
            <a:off x="4773613" y="4581058"/>
            <a:ext cx="3906652" cy="238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9" name="Text Placeholder 41"/>
          <p:cNvSpPr>
            <a:spLocks noGrp="1"/>
          </p:cNvSpPr>
          <p:nvPr>
            <p:ph type="body" sz="quarter" idx="19"/>
          </p:nvPr>
        </p:nvSpPr>
        <p:spPr bwMode="gray">
          <a:xfrm>
            <a:off x="481012" y="1270454"/>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92900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hasCustomPrompt="1"/>
          </p:nvPr>
        </p:nvSpPr>
        <p:spPr bwMode="gray">
          <a:xfrm>
            <a:off x="2438401" y="1971677"/>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1</a:t>
            </a:r>
          </a:p>
          <a:p>
            <a:pPr lvl="1"/>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16" name="Picture Placeholder 22"/>
          <p:cNvSpPr>
            <a:spLocks noGrp="1"/>
          </p:cNvSpPr>
          <p:nvPr>
            <p:ph type="pic" sz="quarter" idx="13"/>
          </p:nvPr>
        </p:nvSpPr>
        <p:spPr bwMode="gray">
          <a:xfrm>
            <a:off x="481014" y="1971676"/>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20" name="Title 1"/>
          <p:cNvSpPr>
            <a:spLocks noGrp="1"/>
          </p:cNvSpPr>
          <p:nvPr>
            <p:ph type="title"/>
          </p:nvPr>
        </p:nvSpPr>
        <p:spPr bwMode="gray">
          <a:xfrm>
            <a:off x="481013" y="727077"/>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2" name="Text Placeholder 4"/>
          <p:cNvSpPr>
            <a:spLocks noGrp="1"/>
          </p:cNvSpPr>
          <p:nvPr>
            <p:ph type="body" sz="quarter" idx="19" hasCustomPrompt="1"/>
          </p:nvPr>
        </p:nvSpPr>
        <p:spPr bwMode="gray">
          <a:xfrm>
            <a:off x="6669089" y="1971677"/>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2</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3" name="Picture Placeholder 22"/>
          <p:cNvSpPr>
            <a:spLocks noGrp="1"/>
          </p:cNvSpPr>
          <p:nvPr>
            <p:ph type="pic" sz="quarter" idx="20"/>
          </p:nvPr>
        </p:nvSpPr>
        <p:spPr bwMode="gray">
          <a:xfrm>
            <a:off x="4711703" y="1971676"/>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5" name="Text Placeholder 4"/>
          <p:cNvSpPr>
            <a:spLocks noGrp="1"/>
          </p:cNvSpPr>
          <p:nvPr>
            <p:ph type="body" sz="quarter" idx="21" hasCustomPrompt="1"/>
          </p:nvPr>
        </p:nvSpPr>
        <p:spPr bwMode="gray">
          <a:xfrm>
            <a:off x="2438401" y="4241802"/>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3</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6" name="Picture Placeholder 22"/>
          <p:cNvSpPr>
            <a:spLocks noGrp="1"/>
          </p:cNvSpPr>
          <p:nvPr>
            <p:ph type="pic" sz="quarter" idx="22"/>
          </p:nvPr>
        </p:nvSpPr>
        <p:spPr bwMode="gray">
          <a:xfrm>
            <a:off x="481014"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48" name="Text Placeholder 4"/>
          <p:cNvSpPr>
            <a:spLocks noGrp="1"/>
          </p:cNvSpPr>
          <p:nvPr>
            <p:ph type="body" sz="quarter" idx="23" hasCustomPrompt="1"/>
          </p:nvPr>
        </p:nvSpPr>
        <p:spPr bwMode="gray">
          <a:xfrm>
            <a:off x="6669089" y="4241802"/>
            <a:ext cx="2043113" cy="1508105"/>
          </a:xfrm>
          <a:ln>
            <a:noFill/>
          </a:ln>
        </p:spPr>
        <p:txBody>
          <a:bodyPr wrap="square" lIns="0" tIns="0" rIns="0" bIns="0">
            <a:spAutoFit/>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0" marR="0" lvl="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a:pPr>
            <a:r>
              <a:rPr lang="en-US" dirty="0" smtClean="0"/>
              <a:t>Heading 4</a:t>
            </a:r>
          </a:p>
          <a:p>
            <a:pPr marL="285750" lvl="1" indent="-285750" algn="l" defTabSz="914400" rtl="0" eaLnBrk="1" fontAlgn="base" latinLnBrk="0" hangingPunct="1">
              <a:spcBef>
                <a:spcPts val="0"/>
              </a:spcBef>
              <a:spcAft>
                <a:spcPts val="0"/>
              </a:spcAft>
              <a:buClr>
                <a:schemeClr val="bg2"/>
              </a:buClr>
              <a:buSzPct val="120000"/>
              <a:buFont typeface="Wingdings" pitchFamily="2" charset="2"/>
              <a:buChar char="§"/>
            </a:pPr>
            <a:r>
              <a:rPr lang="en-US" dirty="0" smtClean="0"/>
              <a:t>First level</a:t>
            </a:r>
          </a:p>
          <a:p>
            <a:pPr lvl="2"/>
            <a:r>
              <a:rPr lang="en-US" dirty="0" smtClean="0"/>
              <a:t>Second level</a:t>
            </a:r>
          </a:p>
          <a:p>
            <a:pPr lvl="3"/>
            <a:r>
              <a:rPr lang="en-US" dirty="0" smtClean="0"/>
              <a:t>Third level</a:t>
            </a:r>
          </a:p>
          <a:p>
            <a:pPr lvl="4"/>
            <a:r>
              <a:rPr lang="en-US" dirty="0" smtClean="0"/>
              <a:t>Fourth level</a:t>
            </a:r>
          </a:p>
        </p:txBody>
      </p:sp>
      <p:sp>
        <p:nvSpPr>
          <p:cNvPr id="49" name="Picture Placeholder 22"/>
          <p:cNvSpPr>
            <a:spLocks noGrp="1"/>
          </p:cNvSpPr>
          <p:nvPr>
            <p:ph type="pic" sz="quarter" idx="24"/>
          </p:nvPr>
        </p:nvSpPr>
        <p:spPr bwMode="gray">
          <a:xfrm>
            <a:off x="4711703" y="4241801"/>
            <a:ext cx="1728787" cy="1892299"/>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endParaRPr lang="en-US" noProof="0" dirty="0" smtClean="0"/>
          </a:p>
        </p:txBody>
      </p:sp>
      <p:sp>
        <p:nvSpPr>
          <p:cNvPr id="51" name="Text Placeholder 41"/>
          <p:cNvSpPr>
            <a:spLocks noGrp="1"/>
          </p:cNvSpPr>
          <p:nvPr>
            <p:ph type="body" sz="quarter" idx="25"/>
          </p:nvPr>
        </p:nvSpPr>
        <p:spPr bwMode="gray">
          <a:xfrm>
            <a:off x="481012" y="1270454"/>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329962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7"/>
          </a:xfrm>
        </p:spPr>
        <p:txBody>
          <a:bodyPr>
            <a:noAutofit/>
          </a:bodyPr>
          <a:lstStyle>
            <a:lvl1pPr marL="0" indent="0">
              <a:buNone/>
              <a:defRPr>
                <a:latin typeface="Arial" pitchFamily="34" charset="0"/>
                <a:cs typeface="Arial" pitchFamily="34" charset="0"/>
              </a:defRPr>
            </a:lvl1pPr>
          </a:lstStyle>
          <a:p>
            <a:r>
              <a:rPr lang="en-US" smtClean="0"/>
              <a:t>Click icon to add table</a:t>
            </a:r>
            <a:endParaRPr lang="en-US" dirty="0"/>
          </a:p>
        </p:txBody>
      </p:sp>
      <p:sp>
        <p:nvSpPr>
          <p:cNvPr id="4" name="Title 1"/>
          <p:cNvSpPr>
            <a:spLocks noGrp="1"/>
          </p:cNvSpPr>
          <p:nvPr>
            <p:ph type="title"/>
          </p:nvPr>
        </p:nvSpPr>
        <p:spPr bwMode="gray">
          <a:xfrm>
            <a:off x="481013" y="727077"/>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4"/>
            <a:ext cx="8224838" cy="276999"/>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marL="0" lvl="0" indent="0" algn="l" defTabSz="914400" rtl="0" eaLnBrk="1" fontAlgn="base" latinLnBrk="0" hangingPunct="1">
              <a:spcBef>
                <a:spcPts val="0"/>
              </a:spcBef>
              <a:spcAft>
                <a:spcPts val="0"/>
              </a:spcAft>
              <a:buClr>
                <a:schemeClr val="bg2"/>
              </a:buClr>
              <a:tabLst/>
            </a:pPr>
            <a:r>
              <a:rPr lang="en-US" smtClean="0"/>
              <a:t>Click to edit Master text styles</a:t>
            </a:r>
          </a:p>
        </p:txBody>
      </p:sp>
    </p:spTree>
    <p:extLst>
      <p:ext uri="{BB962C8B-B14F-4D97-AF65-F5344CB8AC3E}">
        <p14:creationId xmlns:p14="http://schemas.microsoft.com/office/powerpoint/2010/main" val="2653734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7"/>
            <a:ext cx="8226425" cy="4162425"/>
          </a:xfrm>
        </p:spPr>
        <p:txBody>
          <a:bodyPr>
            <a:noAutofit/>
          </a:bodyPr>
          <a:lstStyle>
            <a:lvl1pPr marL="0" indent="0">
              <a:buNone/>
              <a:defRPr>
                <a:latin typeface="Arial" pitchFamily="34" charset="0"/>
                <a:cs typeface="Arial" pitchFamily="34" charset="0"/>
              </a:defRPr>
            </a:lvl1pPr>
          </a:lstStyle>
          <a:p>
            <a:r>
              <a:rPr lang="en-US" smtClean="0"/>
              <a:t>Click icon to add chart</a:t>
            </a:r>
            <a:endParaRPr lang="en-US" dirty="0"/>
          </a:p>
        </p:txBody>
      </p:sp>
      <p:sp>
        <p:nvSpPr>
          <p:cNvPr id="4" name="Title 1"/>
          <p:cNvSpPr>
            <a:spLocks noGrp="1"/>
          </p:cNvSpPr>
          <p:nvPr>
            <p:ph type="title"/>
          </p:nvPr>
        </p:nvSpPr>
        <p:spPr bwMode="gray">
          <a:xfrm>
            <a:off x="481013" y="727077"/>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4"/>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62558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1366838" y="1527297"/>
            <a:ext cx="6729984"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dirty="0" smtClean="0"/>
              <a:t>Click to edit master title style</a:t>
            </a:r>
            <a:endParaRPr lang="en-US" dirty="0"/>
          </a:p>
        </p:txBody>
      </p:sp>
      <p:sp>
        <p:nvSpPr>
          <p:cNvPr id="9" name="TextBox 8"/>
          <p:cNvSpPr txBox="1">
            <a:spLocks noChangeArrowheads="1"/>
          </p:cNvSpPr>
          <p:nvPr userDrawn="1"/>
        </p:nvSpPr>
        <p:spPr bwMode="gray">
          <a:xfrm>
            <a:off x="1366840" y="3369513"/>
            <a:ext cx="6754811" cy="2446824"/>
          </a:xfrm>
          <a:prstGeom prst="rect">
            <a:avLst/>
          </a:prstGeom>
          <a:noFill/>
          <a:ln w="9525">
            <a:noFill/>
            <a:miter lim="800000"/>
            <a:headEnd/>
            <a:tailEnd/>
          </a:ln>
        </p:spPr>
        <p:txBody>
          <a:bodyPr wrap="square" lIns="0" tIns="0" rIns="0" bIns="0">
            <a:spAutoFit/>
          </a:bodyPr>
          <a:lstStyle/>
          <a:p>
            <a:pPr algn="just">
              <a:spcBef>
                <a:spcPts val="600"/>
              </a:spcBef>
            </a:pPr>
            <a:r>
              <a:rPr lang="en-US" sz="1000" b="1" dirty="0" smtClean="0">
                <a:solidFill>
                  <a:srgbClr val="6D6E71"/>
                </a:solidFill>
                <a:cs typeface="Arial" pitchFamily="34" charset="0"/>
              </a:rPr>
              <a:t>Disclaimer </a:t>
            </a:r>
          </a:p>
          <a:p>
            <a:pPr algn="just">
              <a:spcBef>
                <a:spcPts val="600"/>
              </a:spcBef>
            </a:pPr>
            <a:r>
              <a:rPr lang="en-US" sz="900" dirty="0" smtClean="0">
                <a:solidFill>
                  <a:srgbClr val="6D6E71"/>
                </a:solidFill>
                <a:cs typeface="Arial" pitchFamily="34" charset="0"/>
              </a:rPr>
              <a:t>Tech Mahindra, herein referred to as </a:t>
            </a:r>
            <a:r>
              <a:rPr lang="en-US" sz="900" dirty="0" err="1" smtClean="0">
                <a:solidFill>
                  <a:srgbClr val="6D6E71"/>
                </a:solidFill>
                <a:cs typeface="Arial" pitchFamily="34" charset="0"/>
              </a:rPr>
              <a:t>TechM</a:t>
            </a:r>
            <a:r>
              <a:rPr lang="en-US" sz="900" dirty="0" smtClean="0">
                <a:solidFill>
                  <a:srgbClr val="6D6E71"/>
                </a:solidFill>
                <a:cs typeface="Arial" pitchFamily="34" charset="0"/>
              </a:rPr>
              <a:t>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a:t>
            </a:r>
            <a:r>
              <a:rPr lang="en-US" sz="900" dirty="0" err="1" smtClean="0">
                <a:solidFill>
                  <a:srgbClr val="6D6E71"/>
                </a:solidFill>
                <a:cs typeface="Arial" pitchFamily="34" charset="0"/>
              </a:rPr>
              <a:t>TechM</a:t>
            </a:r>
            <a:r>
              <a:rPr lang="en-US" sz="900" dirty="0" smtClean="0">
                <a:solidFill>
                  <a:srgbClr val="6D6E71"/>
                </a:solidFill>
                <a:cs typeface="Arial" pitchFamily="34" charset="0"/>
              </a:rPr>
              <a:t> or its subsidiaries. Any unauthorized use, disclosure or public dissemination of information contained herein is prohibited. Unless specifically noted, </a:t>
            </a:r>
            <a:r>
              <a:rPr lang="en-US" sz="900" dirty="0" err="1" smtClean="0">
                <a:solidFill>
                  <a:srgbClr val="6D6E71"/>
                </a:solidFill>
                <a:cs typeface="Arial" pitchFamily="34" charset="0"/>
              </a:rPr>
              <a:t>TechM</a:t>
            </a:r>
            <a:r>
              <a:rPr lang="en-US" sz="900" dirty="0" smtClean="0">
                <a:solidFill>
                  <a:srgbClr val="6D6E71"/>
                </a:solidFill>
                <a:cs typeface="Arial" pitchFamily="34" charset="0"/>
              </a:rPr>
              <a:t>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a:t>
            </a:r>
            <a:r>
              <a:rPr lang="en-US" sz="900" dirty="0" err="1" smtClean="0">
                <a:solidFill>
                  <a:srgbClr val="6D6E71"/>
                </a:solidFill>
                <a:cs typeface="Arial" pitchFamily="34" charset="0"/>
              </a:rPr>
              <a:t>TechM</a:t>
            </a:r>
            <a:r>
              <a:rPr lang="en-US" sz="900" dirty="0" smtClean="0">
                <a:solidFill>
                  <a:srgbClr val="6D6E71"/>
                </a:solidFill>
                <a:cs typeface="Arial" pitchFamily="34" charset="0"/>
              </a:rPr>
              <a:t>. Information contained in a presentation hosted or promoted by </a:t>
            </a:r>
            <a:r>
              <a:rPr lang="en-US" sz="900" dirty="0" err="1" smtClean="0">
                <a:solidFill>
                  <a:srgbClr val="6D6E71"/>
                </a:solidFill>
                <a:cs typeface="Arial" pitchFamily="34" charset="0"/>
              </a:rPr>
              <a:t>TechM</a:t>
            </a:r>
            <a:r>
              <a:rPr lang="en-US" sz="900" dirty="0" smtClean="0">
                <a:solidFill>
                  <a:srgbClr val="6D6E71"/>
                </a:solidFill>
                <a:cs typeface="Arial" pitchFamily="34" charset="0"/>
              </a:rPr>
              <a:t> is provided “as is” without warranty of any kind, either expressed or implied, including any warranty of merchantability or fitness for a particular purpose. </a:t>
            </a:r>
            <a:r>
              <a:rPr lang="en-US" sz="900" dirty="0" err="1" smtClean="0">
                <a:solidFill>
                  <a:srgbClr val="6D6E71"/>
                </a:solidFill>
                <a:cs typeface="Arial" pitchFamily="34" charset="0"/>
              </a:rPr>
              <a:t>TechM</a:t>
            </a:r>
            <a:r>
              <a:rPr lang="en-US" sz="900" dirty="0" smtClean="0">
                <a:solidFill>
                  <a:srgbClr val="6D6E71"/>
                </a:solidFill>
                <a:cs typeface="Arial" pitchFamily="34" charset="0"/>
              </a:rPr>
              <a:t> assumes no liability or responsibility for the contents of a presentation or the opinions expressed by the presenters. All expressions of opinion are subject to change without notice.</a:t>
            </a:r>
          </a:p>
        </p:txBody>
      </p:sp>
      <p:sp>
        <p:nvSpPr>
          <p:cNvPr id="4" name="Text Placeholder 41"/>
          <p:cNvSpPr>
            <a:spLocks noGrp="1"/>
          </p:cNvSpPr>
          <p:nvPr>
            <p:ph type="body" sz="quarter" idx="14"/>
          </p:nvPr>
        </p:nvSpPr>
        <p:spPr bwMode="gray">
          <a:xfrm>
            <a:off x="1366839" y="2140170"/>
            <a:ext cx="6734627" cy="2769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
        <p:nvSpPr>
          <p:cNvPr id="8" name="TextBox 20"/>
          <p:cNvSpPr txBox="1">
            <a:spLocks noChangeArrowheads="1"/>
          </p:cNvSpPr>
          <p:nvPr userDrawn="1"/>
        </p:nvSpPr>
        <p:spPr bwMode="gray">
          <a:xfrm>
            <a:off x="481013" y="6629402"/>
            <a:ext cx="2431756" cy="123111"/>
          </a:xfrm>
          <a:prstGeom prst="rect">
            <a:avLst/>
          </a:prstGeom>
          <a:noFill/>
          <a:ln w="9525">
            <a:noFill/>
            <a:miter lim="800000"/>
            <a:headEnd/>
            <a:tailEnd/>
          </a:ln>
        </p:spPr>
        <p:txBody>
          <a:bodyPr wrap="none" lIns="0" tIns="0" rIns="0" bIns="0">
            <a:spAutoFit/>
          </a:bodyPr>
          <a:lstStyle/>
          <a:p>
            <a:pPr>
              <a:defRPr/>
            </a:pPr>
            <a:r>
              <a:rPr lang="en-US" sz="800" dirty="0" smtClean="0">
                <a:solidFill>
                  <a:srgbClr val="6D6E71"/>
                </a:solidFill>
                <a:cs typeface="Arial" pitchFamily="34" charset="0"/>
              </a:rPr>
              <a:t>Copyright © 2013 </a:t>
            </a:r>
            <a:r>
              <a:rPr lang="en-US" sz="800" smtClean="0">
                <a:solidFill>
                  <a:srgbClr val="6D6E71"/>
                </a:solidFill>
                <a:cs typeface="Arial" pitchFamily="34" charset="0"/>
              </a:rPr>
              <a:t>Tech Mahindra. </a:t>
            </a:r>
            <a:r>
              <a:rPr lang="en-US" sz="800" dirty="0" smtClean="0">
                <a:solidFill>
                  <a:srgbClr val="6D6E71"/>
                </a:solidFill>
                <a:cs typeface="Arial" pitchFamily="34" charset="0"/>
              </a:rPr>
              <a:t>All rights reserved.</a:t>
            </a:r>
            <a:endParaRPr lang="en-US" sz="800" dirty="0">
              <a:solidFill>
                <a:srgbClr val="6D6E71"/>
              </a:solidFill>
              <a:cs typeface="Arial" pitchFamily="34" charset="0"/>
            </a:endParaRPr>
          </a:p>
        </p:txBody>
      </p:sp>
    </p:spTree>
    <p:extLst>
      <p:ext uri="{BB962C8B-B14F-4D97-AF65-F5344CB8AC3E}">
        <p14:creationId xmlns:p14="http://schemas.microsoft.com/office/powerpoint/2010/main" val="175591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4" name="Picture 3" descr="Mahindra Logo.png"/>
          <p:cNvPicPr>
            <a:picLocks noChangeAspect="1"/>
          </p:cNvPicPr>
          <p:nvPr userDrawn="1"/>
        </p:nvPicPr>
        <p:blipFill>
          <a:blip r:embed="rId2" cstate="email"/>
          <a:stretch>
            <a:fillRect/>
          </a:stretch>
        </p:blipFill>
        <p:spPr bwMode="gray">
          <a:xfrm>
            <a:off x="1864289" y="2717227"/>
            <a:ext cx="5603207" cy="1491023"/>
          </a:xfrm>
          <a:prstGeom prst="rect">
            <a:avLst/>
          </a:prstGeom>
        </p:spPr>
      </p:pic>
    </p:spTree>
    <p:extLst>
      <p:ext uri="{BB962C8B-B14F-4D97-AF65-F5344CB8AC3E}">
        <p14:creationId xmlns:p14="http://schemas.microsoft.com/office/powerpoint/2010/main" val="3902964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sp>
        <p:nvSpPr>
          <p:cNvPr id="3" name="Slide Number Placeholder 5"/>
          <p:cNvSpPr txBox="1">
            <a:spLocks/>
          </p:cNvSpPr>
          <p:nvPr/>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CB2FFE75-C069-4F3F-B6FF-201F91F66277}"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pic>
        <p:nvPicPr>
          <p:cNvPr id="4" name="Picture 11" descr="Mahindra Logo.png"/>
          <p:cNvPicPr>
            <a:picLocks noChangeAspect="1"/>
          </p:cNvPicPr>
          <p:nvPr/>
        </p:nvPicPr>
        <p:blipFill>
          <a:blip r:embed="rId3" cstate="print"/>
          <a:srcRect/>
          <a:stretch>
            <a:fillRect/>
          </a:stretch>
        </p:blipFill>
        <p:spPr bwMode="gray">
          <a:xfrm>
            <a:off x="6329363" y="476250"/>
            <a:ext cx="2378075" cy="657225"/>
          </a:xfrm>
          <a:prstGeom prst="rect">
            <a:avLst/>
          </a:prstGeom>
          <a:noFill/>
          <a:ln w="9525">
            <a:noFill/>
            <a:miter lim="800000"/>
            <a:headEnd/>
            <a:tailEnd/>
          </a:ln>
        </p:spPr>
      </p:pic>
    </p:spTree>
    <p:extLst>
      <p:ext uri="{BB962C8B-B14F-4D97-AF65-F5344CB8AC3E}">
        <p14:creationId xmlns:p14="http://schemas.microsoft.com/office/powerpoint/2010/main" val="4066181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sp>
        <p:nvSpPr>
          <p:cNvPr id="3" name="Subtitle 2"/>
          <p:cNvSpPr>
            <a:spLocks noGrp="1"/>
          </p:cNvSpPr>
          <p:nvPr>
            <p:ph type="subTitle" idx="1"/>
          </p:nvPr>
        </p:nvSpPr>
        <p:spPr bwMode="gray">
          <a:xfrm>
            <a:off x="1827213" y="4053701"/>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3" y="2184400"/>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891709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220077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27213" y="4053702"/>
            <a:ext cx="5511800" cy="276999"/>
          </a:xfrm>
        </p:spPr>
        <p:txBody>
          <a:bodyPr anchor="b" anchorCtr="0">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27213" y="2184400"/>
            <a:ext cx="5511800" cy="1231106"/>
          </a:xfrm>
        </p:spPr>
        <p:txBody>
          <a:bodyPr wrap="square">
            <a:spAutoFit/>
          </a:bodyPr>
          <a:lstStyle>
            <a:lvl1pPr algn="l">
              <a:defRPr sz="4000" b="1">
                <a:solidFill>
                  <a:schemeClr val="bg2"/>
                </a:solidFill>
                <a:latin typeface="Arial" pitchFamily="34" charset="0"/>
                <a:cs typeface="Arial" pitchFamily="34" charset="0"/>
              </a:defRPr>
            </a:lvl1pPr>
          </a:lstStyle>
          <a:p>
            <a:r>
              <a:rPr lang="en-US" dirty="0" smtClean="0"/>
              <a:t>Click to Edit Master Title Style</a:t>
            </a:r>
            <a:endParaRPr lang="en-US" dirty="0"/>
          </a:p>
        </p:txBody>
      </p:sp>
      <p:sp>
        <p:nvSpPr>
          <p:cNvPr id="10" name="TextBox 20"/>
          <p:cNvSpPr txBox="1">
            <a:spLocks noChangeArrowheads="1"/>
          </p:cNvSpPr>
          <p:nvPr userDrawn="1"/>
        </p:nvSpPr>
        <p:spPr bwMode="gray">
          <a:xfrm>
            <a:off x="481013" y="6629402"/>
            <a:ext cx="2431756" cy="123111"/>
          </a:xfrm>
          <a:prstGeom prst="rect">
            <a:avLst/>
          </a:prstGeom>
          <a:noFill/>
          <a:ln w="9525">
            <a:noFill/>
            <a:miter lim="800000"/>
            <a:headEnd/>
            <a:tailEnd/>
          </a:ln>
        </p:spPr>
        <p:txBody>
          <a:bodyPr wrap="none" lIns="0" tIns="0" rIns="0" bIns="0">
            <a:spAutoFit/>
          </a:bodyPr>
          <a:lstStyle/>
          <a:p>
            <a:pPr>
              <a:defRPr/>
            </a:pPr>
            <a:r>
              <a:rPr lang="en-US" sz="800" smtClean="0">
                <a:solidFill>
                  <a:srgbClr val="6D6E71"/>
                </a:solidFill>
                <a:cs typeface="Arial" pitchFamily="34" charset="0"/>
              </a:rPr>
              <a:t>Copyright © 2013 Tech Mahindra. </a:t>
            </a:r>
            <a:r>
              <a:rPr lang="en-US" sz="800" dirty="0" smtClean="0">
                <a:solidFill>
                  <a:srgbClr val="6D6E71"/>
                </a:solidFill>
                <a:cs typeface="Arial" pitchFamily="34" charset="0"/>
              </a:rPr>
              <a:t>All rights reserved.</a:t>
            </a:r>
            <a:endParaRPr lang="en-US" sz="800" dirty="0">
              <a:solidFill>
                <a:srgbClr val="6D6E71"/>
              </a:solidFill>
              <a:cs typeface="Arial" pitchFamily="34" charset="0"/>
            </a:endParaRPr>
          </a:p>
        </p:txBody>
      </p:sp>
      <p:pic>
        <p:nvPicPr>
          <p:cNvPr id="12" name="Picture 11" descr="ridge4.png"/>
          <p:cNvPicPr>
            <a:picLocks noChangeAspect="1"/>
          </p:cNvPicPr>
          <p:nvPr userDrawn="1"/>
        </p:nvPicPr>
        <p:blipFill>
          <a:blip r:embed="rId2" cstate="email"/>
          <a:stretch>
            <a:fillRect/>
          </a:stretch>
        </p:blipFill>
        <p:spPr bwMode="ltGray">
          <a:xfrm>
            <a:off x="802" y="1"/>
            <a:ext cx="3968824" cy="1443209"/>
          </a:xfrm>
          <a:prstGeom prst="rect">
            <a:avLst/>
          </a:prstGeom>
        </p:spPr>
      </p:pic>
      <p:pic>
        <p:nvPicPr>
          <p:cNvPr id="7" name="Picture 6" descr="Mahindra Logo.png"/>
          <p:cNvPicPr>
            <a:picLocks noChangeAspect="1"/>
          </p:cNvPicPr>
          <p:nvPr userDrawn="1"/>
        </p:nvPicPr>
        <p:blipFill>
          <a:blip r:embed="rId3" cstate="email"/>
          <a:stretch>
            <a:fillRect/>
          </a:stretch>
        </p:blipFill>
        <p:spPr bwMode="gray">
          <a:xfrm>
            <a:off x="6058912" y="476643"/>
            <a:ext cx="2467304" cy="656555"/>
          </a:xfrm>
          <a:prstGeom prst="rect">
            <a:avLst/>
          </a:prstGeom>
        </p:spPr>
      </p:pic>
    </p:spTree>
    <p:extLst>
      <p:ext uri="{BB962C8B-B14F-4D97-AF65-F5344CB8AC3E}">
        <p14:creationId xmlns:p14="http://schemas.microsoft.com/office/powerpoint/2010/main" val="4185767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232359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75"/>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128870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pPr lvl="0"/>
            <a:r>
              <a:rPr lang="en-US" noProof="0" dirty="0" smtClean="0"/>
              <a:t>Click icon to add picture</a:t>
            </a:r>
            <a:endParaRPr lang="en-US" noProof="0" dirty="0"/>
          </a:p>
        </p:txBody>
      </p:sp>
      <p:sp>
        <p:nvSpPr>
          <p:cNvPr id="18" name="Text Placeholder 4"/>
          <p:cNvSpPr>
            <a:spLocks noGrp="1"/>
          </p:cNvSpPr>
          <p:nvPr>
            <p:ph type="body" sz="quarter" idx="19"/>
          </p:nvPr>
        </p:nvSpPr>
        <p:spPr bwMode="gray">
          <a:xfrm>
            <a:off x="4838700" y="1971675"/>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562393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p:nvPicPr>
        <p:blipFill>
          <a:blip r:embed="rId3" cstate="print"/>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030111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5"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pic>
        <p:nvPicPr>
          <p:cNvPr id="6" name="Picture 10" descr="Mahindra Logo.png"/>
          <p:cNvPicPr>
            <a:picLocks noChangeAspect="1"/>
          </p:cNvPicPr>
          <p:nvPr/>
        </p:nvPicPr>
        <p:blipFill>
          <a:blip r:embed="rId3" cstate="print"/>
          <a:srcRect/>
          <a:stretch>
            <a:fillRect/>
          </a:stretch>
        </p:blipFill>
        <p:spPr bwMode="gray">
          <a:xfrm>
            <a:off x="6329363" y="476250"/>
            <a:ext cx="2378075" cy="657225"/>
          </a:xfrm>
          <a:prstGeom prst="rect">
            <a:avLst/>
          </a:prstGeom>
          <a:noFill/>
          <a:ln w="9525">
            <a:noFill/>
            <a:miter lim="800000"/>
            <a:headEnd/>
            <a:tailEnd/>
          </a:ln>
        </p:spPr>
      </p:pic>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22" name="Subtitle 2"/>
          <p:cNvSpPr>
            <a:spLocks noGrp="1"/>
          </p:cNvSpPr>
          <p:nvPr>
            <p:ph type="subTitle" idx="1"/>
          </p:nvPr>
        </p:nvSpPr>
        <p:spPr bwMode="gray">
          <a:xfrm>
            <a:off x="4926013" y="4295775"/>
            <a:ext cx="3781424"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4" y="1971675"/>
            <a:ext cx="3781424" cy="1846659"/>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47639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cxnSp>
        <p:nvCxnSpPr>
          <p:cNvPr id="8" name="Straight Connector 7"/>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348062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cxnSp>
        <p:nvCxnSpPr>
          <p:cNvPr id="12" name="Straight Connector 11"/>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142426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399"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87"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45" name="Text Placeholder 4"/>
          <p:cNvSpPr>
            <a:spLocks noGrp="1"/>
          </p:cNvSpPr>
          <p:nvPr>
            <p:ph type="body" sz="quarter" idx="21"/>
          </p:nvPr>
        </p:nvSpPr>
        <p:spPr bwMode="gray">
          <a:xfrm>
            <a:off x="2438399"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48" name="Text Placeholder 4"/>
          <p:cNvSpPr>
            <a:spLocks noGrp="1"/>
          </p:cNvSpPr>
          <p:nvPr>
            <p:ph type="body" sz="quarter" idx="23"/>
          </p:nvPr>
        </p:nvSpPr>
        <p:spPr bwMode="gray">
          <a:xfrm>
            <a:off x="6669087"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000765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dirty="0" smtClean="0"/>
              <a:t>Click icon to add table</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353458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pPr lvl="0"/>
            <a:r>
              <a:rPr lang="en-US" noProof="0" dirty="0" smtClean="0"/>
              <a:t>Click icon to add chart</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442640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9"/>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7"/>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10502908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extBox 4"/>
          <p:cNvSpPr txBox="1">
            <a:spLocks noChangeArrowheads="1"/>
          </p:cNvSpPr>
          <p:nvPr/>
        </p:nvSpPr>
        <p:spPr bwMode="gray">
          <a:xfrm>
            <a:off x="1366838" y="3370263"/>
            <a:ext cx="6754812" cy="2446337"/>
          </a:xfrm>
          <a:prstGeom prst="rect">
            <a:avLst/>
          </a:prstGeom>
          <a:noFill/>
          <a:ln w="9525">
            <a:noFill/>
            <a:miter lim="800000"/>
            <a:headEnd/>
            <a:tailEnd/>
          </a:ln>
        </p:spPr>
        <p:txBody>
          <a:bodyPr lIns="0" tIns="0" rIns="0" bIns="0">
            <a:spAutoFit/>
          </a:bodyPr>
          <a:lstStyle/>
          <a:p>
            <a:pPr algn="just">
              <a:spcBef>
                <a:spcPts val="600"/>
              </a:spcBef>
              <a:defRPr/>
            </a:pPr>
            <a:r>
              <a:rPr lang="en-US" sz="1000" b="1" dirty="0">
                <a:solidFill>
                  <a:srgbClr val="6D6E71"/>
                </a:solidFill>
                <a:cs typeface="Arial" pitchFamily="34" charset="0"/>
              </a:rPr>
              <a:t>Disclaimer </a:t>
            </a:r>
          </a:p>
          <a:p>
            <a:pPr algn="just">
              <a:spcBef>
                <a:spcPts val="600"/>
              </a:spcBef>
              <a:defRPr/>
            </a:pPr>
            <a:r>
              <a:rPr lang="en-US" sz="900" dirty="0">
                <a:solidFill>
                  <a:srgbClr val="6D6E71"/>
                </a:solidFill>
                <a:cs typeface="Arial" pitchFamily="34" charset="0"/>
              </a:rPr>
              <a:t>Tech Mahindra Limited, herein referred to as TechM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TechM or its subsidiaries. Any unauthorized use, disclosure or public dissemination of information contained herein is prohibited. Unless specifically noted, TechM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TechM. Information contained in a presentation hosted or promoted by TechM is provided “as is” without warranty of any kind, either expressed or implied, including any warranty of merchantability or fitness for a particular purpose. TechM assumes no liability or responsibility for the contents of a presentation or the opinions expressed by the presenters. All expressions of opinion are subject to change without notice.</a:t>
            </a:r>
          </a:p>
        </p:txBody>
      </p:sp>
      <p:sp>
        <p:nvSpPr>
          <p:cNvPr id="2" name="Title 1"/>
          <p:cNvSpPr>
            <a:spLocks noGrp="1"/>
          </p:cNvSpPr>
          <p:nvPr>
            <p:ph type="title"/>
          </p:nvPr>
        </p:nvSpPr>
        <p:spPr bwMode="gray">
          <a:xfrm>
            <a:off x="1366838" y="1527295"/>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805348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pic>
        <p:nvPicPr>
          <p:cNvPr id="3" name="Picture 10" descr="Mahindra Logo.png"/>
          <p:cNvPicPr>
            <a:picLocks noChangeAspect="1"/>
          </p:cNvPicPr>
          <p:nvPr/>
        </p:nvPicPr>
        <p:blipFill>
          <a:blip r:embed="rId2" cstate="print"/>
          <a:srcRect/>
          <a:stretch>
            <a:fillRect/>
          </a:stretch>
        </p:blipFill>
        <p:spPr bwMode="gray">
          <a:xfrm>
            <a:off x="1966913" y="2717800"/>
            <a:ext cx="5399087" cy="1490663"/>
          </a:xfrm>
          <a:prstGeom prst="rect">
            <a:avLst/>
          </a:prstGeom>
          <a:noFill/>
          <a:ln w="9525">
            <a:noFill/>
            <a:miter lim="800000"/>
            <a:headEnd/>
            <a:tailEnd/>
          </a:ln>
        </p:spPr>
      </p:pic>
    </p:spTree>
    <p:extLst>
      <p:ext uri="{BB962C8B-B14F-4D97-AF65-F5344CB8AC3E}">
        <p14:creationId xmlns:p14="http://schemas.microsoft.com/office/powerpoint/2010/main" val="31120480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sp>
        <p:nvSpPr>
          <p:cNvPr id="3" name="Slide Number Placeholder 5"/>
          <p:cNvSpPr txBox="1">
            <a:spLocks/>
          </p:cNvSpPr>
          <p:nvPr/>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CB2FFE75-C069-4F3F-B6FF-201F91F66277}"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pic>
        <p:nvPicPr>
          <p:cNvPr id="4" name="Picture 11" descr="Mahindra Logo.png"/>
          <p:cNvPicPr>
            <a:picLocks noChangeAspect="1"/>
          </p:cNvPicPr>
          <p:nvPr/>
        </p:nvPicPr>
        <p:blipFill>
          <a:blip r:embed="rId3" cstate="print"/>
          <a:srcRect/>
          <a:stretch>
            <a:fillRect/>
          </a:stretch>
        </p:blipFill>
        <p:spPr bwMode="gray">
          <a:xfrm>
            <a:off x="6329363" y="476250"/>
            <a:ext cx="2378075" cy="657225"/>
          </a:xfrm>
          <a:prstGeom prst="rect">
            <a:avLst/>
          </a:prstGeom>
          <a:noFill/>
          <a:ln w="9525">
            <a:noFill/>
            <a:miter lim="800000"/>
            <a:headEnd/>
            <a:tailEnd/>
          </a:ln>
        </p:spPr>
      </p:pic>
    </p:spTree>
    <p:extLst>
      <p:ext uri="{BB962C8B-B14F-4D97-AF65-F5344CB8AC3E}">
        <p14:creationId xmlns:p14="http://schemas.microsoft.com/office/powerpoint/2010/main" val="11664377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sp>
        <p:nvSpPr>
          <p:cNvPr id="3" name="Subtitle 2"/>
          <p:cNvSpPr>
            <a:spLocks noGrp="1"/>
          </p:cNvSpPr>
          <p:nvPr>
            <p:ph type="subTitle" idx="1"/>
          </p:nvPr>
        </p:nvSpPr>
        <p:spPr bwMode="gray">
          <a:xfrm>
            <a:off x="1827213" y="4053701"/>
            <a:ext cx="5511800" cy="276999"/>
          </a:xfrm>
        </p:spPr>
        <p:txBody>
          <a:bodyPr anchor="b">
            <a:noAutofit/>
          </a:bodyPr>
          <a:lstStyle>
            <a:lvl1pPr marL="0" indent="0" algn="l">
              <a:buNone/>
              <a:defRPr b="1">
                <a:solidFill>
                  <a:schemeClr val="tx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27213" y="2184400"/>
            <a:ext cx="5511800" cy="1231106"/>
          </a:xfrm>
        </p:spPr>
        <p:txBody>
          <a:bodyPr/>
          <a:lstStyle>
            <a:lvl1pPr algn="l">
              <a:defRPr sz="4000" b="1">
                <a:solidFill>
                  <a:schemeClr val="bg2"/>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9953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855569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8"/>
            <a:ext cx="8224837"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3" name="Text Placeholder 4"/>
          <p:cNvSpPr>
            <a:spLocks noGrp="1"/>
          </p:cNvSpPr>
          <p:nvPr>
            <p:ph type="body" sz="quarter" idx="10"/>
          </p:nvPr>
        </p:nvSpPr>
        <p:spPr bwMode="gray">
          <a:xfrm>
            <a:off x="481012" y="1971675"/>
            <a:ext cx="8224838" cy="1384995"/>
          </a:xfrm>
        </p:spPr>
        <p:txBody>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2621106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
          <p:cNvSpPr>
            <a:spLocks noGrp="1"/>
          </p:cNvSpPr>
          <p:nvPr>
            <p:ph type="body" sz="quarter" idx="10"/>
          </p:nvPr>
        </p:nvSpPr>
        <p:spPr bwMode="gray">
          <a:xfrm>
            <a:off x="481012" y="1971675"/>
            <a:ext cx="8224838" cy="1846659"/>
          </a:xfrm>
        </p:spPr>
        <p:txBody>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9489836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3" y="1971675"/>
            <a:ext cx="4078287" cy="4162425"/>
          </a:xfrm>
        </p:spPr>
        <p:txBody>
          <a:bodyPr>
            <a:noAutofit/>
          </a:bodyPr>
          <a:lstStyle>
            <a:lvl1pPr marL="0" indent="0">
              <a:buNone/>
              <a:defRPr>
                <a:latin typeface="Arial" pitchFamily="34" charset="0"/>
                <a:cs typeface="Arial" pitchFamily="34" charset="0"/>
              </a:defRPr>
            </a:lvl1pPr>
          </a:lstStyle>
          <a:p>
            <a:pPr lvl="0"/>
            <a:r>
              <a:rPr lang="en-US" noProof="0" dirty="0" smtClean="0"/>
              <a:t>Click icon to add picture</a:t>
            </a:r>
            <a:endParaRPr lang="en-US" noProof="0" dirty="0"/>
          </a:p>
        </p:txBody>
      </p:sp>
      <p:sp>
        <p:nvSpPr>
          <p:cNvPr id="18" name="Text Placeholder 4"/>
          <p:cNvSpPr>
            <a:spLocks noGrp="1"/>
          </p:cNvSpPr>
          <p:nvPr>
            <p:ph type="body" sz="quarter" idx="19"/>
          </p:nvPr>
        </p:nvSpPr>
        <p:spPr bwMode="gray">
          <a:xfrm>
            <a:off x="4838700" y="1971675"/>
            <a:ext cx="3846512" cy="1384995"/>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698989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4"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pic>
        <p:nvPicPr>
          <p:cNvPr id="5" name="Picture 10" descr="Mahindra Logo.png"/>
          <p:cNvPicPr>
            <a:picLocks noChangeAspect="1"/>
          </p:cNvPicPr>
          <p:nvPr/>
        </p:nvPicPr>
        <p:blipFill>
          <a:blip r:embed="rId3" cstate="print"/>
          <a:srcRect/>
          <a:stretch>
            <a:fillRect/>
          </a:stretch>
        </p:blipFill>
        <p:spPr bwMode="gray">
          <a:xfrm>
            <a:off x="6329363" y="476250"/>
            <a:ext cx="2378075" cy="657225"/>
          </a:xfrm>
          <a:prstGeom prst="rect">
            <a:avLst/>
          </a:prstGeom>
          <a:noFill/>
          <a:ln w="9525">
            <a:noFill/>
            <a:miter lim="800000"/>
            <a:headEnd/>
            <a:tailEnd/>
          </a:ln>
        </p:spPr>
      </p:pic>
      <p:sp>
        <p:nvSpPr>
          <p:cNvPr id="3" name="Subtitle 2"/>
          <p:cNvSpPr>
            <a:spLocks noGrp="1"/>
          </p:cNvSpPr>
          <p:nvPr>
            <p:ph type="subTitle" idx="1"/>
          </p:nvPr>
        </p:nvSpPr>
        <p:spPr bwMode="gray">
          <a:xfrm>
            <a:off x="1839913" y="4067175"/>
            <a:ext cx="5524500"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bwMode="gray">
          <a:xfrm>
            <a:off x="1839914" y="2200275"/>
            <a:ext cx="5524500" cy="1231106"/>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0873703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5" name="Picture 9" descr="ridge4.png"/>
          <p:cNvPicPr>
            <a:picLocks noChangeAspect="1"/>
          </p:cNvPicPr>
          <p:nvPr/>
        </p:nvPicPr>
        <p:blipFill>
          <a:blip r:embed="rId2" cstate="print"/>
          <a:srcRect/>
          <a:stretch>
            <a:fillRect/>
          </a:stretch>
        </p:blipFill>
        <p:spPr bwMode="ltGray">
          <a:xfrm>
            <a:off x="1588" y="0"/>
            <a:ext cx="3968750" cy="1443038"/>
          </a:xfrm>
          <a:prstGeom prst="rect">
            <a:avLst/>
          </a:prstGeom>
          <a:noFill/>
          <a:ln w="9525">
            <a:noFill/>
            <a:miter lim="800000"/>
            <a:headEnd/>
            <a:tailEnd/>
          </a:ln>
        </p:spPr>
      </p:pic>
      <p:pic>
        <p:nvPicPr>
          <p:cNvPr id="6" name="Picture 10" descr="Mahindra Logo.png"/>
          <p:cNvPicPr>
            <a:picLocks noChangeAspect="1"/>
          </p:cNvPicPr>
          <p:nvPr/>
        </p:nvPicPr>
        <p:blipFill>
          <a:blip r:embed="rId3" cstate="print"/>
          <a:srcRect/>
          <a:stretch>
            <a:fillRect/>
          </a:stretch>
        </p:blipFill>
        <p:spPr bwMode="gray">
          <a:xfrm>
            <a:off x="6329363" y="476250"/>
            <a:ext cx="2378075" cy="657225"/>
          </a:xfrm>
          <a:prstGeom prst="rect">
            <a:avLst/>
          </a:prstGeom>
          <a:noFill/>
          <a:ln w="9525">
            <a:noFill/>
            <a:miter lim="800000"/>
            <a:headEnd/>
            <a:tailEnd/>
          </a:ln>
        </p:spPr>
      </p:pic>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22" name="Subtitle 2"/>
          <p:cNvSpPr>
            <a:spLocks noGrp="1"/>
          </p:cNvSpPr>
          <p:nvPr>
            <p:ph type="subTitle" idx="1"/>
          </p:nvPr>
        </p:nvSpPr>
        <p:spPr bwMode="gray">
          <a:xfrm>
            <a:off x="4926013" y="4295775"/>
            <a:ext cx="3781424" cy="276999"/>
          </a:xfrm>
          <a:noFill/>
          <a:ln w="9525">
            <a:noFill/>
            <a:miter lim="800000"/>
            <a:headEnd/>
            <a:tailEnd/>
          </a:ln>
        </p:spPr>
        <p:txBody>
          <a:bodyPr anchor="b"/>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Title 8"/>
          <p:cNvSpPr>
            <a:spLocks noGrp="1"/>
          </p:cNvSpPr>
          <p:nvPr>
            <p:ph type="title"/>
          </p:nvPr>
        </p:nvSpPr>
        <p:spPr bwMode="gray">
          <a:xfrm>
            <a:off x="4926014" y="1971675"/>
            <a:ext cx="3781424" cy="1846659"/>
          </a:xfrm>
          <a:noFill/>
          <a:ln w="9525">
            <a:noFill/>
            <a:miter lim="800000"/>
            <a:headEnd/>
            <a:tailEnd/>
          </a:ln>
        </p:spPr>
        <p:txBody>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2975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ith subtitle">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81012" y="719139"/>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7"/>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1"/>
          <p:cNvSpPr>
            <a:spLocks noGrp="1"/>
          </p:cNvSpPr>
          <p:nvPr userDrawn="1">
            <p:ph type="body" sz="quarter" idx="13"/>
          </p:nvPr>
        </p:nvSpPr>
        <p:spPr bwMode="gray">
          <a:xfrm>
            <a:off x="481012" y="1270454"/>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364947848"/>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cxnSp>
        <p:nvCxnSpPr>
          <p:cNvPr id="8" name="Straight Connector 7"/>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6"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1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5" name="Text Placeholder 41"/>
          <p:cNvSpPr>
            <a:spLocks noGrp="1"/>
          </p:cNvSpPr>
          <p:nvPr>
            <p:ph type="body" sz="quarter" idx="14"/>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1056043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ent 4">
    <p:spTree>
      <p:nvGrpSpPr>
        <p:cNvPr id="1" name=""/>
        <p:cNvGrpSpPr/>
        <p:nvPr/>
      </p:nvGrpSpPr>
      <p:grpSpPr>
        <a:xfrm>
          <a:off x="0" y="0"/>
          <a:ext cx="0" cy="0"/>
          <a:chOff x="0" y="0"/>
          <a:chExt cx="0" cy="0"/>
        </a:xfrm>
      </p:grpSpPr>
      <p:cxnSp>
        <p:nvCxnSpPr>
          <p:cNvPr id="12" name="Straight Connector 11"/>
          <p:cNvCxnSpPr/>
          <p:nvPr/>
        </p:nvCxnSpPr>
        <p:spPr bwMode="gray">
          <a:xfrm>
            <a:off x="4810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773613" y="2344738"/>
            <a:ext cx="3906837" cy="31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gray">
          <a:xfrm>
            <a:off x="4810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773613" y="4581525"/>
            <a:ext cx="3906837"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17" name="Text Placeholder 4"/>
          <p:cNvSpPr>
            <a:spLocks noGrp="1"/>
          </p:cNvSpPr>
          <p:nvPr>
            <p:ph type="body" sz="quarter" idx="10"/>
          </p:nvPr>
        </p:nvSpPr>
        <p:spPr bwMode="gray">
          <a:xfrm>
            <a:off x="4810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8" name="Text Placeholder 4"/>
          <p:cNvSpPr>
            <a:spLocks noGrp="1"/>
          </p:cNvSpPr>
          <p:nvPr>
            <p:ph type="body" sz="quarter" idx="11"/>
          </p:nvPr>
        </p:nvSpPr>
        <p:spPr bwMode="gray">
          <a:xfrm>
            <a:off x="4773613" y="246697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4"/>
          <p:cNvSpPr>
            <a:spLocks noGrp="1"/>
          </p:cNvSpPr>
          <p:nvPr>
            <p:ph type="body" sz="quarter" idx="12"/>
          </p:nvPr>
        </p:nvSpPr>
        <p:spPr bwMode="gray">
          <a:xfrm>
            <a:off x="481013" y="1971675"/>
            <a:ext cx="3933825" cy="286161"/>
          </a:xfrm>
          <a:noFill/>
          <a:ln>
            <a:noFill/>
          </a:ln>
        </p:spPr>
        <p:txBody>
          <a:bodyPr anchor="b"/>
          <a:lstStyle>
            <a:lvl1pPr marL="0" indent="0">
              <a:spcBef>
                <a:spcPts val="0"/>
              </a:spcBef>
              <a:spcAft>
                <a:spcPts val="0"/>
              </a:spcAft>
              <a:buNone/>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2" name="Text Placeholder 4"/>
          <p:cNvSpPr>
            <a:spLocks noGrp="1"/>
          </p:cNvSpPr>
          <p:nvPr>
            <p:ph type="body" sz="quarter" idx="13"/>
          </p:nvPr>
        </p:nvSpPr>
        <p:spPr bwMode="gray">
          <a:xfrm>
            <a:off x="4773613" y="1971675"/>
            <a:ext cx="3933825" cy="286161"/>
          </a:xfrm>
          <a:noFill/>
          <a:ln>
            <a:noFill/>
          </a:ln>
        </p:spPr>
        <p:txBody>
          <a:bodyPr anchor="b"/>
          <a:lstStyle>
            <a:lvl1pPr marL="0" indent="0">
              <a:spcBef>
                <a:spcPts val="0"/>
              </a:spcBef>
              <a:spcAft>
                <a:spcPts val="0"/>
              </a:spcAft>
              <a:buNone/>
              <a:tabLst/>
              <a:defRPr sz="1800" b="1">
                <a:solidFill>
                  <a:schemeClr val="bg2"/>
                </a:solidFill>
                <a:latin typeface="Arial" pitchFamily="34" charset="0"/>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5" name="Text Placeholder 4"/>
          <p:cNvSpPr>
            <a:spLocks noGrp="1"/>
          </p:cNvSpPr>
          <p:nvPr>
            <p:ph type="body" sz="quarter" idx="15"/>
          </p:nvPr>
        </p:nvSpPr>
        <p:spPr bwMode="gray">
          <a:xfrm>
            <a:off x="4810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6" name="Text Placeholder 4"/>
          <p:cNvSpPr>
            <a:spLocks noGrp="1"/>
          </p:cNvSpPr>
          <p:nvPr>
            <p:ph type="body" sz="quarter" idx="16"/>
          </p:nvPr>
        </p:nvSpPr>
        <p:spPr bwMode="gray">
          <a:xfrm>
            <a:off x="4773613" y="4703296"/>
            <a:ext cx="3933825" cy="1430804"/>
          </a:xfrm>
          <a:ln>
            <a:noFill/>
          </a:ln>
        </p:spPr>
        <p:txBody>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4"/>
          <p:cNvSpPr>
            <a:spLocks noGrp="1"/>
          </p:cNvSpPr>
          <p:nvPr>
            <p:ph type="body" sz="quarter" idx="17"/>
          </p:nvPr>
        </p:nvSpPr>
        <p:spPr bwMode="gray">
          <a:xfrm>
            <a:off x="4810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38" name="Text Placeholder 4"/>
          <p:cNvSpPr>
            <a:spLocks noGrp="1"/>
          </p:cNvSpPr>
          <p:nvPr>
            <p:ph type="body" sz="quarter" idx="18"/>
          </p:nvPr>
        </p:nvSpPr>
        <p:spPr bwMode="gray">
          <a:xfrm>
            <a:off x="4773613" y="4207995"/>
            <a:ext cx="3933825" cy="286161"/>
          </a:xfrm>
          <a:noFill/>
          <a:ln>
            <a:noFill/>
          </a:ln>
        </p:spPr>
        <p:txBody>
          <a:bodyPr anchor="b"/>
          <a:lstStyle>
            <a:lvl1pPr>
              <a:spcBef>
                <a:spcPts val="0"/>
              </a:spcBef>
              <a:spcAft>
                <a:spcPts val="0"/>
              </a:spcAft>
              <a:buNone/>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sz="1800">
                <a:latin typeface="+mj-lt"/>
              </a:defRPr>
            </a:lvl2pPr>
            <a:lvl3pPr>
              <a:spcBef>
                <a:spcPts val="0"/>
              </a:spcBef>
              <a:spcAft>
                <a:spcPts val="0"/>
              </a:spcAft>
              <a:defRPr sz="1800">
                <a:latin typeface="+mj-lt"/>
              </a:defRPr>
            </a:lvl3pPr>
            <a:lvl4pPr>
              <a:spcBef>
                <a:spcPts val="0"/>
              </a:spcBef>
              <a:spcAft>
                <a:spcPts val="0"/>
              </a:spcAft>
              <a:defRPr sz="1800">
                <a:latin typeface="+mj-lt"/>
              </a:defRPr>
            </a:lvl4pPr>
            <a:lvl5pPr>
              <a:spcBef>
                <a:spcPts val="0"/>
              </a:spcBef>
              <a:spcAft>
                <a:spcPts val="0"/>
              </a:spcAft>
              <a:defRPr sz="1800">
                <a:latin typeface="+mj-lt"/>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p:txBody>
      </p:sp>
      <p:sp>
        <p:nvSpPr>
          <p:cNvPr id="49" name="Text Placeholder 41"/>
          <p:cNvSpPr>
            <a:spLocks noGrp="1"/>
          </p:cNvSpPr>
          <p:nvPr>
            <p:ph type="body" sz="quarter" idx="19"/>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7746347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19" name="Text Placeholder 4"/>
          <p:cNvSpPr>
            <a:spLocks noGrp="1"/>
          </p:cNvSpPr>
          <p:nvPr>
            <p:ph type="body" sz="quarter" idx="18"/>
          </p:nvPr>
        </p:nvSpPr>
        <p:spPr bwMode="gray">
          <a:xfrm>
            <a:off x="2438399"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buSzPct val="120000"/>
              <a:defRPr sz="1600">
                <a:latin typeface="Arial" pitchFamily="34" charset="0"/>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6" name="Picture Placeholder 22"/>
          <p:cNvSpPr>
            <a:spLocks noGrp="1"/>
          </p:cNvSpPr>
          <p:nvPr>
            <p:ph type="pic" sz="quarter" idx="13"/>
          </p:nvPr>
        </p:nvSpPr>
        <p:spPr bwMode="gray">
          <a:xfrm>
            <a:off x="481013" y="1971675"/>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20"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2" name="Text Placeholder 4"/>
          <p:cNvSpPr>
            <a:spLocks noGrp="1"/>
          </p:cNvSpPr>
          <p:nvPr>
            <p:ph type="body" sz="quarter" idx="19"/>
          </p:nvPr>
        </p:nvSpPr>
        <p:spPr bwMode="gray">
          <a:xfrm>
            <a:off x="6669087" y="1971675"/>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3" name="Picture Placeholder 22"/>
          <p:cNvSpPr>
            <a:spLocks noGrp="1"/>
          </p:cNvSpPr>
          <p:nvPr>
            <p:ph type="pic" sz="quarter" idx="20"/>
          </p:nvPr>
        </p:nvSpPr>
        <p:spPr bwMode="gray">
          <a:xfrm>
            <a:off x="4711701" y="1971675"/>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45" name="Text Placeholder 4"/>
          <p:cNvSpPr>
            <a:spLocks noGrp="1"/>
          </p:cNvSpPr>
          <p:nvPr>
            <p:ph type="body" sz="quarter" idx="21"/>
          </p:nvPr>
        </p:nvSpPr>
        <p:spPr bwMode="gray">
          <a:xfrm>
            <a:off x="2438399"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6" name="Picture Placeholder 22"/>
          <p:cNvSpPr>
            <a:spLocks noGrp="1"/>
          </p:cNvSpPr>
          <p:nvPr>
            <p:ph type="pic" sz="quarter" idx="22"/>
          </p:nvPr>
        </p:nvSpPr>
        <p:spPr bwMode="gray">
          <a:xfrm>
            <a:off x="481013" y="4241801"/>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48" name="Text Placeholder 4"/>
          <p:cNvSpPr>
            <a:spLocks noGrp="1"/>
          </p:cNvSpPr>
          <p:nvPr>
            <p:ph type="body" sz="quarter" idx="23"/>
          </p:nvPr>
        </p:nvSpPr>
        <p:spPr bwMode="gray">
          <a:xfrm>
            <a:off x="6669087" y="4241801"/>
            <a:ext cx="2043113" cy="1508105"/>
          </a:xfrm>
          <a:ln>
            <a:noFill/>
          </a:ln>
        </p:spPr>
        <p:txBody>
          <a:bodyPr/>
          <a:lstStyle>
            <a:lvl1pPr marL="0" marR="0" indent="0" algn="l" defTabSz="914400" rtl="0" eaLnBrk="1" fontAlgn="base" latinLnBrk="0" hangingPunct="1">
              <a:lnSpc>
                <a:spcPct val="100000"/>
              </a:lnSpc>
              <a:spcBef>
                <a:spcPts val="0"/>
              </a:spcBef>
              <a:spcAft>
                <a:spcPts val="0"/>
              </a:spcAft>
              <a:buClr>
                <a:schemeClr val="tx2"/>
              </a:buClr>
              <a:buSzTx/>
              <a:buFont typeface="Arial" pitchFamily="34" charset="0"/>
              <a:buNone/>
              <a:tabLst/>
              <a:defRPr lang="en-US" sz="1800" b="1" kern="1200" baseline="0" dirty="0" smtClean="0">
                <a:solidFill>
                  <a:schemeClr val="bg2"/>
                </a:solidFill>
                <a:latin typeface="Arial" pitchFamily="34" charset="0"/>
                <a:ea typeface="+mn-ea"/>
                <a:cs typeface="Arial" pitchFamily="34" charset="0"/>
              </a:defRPr>
            </a:lvl1pPr>
            <a:lvl2pPr>
              <a:spcBef>
                <a:spcPts val="0"/>
              </a:spcBef>
              <a:spcAft>
                <a:spcPts val="0"/>
              </a:spcAft>
              <a:defRPr lang="en-US" sz="1600" b="0" kern="1200" baseline="0" dirty="0" smtClean="0">
                <a:solidFill>
                  <a:schemeClr val="tx1"/>
                </a:solidFill>
                <a:latin typeface="Arial" pitchFamily="34" charset="0"/>
                <a:ea typeface="+mn-ea"/>
                <a:cs typeface="Arial" pitchFamily="34" charset="0"/>
              </a:defRPr>
            </a:lvl2pPr>
            <a:lvl3pPr>
              <a:spcBef>
                <a:spcPts val="0"/>
              </a:spcBef>
              <a:spcAft>
                <a:spcPts val="0"/>
              </a:spcAft>
              <a:defRPr sz="1600">
                <a:latin typeface="Arial" pitchFamily="34" charset="0"/>
                <a:cs typeface="Arial" pitchFamily="34" charset="0"/>
              </a:defRPr>
            </a:lvl3pPr>
            <a:lvl4pPr>
              <a:spcBef>
                <a:spcPts val="0"/>
              </a:spcBef>
              <a:spcAft>
                <a:spcPts val="0"/>
              </a:spcAft>
              <a:defRPr sz="1600">
                <a:latin typeface="Arial" pitchFamily="34" charset="0"/>
                <a:cs typeface="Arial" pitchFamily="34" charset="0"/>
              </a:defRPr>
            </a:lvl4pPr>
            <a:lvl5pPr>
              <a:spcBef>
                <a:spcPts val="0"/>
              </a:spcBef>
              <a:spcAft>
                <a:spcPts val="0"/>
              </a:spcAft>
              <a:defRPr sz="1600">
                <a:latin typeface="Arial" pitchFamily="34" charset="0"/>
                <a:cs typeface="Arial" pitchFamily="34" charset="0"/>
              </a:defRPr>
            </a:lvl5pPr>
            <a:lvl6pPr marL="1143000" indent="-233363">
              <a:spcBef>
                <a:spcPts val="0"/>
              </a:spcBef>
              <a:spcAft>
                <a:spcPts val="0"/>
              </a:spcAft>
              <a:buSzPct val="70000"/>
              <a:defRPr sz="1800">
                <a:latin typeface="+mj-lt"/>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9" name="Picture Placeholder 22"/>
          <p:cNvSpPr>
            <a:spLocks noGrp="1"/>
          </p:cNvSpPr>
          <p:nvPr>
            <p:ph type="pic" sz="quarter" idx="24"/>
          </p:nvPr>
        </p:nvSpPr>
        <p:spPr bwMode="gray">
          <a:xfrm>
            <a:off x="4711701" y="4241801"/>
            <a:ext cx="1728787" cy="1892299"/>
          </a:xfrm>
        </p:spPr>
        <p:txBody>
          <a:bodyPr rtlCol="0">
            <a:normAutofit/>
          </a:bodyPr>
          <a:lstStyle>
            <a:lvl1pPr>
              <a:buNone/>
              <a:defRPr>
                <a:latin typeface="Arial" pitchFamily="34" charset="0"/>
                <a:cs typeface="Arial" pitchFamily="34" charset="0"/>
              </a:defRPr>
            </a:lvl1pPr>
          </a:lstStyle>
          <a:p>
            <a:pPr lvl="0"/>
            <a:r>
              <a:rPr lang="en-US" noProof="0" dirty="0" smtClean="0"/>
              <a:t>Click icon to add picture</a:t>
            </a:r>
          </a:p>
        </p:txBody>
      </p:sp>
      <p:sp>
        <p:nvSpPr>
          <p:cNvPr id="51" name="Text Placeholder 41"/>
          <p:cNvSpPr>
            <a:spLocks noGrp="1"/>
          </p:cNvSpPr>
          <p:nvPr>
            <p:ph type="body" sz="quarter" idx="25"/>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602035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able Placeholder 5"/>
          <p:cNvSpPr>
            <a:spLocks noGrp="1"/>
          </p:cNvSpPr>
          <p:nvPr>
            <p:ph type="tbl" sz="quarter" idx="20"/>
          </p:nvPr>
        </p:nvSpPr>
        <p:spPr bwMode="gray">
          <a:xfrm>
            <a:off x="481013" y="1971675"/>
            <a:ext cx="8226425" cy="4162426"/>
          </a:xfrm>
        </p:spPr>
        <p:txBody>
          <a:bodyPr>
            <a:noAutofit/>
          </a:bodyPr>
          <a:lstStyle>
            <a:lvl1pPr marL="0" indent="0">
              <a:buNone/>
              <a:defRPr>
                <a:latin typeface="Arial" pitchFamily="34" charset="0"/>
                <a:cs typeface="Arial" pitchFamily="34" charset="0"/>
              </a:defRPr>
            </a:lvl1pPr>
          </a:lstStyle>
          <a:p>
            <a:pPr lvl="0"/>
            <a:r>
              <a:rPr lang="en-US" noProof="0" dirty="0" smtClean="0"/>
              <a:t>Click icon to add table</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8" name="Text Placeholder 41"/>
          <p:cNvSpPr>
            <a:spLocks noGrp="1"/>
          </p:cNvSpPr>
          <p:nvPr>
            <p:ph type="body" sz="quarter" idx="13"/>
          </p:nvPr>
        </p:nvSpPr>
        <p:spPr bwMode="gray">
          <a:xfrm>
            <a:off x="481012" y="1270452"/>
            <a:ext cx="8224838" cy="283711"/>
          </a:xfrm>
        </p:spPr>
        <p:txBody>
          <a:bodyPr/>
          <a:lstStyle>
            <a:lvl1pPr>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27568335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Chart Placeholder 4"/>
          <p:cNvSpPr>
            <a:spLocks noGrp="1"/>
          </p:cNvSpPr>
          <p:nvPr>
            <p:ph type="chart" sz="quarter" idx="21"/>
          </p:nvPr>
        </p:nvSpPr>
        <p:spPr bwMode="gray">
          <a:xfrm>
            <a:off x="481013" y="1971675"/>
            <a:ext cx="8226425" cy="4162425"/>
          </a:xfrm>
        </p:spPr>
        <p:txBody>
          <a:bodyPr>
            <a:noAutofit/>
          </a:bodyPr>
          <a:lstStyle>
            <a:lvl1pPr marL="0" indent="0">
              <a:buNone/>
              <a:defRPr>
                <a:latin typeface="Arial" pitchFamily="34" charset="0"/>
                <a:cs typeface="Arial" pitchFamily="34" charset="0"/>
              </a:defRPr>
            </a:lvl1pPr>
          </a:lstStyle>
          <a:p>
            <a:pPr lvl="0"/>
            <a:r>
              <a:rPr lang="en-US" noProof="0" dirty="0" smtClean="0"/>
              <a:t>Click icon to add chart</a:t>
            </a:r>
            <a:endParaRPr lang="en-US" noProof="0" dirty="0"/>
          </a:p>
        </p:txBody>
      </p:sp>
      <p:sp>
        <p:nvSpPr>
          <p:cNvPr id="4" name="Title 1"/>
          <p:cNvSpPr>
            <a:spLocks noGrp="1"/>
          </p:cNvSpPr>
          <p:nvPr>
            <p:ph type="title"/>
          </p:nvPr>
        </p:nvSpPr>
        <p:spPr bwMode="gray">
          <a:xfrm>
            <a:off x="481012" y="727075"/>
            <a:ext cx="8226425"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2"/>
            <a:ext cx="8224838" cy="283711"/>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726701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TextBox 4"/>
          <p:cNvSpPr txBox="1">
            <a:spLocks noChangeArrowheads="1"/>
          </p:cNvSpPr>
          <p:nvPr/>
        </p:nvSpPr>
        <p:spPr bwMode="gray">
          <a:xfrm>
            <a:off x="1366838" y="3370263"/>
            <a:ext cx="6754812" cy="2446337"/>
          </a:xfrm>
          <a:prstGeom prst="rect">
            <a:avLst/>
          </a:prstGeom>
          <a:noFill/>
          <a:ln w="9525">
            <a:noFill/>
            <a:miter lim="800000"/>
            <a:headEnd/>
            <a:tailEnd/>
          </a:ln>
        </p:spPr>
        <p:txBody>
          <a:bodyPr lIns="0" tIns="0" rIns="0" bIns="0">
            <a:spAutoFit/>
          </a:bodyPr>
          <a:lstStyle/>
          <a:p>
            <a:pPr algn="just">
              <a:spcBef>
                <a:spcPts val="600"/>
              </a:spcBef>
              <a:defRPr/>
            </a:pPr>
            <a:r>
              <a:rPr lang="en-US" sz="1000" b="1" dirty="0">
                <a:solidFill>
                  <a:srgbClr val="6D6E71"/>
                </a:solidFill>
                <a:cs typeface="Arial" pitchFamily="34" charset="0"/>
              </a:rPr>
              <a:t>Disclaimer </a:t>
            </a:r>
          </a:p>
          <a:p>
            <a:pPr algn="just">
              <a:spcBef>
                <a:spcPts val="600"/>
              </a:spcBef>
              <a:defRPr/>
            </a:pPr>
            <a:r>
              <a:rPr lang="en-US" sz="900" dirty="0">
                <a:solidFill>
                  <a:srgbClr val="6D6E71"/>
                </a:solidFill>
                <a:cs typeface="Arial" pitchFamily="34" charset="0"/>
              </a:rPr>
              <a:t>Tech Mahindra Limited, herein referred to as TechM provide a wide array of presentations and reports, with the contributions of various professionals. These presentations and reports are for informational purposes and private circulation only and do not constitute an offer to buy or sell any securities mentioned therein. They do not purport to be a complete description of the markets conditions or developments referred to in the material. While utmost care has been taken in preparing the above, we claim no responsibility for their accuracy. We shall not be liable for any direct or indirect losses arising from the use thereof and the viewers are requested to use the information contained herein at their own risk. These presentations and reports should not be reproduced, re-circulated, published in any media, website or otherwise, in any form or manner, in part or as a whole, without the express consent in writing of TechM or its subsidiaries. Any unauthorized use, disclosure or public dissemination of information contained herein is prohibited. Unless specifically noted, TechM is not responsible for the content of these presentations and/or the opinions of the presenters. Individual situations and local practices and standards may vary, so viewers and others utilizing information contained within a presentation are free to adopt differing standards and approaches as they see fit. You may not repackage or sell the presentation. Products and names mentioned in materials or presentations are the property of their respective owners and the mention of them does not constitute an endorsement by TechM. Information contained in a presentation hosted or promoted by TechM is provided “as is” without warranty of any kind, either expressed or implied, including any warranty of merchantability or fitness for a particular purpose. TechM assumes no liability or responsibility for the contents of a presentation or the opinions expressed by the presenters. All expressions of opinion are subject to change without notice.</a:t>
            </a:r>
          </a:p>
        </p:txBody>
      </p:sp>
      <p:sp>
        <p:nvSpPr>
          <p:cNvPr id="2" name="Title 1"/>
          <p:cNvSpPr>
            <a:spLocks noGrp="1"/>
          </p:cNvSpPr>
          <p:nvPr>
            <p:ph type="title"/>
          </p:nvPr>
        </p:nvSpPr>
        <p:spPr bwMode="gray">
          <a:xfrm>
            <a:off x="1366838" y="1527295"/>
            <a:ext cx="6729984" cy="492443"/>
          </a:xfrm>
          <a:noFill/>
          <a:ln w="9525">
            <a:noFill/>
            <a:miter lim="800000"/>
            <a:headEnd/>
            <a:tailEnd/>
          </a:ln>
        </p:spPr>
        <p:txBody>
          <a:bodyPr/>
          <a:lstStyle>
            <a:lvl1pPr algn="l">
              <a:defRPr lang="en-US" sz="3200" b="1" kern="1200" dirty="0">
                <a:solidFill>
                  <a:schemeClr val="tx2"/>
                </a:solidFill>
                <a:latin typeface="Arial" pitchFamily="34" charset="0"/>
                <a:ea typeface="+mj-ea"/>
                <a:cs typeface="Arial" pitchFamily="34" charset="0"/>
              </a:defRPr>
            </a:lvl1pPr>
          </a:lstStyle>
          <a:p>
            <a:pPr lvl="0"/>
            <a:r>
              <a:rPr lang="en-US" smtClean="0"/>
              <a:t>Click to edit Master title style</a:t>
            </a:r>
            <a:endParaRPr lang="en-US" dirty="0"/>
          </a:p>
        </p:txBody>
      </p:sp>
      <p:sp>
        <p:nvSpPr>
          <p:cNvPr id="4" name="Text Placeholder 41"/>
          <p:cNvSpPr>
            <a:spLocks noGrp="1"/>
          </p:cNvSpPr>
          <p:nvPr>
            <p:ph type="body" sz="quarter" idx="14"/>
          </p:nvPr>
        </p:nvSpPr>
        <p:spPr bwMode="gray">
          <a:xfrm>
            <a:off x="1366838" y="2140169"/>
            <a:ext cx="6734627" cy="276999"/>
          </a:xfrm>
          <a:noFill/>
          <a:ln w="9525">
            <a:noFill/>
            <a:miter lim="800000"/>
            <a:headEnd/>
            <a:tailEnd/>
          </a:ln>
        </p:spPr>
        <p:txBody>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smtClean="0">
                <a:solidFill>
                  <a:schemeClr val="bg2"/>
                </a:solidFill>
                <a:latin typeface="Arial" pitchFamily="34" charset="0"/>
                <a:ea typeface="+mn-ea"/>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1070696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p:nvSpPr>
        <p:spPr bwMode="gray">
          <a:xfrm>
            <a:off x="0" y="0"/>
            <a:ext cx="9144000" cy="6858000"/>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pic>
        <p:nvPicPr>
          <p:cNvPr id="3" name="Picture 10" descr="Mahindra Logo.png"/>
          <p:cNvPicPr>
            <a:picLocks noChangeAspect="1"/>
          </p:cNvPicPr>
          <p:nvPr/>
        </p:nvPicPr>
        <p:blipFill>
          <a:blip r:embed="rId2" cstate="print"/>
          <a:srcRect/>
          <a:stretch>
            <a:fillRect/>
          </a:stretch>
        </p:blipFill>
        <p:spPr bwMode="gray">
          <a:xfrm>
            <a:off x="1966913" y="2717800"/>
            <a:ext cx="5399087" cy="1490663"/>
          </a:xfrm>
          <a:prstGeom prst="rect">
            <a:avLst/>
          </a:prstGeom>
          <a:noFill/>
          <a:ln w="9525">
            <a:noFill/>
            <a:miter lim="800000"/>
            <a:headEnd/>
            <a:tailEnd/>
          </a:ln>
        </p:spPr>
      </p:pic>
    </p:spTree>
    <p:extLst>
      <p:ext uri="{BB962C8B-B14F-4D97-AF65-F5344CB8AC3E}">
        <p14:creationId xmlns:p14="http://schemas.microsoft.com/office/powerpoint/2010/main" val="616687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ontent slide with subtitle">
    <p:spTree>
      <p:nvGrpSpPr>
        <p:cNvPr id="1" name=""/>
        <p:cNvGrpSpPr/>
        <p:nvPr/>
      </p:nvGrpSpPr>
      <p:grpSpPr>
        <a:xfrm>
          <a:off x="0" y="0"/>
          <a:ext cx="0" cy="0"/>
          <a:chOff x="0" y="0"/>
          <a:chExt cx="0" cy="0"/>
        </a:xfrm>
      </p:grpSpPr>
      <p:pic>
        <p:nvPicPr>
          <p:cNvPr id="5" name="Picture 2" descr="C:\Users\KK0098940\Documents\Picture5.jpg"/>
          <p:cNvPicPr>
            <a:picLocks noChangeAspect="1" noChangeArrowheads="1"/>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t="17114" b="4386"/>
          <a:stretch/>
        </p:blipFill>
        <p:spPr bwMode="auto">
          <a:xfrm>
            <a:off x="0" y="0"/>
            <a:ext cx="9144000" cy="72145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bwMode="gray">
          <a:xfrm>
            <a:off x="481012" y="719139"/>
            <a:ext cx="8224837"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3" name="Text Placeholder 4"/>
          <p:cNvSpPr>
            <a:spLocks noGrp="1"/>
          </p:cNvSpPr>
          <p:nvPr>
            <p:ph type="body" sz="quarter" idx="10" hasCustomPrompt="1"/>
          </p:nvPr>
        </p:nvSpPr>
        <p:spPr bwMode="gray">
          <a:xfrm>
            <a:off x="481012" y="1971677"/>
            <a:ext cx="8224838" cy="1384995"/>
          </a:xfrm>
        </p:spPr>
        <p:txBody>
          <a:bodyPr wrap="square">
            <a:spAutoFit/>
          </a:bodyPr>
          <a:lstStyle>
            <a:lvl1pPr algn="l" rtl="0" eaLnBrk="1" latinLnBrk="0" hangingPunct="1">
              <a:spcBef>
                <a:spcPts val="0"/>
              </a:spcBef>
              <a:spcAft>
                <a:spcPts val="0"/>
              </a:spcAft>
              <a:buClr>
                <a:schemeClr val="bg2"/>
              </a:buClr>
              <a:buSzPct val="120000"/>
              <a:defRPr lang="en-US" sz="1800" b="0" kern="1200" baseline="0" dirty="0" smtClean="0">
                <a:solidFill>
                  <a:schemeClr val="tx1"/>
                </a:solidFill>
                <a:latin typeface="Arial" pitchFamily="34" charset="0"/>
                <a:ea typeface="+mn-ea"/>
                <a:cs typeface="Arial" pitchFamily="34" charset="0"/>
              </a:defRPr>
            </a:lvl1pPr>
            <a:lvl2pPr algn="l" rtl="0" eaLnBrk="1" latinLnBrk="0" hangingPunct="1">
              <a:spcBef>
                <a:spcPts val="0"/>
              </a:spcBef>
              <a:spcAft>
                <a:spcPts val="0"/>
              </a:spcAft>
              <a:buClr>
                <a:schemeClr val="bg2"/>
              </a:buClr>
              <a:defRPr lang="en-US" sz="1800" b="0" kern="1200" baseline="0" dirty="0" smtClean="0">
                <a:solidFill>
                  <a:schemeClr val="tx1"/>
                </a:solidFill>
                <a:latin typeface="+mn-lt"/>
                <a:ea typeface="+mn-ea"/>
                <a:cs typeface="Arial" pitchFamily="34" charset="0"/>
              </a:defRPr>
            </a:lvl2pPr>
            <a:lvl3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3pPr>
            <a:lvl4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4pPr>
            <a:lvl5pPr algn="l" rtl="0" eaLnBrk="1" latinLnBrk="0" hangingPunct="1">
              <a:spcBef>
                <a:spcPts val="0"/>
              </a:spcBef>
              <a:spcAft>
                <a:spcPts val="0"/>
              </a:spcAft>
              <a:buClr>
                <a:schemeClr val="bg2"/>
              </a:buClr>
              <a:defRPr lang="en-US" sz="18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18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4" name="Text Placeholder 41"/>
          <p:cNvSpPr>
            <a:spLocks noGrp="1"/>
          </p:cNvSpPr>
          <p:nvPr userDrawn="1">
            <p:ph type="body" sz="quarter" idx="13"/>
          </p:nvPr>
        </p:nvSpPr>
        <p:spPr bwMode="gray">
          <a:xfrm>
            <a:off x="481012" y="1270454"/>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4438589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audience">
    <p:spTree>
      <p:nvGrpSpPr>
        <p:cNvPr id="1" name=""/>
        <p:cNvGrpSpPr/>
        <p:nvPr/>
      </p:nvGrpSpPr>
      <p:grpSpPr>
        <a:xfrm>
          <a:off x="0" y="0"/>
          <a:ext cx="0" cy="0"/>
          <a:chOff x="0" y="0"/>
          <a:chExt cx="0" cy="0"/>
        </a:xfrm>
      </p:grpSpPr>
      <p:sp>
        <p:nvSpPr>
          <p:cNvPr id="3" name="Title 1"/>
          <p:cNvSpPr>
            <a:spLocks noGrp="1"/>
          </p:cNvSpPr>
          <p:nvPr>
            <p:ph type="title"/>
          </p:nvPr>
        </p:nvSpPr>
        <p:spPr bwMode="gray">
          <a:xfrm>
            <a:off x="481013" y="727077"/>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4" name="Text Placeholder 4"/>
          <p:cNvSpPr>
            <a:spLocks noGrp="1"/>
          </p:cNvSpPr>
          <p:nvPr>
            <p:ph type="body" sz="quarter" idx="10" hasCustomPrompt="1"/>
          </p:nvPr>
        </p:nvSpPr>
        <p:spPr bwMode="gray">
          <a:xfrm>
            <a:off x="481012" y="1971677"/>
            <a:ext cx="8224838" cy="1846659"/>
          </a:xfrm>
        </p:spPr>
        <p:txBody>
          <a:bodyPr wrap="square">
            <a:spAutoFit/>
          </a:bodyPr>
          <a:lstStyle>
            <a:lvl1pPr>
              <a:spcBef>
                <a:spcPts val="0"/>
              </a:spcBef>
              <a:spcAft>
                <a:spcPts val="0"/>
              </a:spcAft>
              <a:defRPr lang="en-US" sz="2400" b="0" kern="1200" baseline="0" dirty="0" smtClean="0">
                <a:solidFill>
                  <a:schemeClr val="tx1"/>
                </a:solidFill>
                <a:latin typeface="Arial" pitchFamily="34" charset="0"/>
                <a:ea typeface="+mn-ea"/>
                <a:cs typeface="Arial" pitchFamily="34" charset="0"/>
              </a:defRPr>
            </a:lvl1pPr>
            <a:lvl2pPr>
              <a:spcBef>
                <a:spcPts val="0"/>
              </a:spcBef>
              <a:spcAft>
                <a:spcPts val="0"/>
              </a:spcAft>
              <a:buClr>
                <a:schemeClr val="bg2"/>
              </a:buClr>
              <a:defRPr lang="en-US" sz="2400" b="0" kern="1200" baseline="0" dirty="0" smtClean="0">
                <a:solidFill>
                  <a:schemeClr val="tx1"/>
                </a:solidFill>
                <a:latin typeface="+mn-lt"/>
                <a:ea typeface="+mn-ea"/>
                <a:cs typeface="Arial" pitchFamily="34" charset="0"/>
              </a:defRPr>
            </a:lvl2pPr>
            <a:lvl3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3pPr>
            <a:lvl4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4pPr>
            <a:lvl5pPr>
              <a:spcBef>
                <a:spcPts val="0"/>
              </a:spcBef>
              <a:spcAft>
                <a:spcPts val="0"/>
              </a:spcAft>
              <a:buClr>
                <a:schemeClr val="bg2"/>
              </a:buClr>
              <a:defRPr lang="en-US" sz="2400" b="0" kern="1200" baseline="0" dirty="0" smtClean="0">
                <a:solidFill>
                  <a:schemeClr val="tx1"/>
                </a:solidFill>
                <a:latin typeface="Arial" pitchFamily="34" charset="0"/>
                <a:ea typeface="+mn-ea"/>
                <a:cs typeface="Arial" pitchFamily="34" charset="0"/>
              </a:defRPr>
            </a:lvl5pPr>
            <a:lvl6pPr marL="1435100" indent="-285750">
              <a:spcBef>
                <a:spcPts val="0"/>
              </a:spcBef>
              <a:spcAft>
                <a:spcPts val="0"/>
              </a:spcAft>
              <a:buClr>
                <a:schemeClr val="tx2"/>
              </a:buClr>
              <a:buSzPct val="70000"/>
              <a:buFont typeface="Wingdings" pitchFamily="2" charset="2"/>
              <a:buChar char="§"/>
              <a:defRPr lang="en-US" sz="2400" kern="1200" dirty="0" smtClean="0">
                <a:solidFill>
                  <a:schemeClr val="tx1"/>
                </a:solidFill>
                <a:latin typeface="Arial" pitchFamily="34" charset="0"/>
                <a:ea typeface="+mn-ea"/>
                <a:cs typeface="Arial" pitchFamily="34" charset="0"/>
              </a:defRPr>
            </a:lvl6pPr>
            <a:lvl7pPr marL="1714500" indent="-273050">
              <a:spcBef>
                <a:spcPts val="0"/>
              </a:spcBef>
              <a:spcAft>
                <a:spcPts val="0"/>
              </a:spcAft>
              <a:buClr>
                <a:schemeClr val="tx2"/>
              </a:buClr>
              <a:buSzPct val="70000"/>
              <a:buFont typeface="Arial" pitchFamily="34" charset="0"/>
              <a:buChar char="–"/>
              <a:defRPr sz="1800" baseline="0">
                <a:solidFill>
                  <a:schemeClr val="tx1"/>
                </a:solidFill>
                <a:latin typeface="+mn-lt"/>
                <a:cs typeface="Arial" pitchFamily="34" charset="0"/>
              </a:defRPr>
            </a:lvl7pPr>
            <a:lvl8pPr marL="1600200" indent="-228600">
              <a:spcBef>
                <a:spcPts val="0"/>
              </a:spcBef>
              <a:spcAft>
                <a:spcPts val="0"/>
              </a:spcAft>
              <a:buSzPct val="70000"/>
              <a:defRPr sz="1800" baseline="0">
                <a:latin typeface="Arial" pitchFamily="34" charset="0"/>
                <a:cs typeface="Arial" pitchFamily="34" charset="0"/>
              </a:defRPr>
            </a:lvl8pPr>
            <a:lvl9pPr marL="1824038" indent="-223838">
              <a:spcBef>
                <a:spcPts val="0"/>
              </a:spcBef>
              <a:spcAft>
                <a:spcPts val="0"/>
              </a:spcAft>
              <a:buSzPct val="70000"/>
              <a:buFont typeface="Arial" pitchFamily="34" charset="0"/>
              <a:buChar char="–"/>
              <a:defRPr sz="1800">
                <a:latin typeface="Arial" pitchFamily="34" charset="0"/>
                <a:cs typeface="Arial" pitchFamily="34" charset="0"/>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Tree>
    <p:extLst>
      <p:ext uri="{BB962C8B-B14F-4D97-AF65-F5344CB8AC3E}">
        <p14:creationId xmlns:p14="http://schemas.microsoft.com/office/powerpoint/2010/main" val="2774524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bwMode="gray">
          <a:xfrm>
            <a:off x="481015" y="1971677"/>
            <a:ext cx="4078287" cy="4162425"/>
          </a:xfrm>
        </p:spPr>
        <p:txBody>
          <a:bodyPr>
            <a:noAutofit/>
          </a:bodyPr>
          <a:lstStyle>
            <a:lvl1pPr marL="0" indent="0">
              <a:buNone/>
              <a:defRPr>
                <a:latin typeface="Arial" pitchFamily="34" charset="0"/>
                <a:cs typeface="Arial" pitchFamily="34" charset="0"/>
              </a:defRPr>
            </a:lvl1pPr>
          </a:lstStyle>
          <a:p>
            <a:r>
              <a:rPr lang="en-US" smtClean="0"/>
              <a:t>Click icon to add picture</a:t>
            </a:r>
            <a:endParaRPr lang="en-US" dirty="0"/>
          </a:p>
        </p:txBody>
      </p:sp>
      <p:sp>
        <p:nvSpPr>
          <p:cNvPr id="18" name="Text Placeholder 4"/>
          <p:cNvSpPr>
            <a:spLocks noGrp="1"/>
          </p:cNvSpPr>
          <p:nvPr>
            <p:ph type="body" sz="quarter" idx="19" hasCustomPrompt="1"/>
          </p:nvPr>
        </p:nvSpPr>
        <p:spPr bwMode="gray">
          <a:xfrm>
            <a:off x="4838700" y="1971677"/>
            <a:ext cx="3846512" cy="1384995"/>
          </a:xfrm>
          <a:ln>
            <a:noFill/>
          </a:ln>
        </p:spPr>
        <p:txBody>
          <a:bodyPr wrap="square" lIns="0" tIns="0" rIns="0" bIns="0">
            <a:spAutoFit/>
          </a:bodyPr>
          <a:lstStyle>
            <a:lvl1pPr>
              <a:spcBef>
                <a:spcPts val="0"/>
              </a:spcBef>
              <a:spcAft>
                <a:spcPts val="0"/>
              </a:spcAft>
              <a:defRPr lang="en-US" sz="1800" b="0" kern="1200" baseline="0" dirty="0" smtClean="0">
                <a:solidFill>
                  <a:schemeClr val="tx1"/>
                </a:solidFill>
                <a:latin typeface="Arial" pitchFamily="34" charset="0"/>
                <a:ea typeface="+mn-ea"/>
                <a:cs typeface="Arial" pitchFamily="34" charset="0"/>
              </a:defRPr>
            </a:lvl1pPr>
            <a:lvl2pPr>
              <a:spcBef>
                <a:spcPts val="0"/>
              </a:spcBef>
              <a:spcAft>
                <a:spcPts val="0"/>
              </a:spcAft>
              <a:defRPr lang="en-US" sz="1800" b="0" kern="1200" baseline="0" dirty="0" smtClean="0">
                <a:solidFill>
                  <a:schemeClr val="tx1"/>
                </a:solidFill>
                <a:latin typeface="+mn-lt"/>
                <a:ea typeface="+mn-ea"/>
                <a:cs typeface="Arial" pitchFamily="34" charset="0"/>
              </a:defRPr>
            </a:lvl2pPr>
            <a:lvl3pPr>
              <a:spcBef>
                <a:spcPts val="0"/>
              </a:spcBef>
              <a:spcAft>
                <a:spcPts val="0"/>
              </a:spcAft>
              <a:defRPr lang="en-US" sz="1800" b="0" kern="1200" baseline="0" dirty="0" smtClean="0">
                <a:solidFill>
                  <a:schemeClr val="tx1"/>
                </a:solidFill>
                <a:latin typeface="Arial" pitchFamily="34" charset="0"/>
                <a:ea typeface="+mn-ea"/>
                <a:cs typeface="Arial" pitchFamily="34" charset="0"/>
              </a:defRPr>
            </a:lvl3pPr>
            <a:lvl4pPr>
              <a:spcBef>
                <a:spcPts val="0"/>
              </a:spcBef>
              <a:spcAft>
                <a:spcPts val="0"/>
              </a:spcAft>
              <a:defRPr lang="en-US" sz="1800" b="0" kern="1200" baseline="0" dirty="0" smtClean="0">
                <a:solidFill>
                  <a:schemeClr val="tx1"/>
                </a:solidFill>
                <a:latin typeface="Arial" pitchFamily="34" charset="0"/>
                <a:ea typeface="+mn-ea"/>
                <a:cs typeface="Arial" pitchFamily="34" charset="0"/>
              </a:defRPr>
            </a:lvl4pPr>
            <a:lvl5pPr>
              <a:spcBef>
                <a:spcPts val="0"/>
              </a:spcBef>
              <a:spcAft>
                <a:spcPts val="0"/>
              </a:spcAft>
              <a:defRPr lang="en-US" sz="1800" b="0" kern="1200" baseline="0" dirty="0" smtClean="0">
                <a:solidFill>
                  <a:schemeClr val="tx1"/>
                </a:solidFill>
                <a:latin typeface="Arial" pitchFamily="34" charset="0"/>
                <a:ea typeface="+mn-ea"/>
                <a:cs typeface="Arial" pitchFamily="34" charset="0"/>
              </a:defRPr>
            </a:lvl5pPr>
            <a:lvl6pPr marL="1143000" indent="-233363">
              <a:spcBef>
                <a:spcPts val="0"/>
              </a:spcBef>
              <a:spcAft>
                <a:spcPts val="0"/>
              </a:spcAft>
              <a:buSzPct val="70000"/>
              <a:defRPr lang="en-US" sz="1800" kern="1200" dirty="0" smtClean="0">
                <a:solidFill>
                  <a:schemeClr val="tx1"/>
                </a:solidFill>
                <a:latin typeface="Arial" pitchFamily="34" charset="0"/>
                <a:ea typeface="+mn-ea"/>
                <a:cs typeface="Arial" pitchFamily="34" charset="0"/>
              </a:defRPr>
            </a:lvl6pPr>
            <a:lvl7pPr marL="1371600" indent="-228600">
              <a:spcBef>
                <a:spcPts val="0"/>
              </a:spcBef>
              <a:spcAft>
                <a:spcPts val="0"/>
              </a:spcAft>
              <a:buSzPct val="70000"/>
              <a:buFont typeface="Arial" pitchFamily="34" charset="0"/>
              <a:buChar char="–"/>
              <a:defRPr sz="1800" baseline="0">
                <a:latin typeface="+mj-lt"/>
              </a:defRPr>
            </a:lvl7pPr>
            <a:lvl8pPr marL="1600200" indent="-228600">
              <a:spcBef>
                <a:spcPts val="0"/>
              </a:spcBef>
              <a:spcAft>
                <a:spcPts val="0"/>
              </a:spcAft>
              <a:buSzPct val="70000"/>
              <a:defRPr sz="1800" baseline="0">
                <a:latin typeface="+mj-lt"/>
              </a:defRPr>
            </a:lvl8pPr>
            <a:lvl9pPr marL="1824038" indent="-223838">
              <a:spcBef>
                <a:spcPts val="0"/>
              </a:spcBef>
              <a:spcAft>
                <a:spcPts val="0"/>
              </a:spcAft>
              <a:buSzPct val="70000"/>
              <a:buFont typeface="Arial" pitchFamily="34" charset="0"/>
              <a:buChar char="–"/>
              <a:defRPr sz="1800">
                <a:latin typeface="+mj-lt"/>
              </a:defRPr>
            </a:lvl9pPr>
          </a:lstStyle>
          <a:p>
            <a:pPr marL="290513" lvl="0" indent="-290513" algn="l" defTabSz="914400" rtl="0" eaLnBrk="1" fontAlgn="base" latinLnBrk="0" hangingPunct="1">
              <a:spcBef>
                <a:spcPts val="0"/>
              </a:spcBef>
              <a:spcAft>
                <a:spcPct val="0"/>
              </a:spcAft>
              <a:buClr>
                <a:schemeClr val="bg2"/>
              </a:buClr>
              <a:buSzPct val="120000"/>
              <a:buFont typeface="Wingdings" pitchFamily="2" charset="2"/>
              <a:buChar char="§"/>
            </a:pPr>
            <a:r>
              <a:rPr lang="en-US" dirty="0" smtClean="0"/>
              <a:t>Click to edit master text styles</a:t>
            </a:r>
          </a:p>
          <a:p>
            <a:pPr marL="571500" lvl="2" indent="-279400" algn="l" defTabSz="914400" rtl="0" eaLnBrk="1" fontAlgn="base" latinLnBrk="0" hangingPunct="1">
              <a:spcBef>
                <a:spcPts val="0"/>
              </a:spcBef>
              <a:spcAft>
                <a:spcPts val="0"/>
              </a:spcAft>
              <a:buClr>
                <a:schemeClr val="bg2"/>
              </a:buClr>
              <a:buSzPct val="90000"/>
              <a:buFont typeface="Arial" pitchFamily="34" charset="0"/>
              <a:buChar char="–"/>
            </a:pPr>
            <a:r>
              <a:rPr lang="en-US" dirty="0" smtClean="0"/>
              <a:t>Second level</a:t>
            </a:r>
          </a:p>
          <a:p>
            <a:pPr marL="850900" lvl="3" indent="-279400" algn="l" defTabSz="914400" rtl="0" eaLnBrk="1" fontAlgn="base" latinLnBrk="0" hangingPunct="1">
              <a:spcBef>
                <a:spcPts val="0"/>
              </a:spcBef>
              <a:spcAft>
                <a:spcPts val="0"/>
              </a:spcAft>
              <a:buClr>
                <a:schemeClr val="bg2"/>
              </a:buClr>
              <a:buSzPct val="80000"/>
              <a:buFont typeface="Wingdings" pitchFamily="2" charset="2"/>
              <a:buChar char="§"/>
            </a:pPr>
            <a:r>
              <a:rPr lang="en-US" dirty="0" smtClean="0"/>
              <a:t>Third level</a:t>
            </a:r>
          </a:p>
          <a:p>
            <a:pPr marL="1136650" lvl="4" indent="-285750" algn="l" defTabSz="933450" rtl="0" eaLnBrk="1" fontAlgn="base" latinLnBrk="0" hangingPunct="1">
              <a:spcBef>
                <a:spcPts val="0"/>
              </a:spcBef>
              <a:spcAft>
                <a:spcPts val="0"/>
              </a:spcAft>
              <a:buClr>
                <a:schemeClr val="bg2"/>
              </a:buClr>
              <a:buSzPct val="70000"/>
              <a:buFont typeface="Arial" pitchFamily="34" charset="0"/>
              <a:buChar char="–"/>
            </a:pPr>
            <a:r>
              <a:rPr lang="en-US" dirty="0" smtClean="0"/>
              <a:t>Fourth level</a:t>
            </a:r>
          </a:p>
          <a:p>
            <a:pPr marL="1435100" lvl="5" indent="-285750" algn="l" defTabSz="914400" rtl="0" eaLnBrk="1" latinLnBrk="0" hangingPunct="1">
              <a:spcBef>
                <a:spcPts val="0"/>
              </a:spcBef>
              <a:spcAft>
                <a:spcPts val="0"/>
              </a:spcAft>
              <a:buClr>
                <a:schemeClr val="bg2"/>
              </a:buClr>
              <a:buSzPct val="60000"/>
              <a:buFont typeface="Wingdings" pitchFamily="2" charset="2"/>
              <a:buChar char="§"/>
            </a:pPr>
            <a:r>
              <a:rPr lang="en-US" dirty="0" smtClean="0"/>
              <a:t>Fifth level</a:t>
            </a:r>
          </a:p>
        </p:txBody>
      </p:sp>
      <p:sp>
        <p:nvSpPr>
          <p:cNvPr id="5" name="Title 1"/>
          <p:cNvSpPr>
            <a:spLocks noGrp="1"/>
          </p:cNvSpPr>
          <p:nvPr>
            <p:ph type="title"/>
          </p:nvPr>
        </p:nvSpPr>
        <p:spPr bwMode="gray">
          <a:xfrm>
            <a:off x="481013" y="727077"/>
            <a:ext cx="8226425" cy="492443"/>
          </a:xfrm>
          <a:noFill/>
          <a:ln w="9525">
            <a:noFill/>
            <a:miter lim="800000"/>
            <a:headEnd/>
            <a:tailEnd/>
          </a:ln>
        </p:spPr>
        <p:txBody>
          <a:bodyPr vert="horz" wrap="square" lIns="0" tIns="0" rIns="0" bIns="0" numCol="1" anchor="t" anchorCtr="0" compatLnSpc="1">
            <a:prstTxWarp prst="textNoShape">
              <a:avLst/>
            </a:prstTxWarp>
            <a:spAutoFit/>
          </a:bodyPr>
          <a:lstStyle>
            <a:lvl1pPr algn="l">
              <a:defRPr lang="en-US" sz="3200" b="1" kern="1200" dirty="0">
                <a:solidFill>
                  <a:schemeClr val="tx2"/>
                </a:solidFill>
                <a:latin typeface="Arial" pitchFamily="34" charset="0"/>
                <a:ea typeface="+mj-ea"/>
                <a:cs typeface="Arial" pitchFamily="34" charset="0"/>
              </a:defRPr>
            </a:lvl1pPr>
          </a:lstStyle>
          <a:p>
            <a:pPr lvl="0" algn="l" defTabSz="914400" rtl="0" eaLnBrk="1" fontAlgn="base" latinLnBrk="0" hangingPunct="1">
              <a:spcBef>
                <a:spcPct val="0"/>
              </a:spcBef>
              <a:spcAft>
                <a:spcPct val="0"/>
              </a:spcAft>
              <a:buNone/>
            </a:pPr>
            <a:r>
              <a:rPr lang="en-US" smtClean="0"/>
              <a:t>Click to edit Master title style</a:t>
            </a:r>
            <a:endParaRPr lang="en-US" dirty="0"/>
          </a:p>
        </p:txBody>
      </p:sp>
      <p:sp>
        <p:nvSpPr>
          <p:cNvPr id="7" name="Text Placeholder 41"/>
          <p:cNvSpPr>
            <a:spLocks noGrp="1"/>
          </p:cNvSpPr>
          <p:nvPr>
            <p:ph type="body" sz="quarter" idx="13"/>
          </p:nvPr>
        </p:nvSpPr>
        <p:spPr bwMode="gray">
          <a:xfrm>
            <a:off x="481012" y="1270454"/>
            <a:ext cx="8224838" cy="276999"/>
          </a:xfrm>
        </p:spPr>
        <p:txBody>
          <a:bodyPr/>
          <a:lstStyle>
            <a:lvl1pPr marL="0" indent="0">
              <a:buNone/>
              <a:defRPr b="1">
                <a:solidFill>
                  <a:schemeClr val="bg2"/>
                </a:solidFill>
                <a:latin typeface="Arial" pitchFamily="34" charset="0"/>
                <a:cs typeface="Arial" pitchFamily="34" charset="0"/>
              </a:defRPr>
            </a:lvl1pPr>
          </a:lstStyle>
          <a:p>
            <a:pPr lvl="0"/>
            <a:r>
              <a:rPr lang="en-US" smtClean="0"/>
              <a:t>Click to edit Master text styles</a:t>
            </a:r>
          </a:p>
        </p:txBody>
      </p:sp>
    </p:spTree>
    <p:extLst>
      <p:ext uri="{BB962C8B-B14F-4D97-AF65-F5344CB8AC3E}">
        <p14:creationId xmlns:p14="http://schemas.microsoft.com/office/powerpoint/2010/main" val="3314455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1839913" y="4067176"/>
            <a:ext cx="5524500"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itle 8"/>
          <p:cNvSpPr>
            <a:spLocks noGrp="1"/>
          </p:cNvSpPr>
          <p:nvPr>
            <p:ph type="title" hasCustomPrompt="1"/>
          </p:nvPr>
        </p:nvSpPr>
        <p:spPr bwMode="gray">
          <a:xfrm>
            <a:off x="1839914" y="2200275"/>
            <a:ext cx="5524500" cy="1231106"/>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pic>
        <p:nvPicPr>
          <p:cNvPr id="11" name="Picture 10" descr="ridge4.png"/>
          <p:cNvPicPr>
            <a:picLocks noChangeAspect="1"/>
          </p:cNvPicPr>
          <p:nvPr userDrawn="1"/>
        </p:nvPicPr>
        <p:blipFill>
          <a:blip r:embed="rId2" cstate="email"/>
          <a:stretch>
            <a:fillRect/>
          </a:stretch>
        </p:blipFill>
        <p:spPr bwMode="ltGray">
          <a:xfrm>
            <a:off x="802" y="1"/>
            <a:ext cx="3968824" cy="1443209"/>
          </a:xfrm>
          <a:prstGeom prst="rect">
            <a:avLst/>
          </a:prstGeom>
        </p:spPr>
      </p:pic>
      <p:pic>
        <p:nvPicPr>
          <p:cNvPr id="12" name="Picture 11" descr="Mahindra Logo.png"/>
          <p:cNvPicPr>
            <a:picLocks noChangeAspect="1"/>
          </p:cNvPicPr>
          <p:nvPr userDrawn="1"/>
        </p:nvPicPr>
        <p:blipFill>
          <a:blip r:embed="rId3" cstate="email"/>
          <a:stretch>
            <a:fillRect/>
          </a:stretch>
        </p:blipFill>
        <p:spPr bwMode="gray">
          <a:xfrm>
            <a:off x="6058912" y="476643"/>
            <a:ext cx="2467304" cy="656555"/>
          </a:xfrm>
          <a:prstGeom prst="rect">
            <a:avLst/>
          </a:prstGeom>
        </p:spPr>
      </p:pic>
    </p:spTree>
    <p:extLst>
      <p:ext uri="{BB962C8B-B14F-4D97-AF65-F5344CB8AC3E}">
        <p14:creationId xmlns:p14="http://schemas.microsoft.com/office/powerpoint/2010/main" val="4036779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Picture Placeholder 22"/>
          <p:cNvSpPr>
            <a:spLocks noGrp="1"/>
          </p:cNvSpPr>
          <p:nvPr>
            <p:ph type="pic" sz="quarter" idx="13"/>
          </p:nvPr>
        </p:nvSpPr>
        <p:spPr bwMode="gray">
          <a:xfrm>
            <a:off x="481013" y="1971675"/>
            <a:ext cx="4102100" cy="4175125"/>
          </a:xfrm>
        </p:spPr>
        <p:txBody>
          <a:bodyPr rtlCol="0">
            <a:normAutofit/>
          </a:bodyPr>
          <a:lstStyle>
            <a:lvl1pPr>
              <a:buNone/>
              <a:defRPr>
                <a:latin typeface="Arial" pitchFamily="34" charset="0"/>
                <a:cs typeface="Arial" pitchFamily="34" charset="0"/>
              </a:defRPr>
            </a:lvl1pPr>
          </a:lstStyle>
          <a:p>
            <a:pPr lvl="0"/>
            <a:r>
              <a:rPr lang="en-US" noProof="0" smtClean="0"/>
              <a:t>Click icon to add picture</a:t>
            </a:r>
          </a:p>
        </p:txBody>
      </p:sp>
      <p:sp>
        <p:nvSpPr>
          <p:cNvPr id="22" name="Subtitle 2"/>
          <p:cNvSpPr>
            <a:spLocks noGrp="1"/>
          </p:cNvSpPr>
          <p:nvPr>
            <p:ph type="subTitle" idx="1" hasCustomPrompt="1"/>
          </p:nvPr>
        </p:nvSpPr>
        <p:spPr bwMode="gray">
          <a:xfrm>
            <a:off x="4926013" y="4295776"/>
            <a:ext cx="3781424" cy="276999"/>
          </a:xfrm>
          <a:noFill/>
          <a:ln w="9525">
            <a:noFill/>
            <a:miter lim="800000"/>
            <a:headEnd/>
            <a:tailEnd/>
          </a:ln>
        </p:spPr>
        <p:txBody>
          <a:bodyPr vert="horz" wrap="square" lIns="0" tIns="0" rIns="0" bIns="0" numCol="1" anchor="b" anchorCtr="0" compatLnSpc="1">
            <a:prstTxWarp prst="textNoShape">
              <a:avLst/>
            </a:prstTxWarp>
            <a:spAutoFit/>
          </a:bodyPr>
          <a:lstStyle>
            <a:lvl1pPr marL="0" indent="0" algn="l" defTabSz="914400" rtl="0" eaLnBrk="1" fontAlgn="base" latinLnBrk="0" hangingPunct="1">
              <a:spcBef>
                <a:spcPts val="0"/>
              </a:spcBef>
              <a:spcAft>
                <a:spcPct val="0"/>
              </a:spcAft>
              <a:buClr>
                <a:schemeClr val="tx2"/>
              </a:buClr>
              <a:buFont typeface="Arial" pitchFamily="34" charset="0"/>
              <a:buNone/>
              <a:defRPr lang="en-US" sz="1800" b="1" kern="1200" baseline="0" dirty="0">
                <a:solidFill>
                  <a:schemeClr val="tx2"/>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3" name="Title 8"/>
          <p:cNvSpPr>
            <a:spLocks noGrp="1"/>
          </p:cNvSpPr>
          <p:nvPr>
            <p:ph type="title" hasCustomPrompt="1"/>
          </p:nvPr>
        </p:nvSpPr>
        <p:spPr bwMode="gray">
          <a:xfrm>
            <a:off x="4926014" y="1971677"/>
            <a:ext cx="3781424" cy="1846659"/>
          </a:xfrm>
          <a:noFill/>
          <a:ln w="9525">
            <a:noFill/>
            <a:miter lim="800000"/>
            <a:headEnd/>
            <a:tailEnd/>
          </a:ln>
        </p:spPr>
        <p:txBody>
          <a:bodyPr vert="horz" wrap="square" lIns="0" tIns="0" rIns="0" bIns="0" numCol="1" anchor="t" anchorCtr="0" compatLnSpc="1">
            <a:prstTxWarp prst="textNoShape">
              <a:avLst/>
            </a:prstTxWarp>
            <a:spAutoFit/>
          </a:bodyPr>
          <a:lstStyle>
            <a:lvl1pPr algn="l" defTabSz="914400" rtl="0" eaLnBrk="1" latinLnBrk="0" hangingPunct="1">
              <a:spcBef>
                <a:spcPct val="0"/>
              </a:spcBef>
              <a:buNone/>
              <a:defRPr lang="en-US" sz="4000" b="1" kern="1200" dirty="0">
                <a:solidFill>
                  <a:schemeClr val="bg2"/>
                </a:solidFill>
                <a:latin typeface="Arial" pitchFamily="34" charset="0"/>
                <a:ea typeface="+mj-ea"/>
                <a:cs typeface="Arial" pitchFamily="34" charset="0"/>
              </a:defRPr>
            </a:lvl1pPr>
          </a:lstStyle>
          <a:p>
            <a:r>
              <a:rPr lang="en-US" dirty="0" smtClean="0"/>
              <a:t>Click to Edit Master Title Style</a:t>
            </a:r>
            <a:endParaRPr lang="en-US" dirty="0"/>
          </a:p>
        </p:txBody>
      </p:sp>
      <p:pic>
        <p:nvPicPr>
          <p:cNvPr id="11" name="Picture 10" descr="ridge4.png"/>
          <p:cNvPicPr>
            <a:picLocks noChangeAspect="1"/>
          </p:cNvPicPr>
          <p:nvPr userDrawn="1"/>
        </p:nvPicPr>
        <p:blipFill>
          <a:blip r:embed="rId2" cstate="email"/>
          <a:stretch>
            <a:fillRect/>
          </a:stretch>
        </p:blipFill>
        <p:spPr bwMode="ltGray">
          <a:xfrm>
            <a:off x="802" y="1"/>
            <a:ext cx="3968824" cy="1443209"/>
          </a:xfrm>
          <a:prstGeom prst="rect">
            <a:avLst/>
          </a:prstGeom>
        </p:spPr>
      </p:pic>
      <p:pic>
        <p:nvPicPr>
          <p:cNvPr id="7" name="Picture 6" descr="Mahindra Logo.png"/>
          <p:cNvPicPr>
            <a:picLocks noChangeAspect="1"/>
          </p:cNvPicPr>
          <p:nvPr userDrawn="1"/>
        </p:nvPicPr>
        <p:blipFill>
          <a:blip r:embed="rId3" cstate="email"/>
          <a:stretch>
            <a:fillRect/>
          </a:stretch>
        </p:blipFill>
        <p:spPr bwMode="gray">
          <a:xfrm>
            <a:off x="6058912" y="476643"/>
            <a:ext cx="2467304" cy="656555"/>
          </a:xfrm>
          <a:prstGeom prst="rect">
            <a:avLst/>
          </a:prstGeom>
        </p:spPr>
      </p:pic>
    </p:spTree>
    <p:extLst>
      <p:ext uri="{BB962C8B-B14F-4D97-AF65-F5344CB8AC3E}">
        <p14:creationId xmlns:p14="http://schemas.microsoft.com/office/powerpoint/2010/main" val="122522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image" Target="../media/image6.png"/><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6.png"/><Relationship Id="rId2" Type="http://schemas.openxmlformats.org/officeDocument/2006/relationships/slideLayout" Target="../slideLayouts/slideLayout33.xml"/><Relationship Id="rId16"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Ridge.pdf"/>
          <p:cNvPicPr>
            <a:picLocks noChangeAspect="1"/>
          </p:cNvPicPr>
          <p:nvPr/>
        </p:nvPicPr>
        <p:blipFill>
          <a:blip r:embed="rId18" cstate="email"/>
          <a:stretch>
            <a:fillRect/>
          </a:stretch>
        </p:blipFill>
        <p:spPr bwMode="ltGray">
          <a:xfrm>
            <a:off x="459" y="1"/>
            <a:ext cx="2270124" cy="825500"/>
          </a:xfrm>
          <a:prstGeom prst="rect">
            <a:avLst/>
          </a:prstGeom>
        </p:spPr>
      </p:pic>
      <p:sp>
        <p:nvSpPr>
          <p:cNvPr id="2" name="Title Placeholder 1"/>
          <p:cNvSpPr>
            <a:spLocks noGrp="1"/>
          </p:cNvSpPr>
          <p:nvPr>
            <p:ph type="title"/>
          </p:nvPr>
        </p:nvSpPr>
        <p:spPr>
          <a:xfrm>
            <a:off x="468314" y="711202"/>
            <a:ext cx="8212137"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rtl="0" eaLnBrk="1" fontAlgn="base" hangingPunct="1">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481014" y="1971675"/>
            <a:ext cx="8212137"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marL="571500" marR="0" lvl="2" indent="-279400" algn="l" defTabSz="914400" rtl="0" eaLnBrk="1" fontAlgn="base" latinLnBrk="0" hangingPunct="1">
              <a:lnSpc>
                <a:spcPct val="100000"/>
              </a:lnSpc>
              <a:spcBef>
                <a:spcPts val="0"/>
              </a:spcBef>
              <a:spcAft>
                <a:spcPts val="0"/>
              </a:spcAft>
              <a:buClr>
                <a:schemeClr val="bg2"/>
              </a:buClr>
              <a:buSzPct val="90000"/>
              <a:buFont typeface="Arial" pitchFamily="34" charset="0"/>
              <a:buChar char="–"/>
              <a:tabLst/>
              <a:defRPr/>
            </a:pPr>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Tree>
    <p:extLst>
      <p:ext uri="{BB962C8B-B14F-4D97-AF65-F5344CB8AC3E}">
        <p14:creationId xmlns:p14="http://schemas.microsoft.com/office/powerpoint/2010/main" val="131925869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719"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spcBef>
          <a:spcPct val="0"/>
        </a:spcBef>
        <a:buNone/>
        <a:defRPr lang="en-US" sz="3200" b="1" kern="1200" dirty="0" smtClean="0">
          <a:solidFill>
            <a:schemeClr val="tx2"/>
          </a:solidFill>
          <a:latin typeface="Arial" pitchFamily="34" charset="0"/>
          <a:ea typeface="+mj-ea"/>
          <a:cs typeface="Arial" pitchFamily="34" charset="0"/>
        </a:defRPr>
      </a:lvl1pPr>
    </p:titleStyle>
    <p:bodyStyle>
      <a:lvl1pPr marL="290513" indent="-290513" algn="l" defTabSz="914400" rtl="0" eaLnBrk="1" fontAlgn="base" latinLnBrk="0" hangingPunct="1">
        <a:spcBef>
          <a:spcPts val="0"/>
        </a:spcBef>
        <a:spcAft>
          <a:spcPct val="0"/>
        </a:spcAft>
        <a:buClr>
          <a:schemeClr val="bg2"/>
        </a:buClr>
        <a:buSzPct val="120000"/>
        <a:buFont typeface="Wingdings" pitchFamily="2" charset="2"/>
        <a:buChar char="§"/>
        <a:defRPr lang="en-US" sz="1800" b="0" kern="1200" baseline="0" dirty="0" smtClean="0">
          <a:solidFill>
            <a:schemeClr val="tx1"/>
          </a:solidFill>
          <a:latin typeface="Arial" pitchFamily="34" charset="0"/>
          <a:ea typeface="+mn-ea"/>
          <a:cs typeface="Arial" pitchFamily="34" charset="0"/>
        </a:defRPr>
      </a:lvl1pPr>
      <a:lvl2pPr marL="285750" indent="-285750" algn="l" defTabSz="914400" rtl="0" eaLnBrk="1" fontAlgn="base" latinLnBrk="0" hangingPunct="1">
        <a:spcBef>
          <a:spcPts val="0"/>
        </a:spcBef>
        <a:spcAft>
          <a:spcPct val="0"/>
        </a:spcAft>
        <a:buClr>
          <a:schemeClr val="bg2"/>
        </a:buClr>
        <a:buSzPct val="100000"/>
        <a:buFont typeface="Wingdings" pitchFamily="2" charset="2"/>
        <a:buChar char="§"/>
        <a:defRPr lang="en-US" sz="1800" b="0" kern="1200" baseline="0" dirty="0" smtClean="0">
          <a:solidFill>
            <a:schemeClr val="tx1"/>
          </a:solidFill>
          <a:latin typeface="+mn-lt"/>
          <a:ea typeface="+mn-ea"/>
          <a:cs typeface="+mn-cs"/>
        </a:defRPr>
      </a:lvl2pPr>
      <a:lvl3pPr marL="571500" indent="-279400" algn="l" defTabSz="914400" rtl="0" eaLnBrk="1" fontAlgn="base" latinLnBrk="0" hangingPunct="1">
        <a:spcBef>
          <a:spcPts val="0"/>
        </a:spcBef>
        <a:spcAft>
          <a:spcPct val="0"/>
        </a:spcAft>
        <a:buClr>
          <a:schemeClr val="bg2"/>
        </a:buClr>
        <a:buSzPct val="90000"/>
        <a:buFont typeface="Arial" pitchFamily="34" charset="0"/>
        <a:buChar char="–"/>
        <a:defRPr kumimoji="0" lang="en-US"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defRPr>
      </a:lvl3pPr>
      <a:lvl4pPr marL="850900" indent="-279400" algn="l" defTabSz="914400" rtl="0" eaLnBrk="1" fontAlgn="base" latinLnBrk="0" hangingPunct="1">
        <a:spcBef>
          <a:spcPts val="0"/>
        </a:spcBef>
        <a:spcAft>
          <a:spcPct val="0"/>
        </a:spcAft>
        <a:buClr>
          <a:schemeClr val="bg2"/>
        </a:buClr>
        <a:buSzPct val="80000"/>
        <a:buFont typeface="Wingdings" pitchFamily="2" charset="2"/>
        <a:buChar char="§"/>
        <a:defRPr lang="en-US" sz="1800" b="0" kern="1200" baseline="0" dirty="0" smtClean="0">
          <a:solidFill>
            <a:schemeClr val="tx1"/>
          </a:solidFill>
          <a:latin typeface="Arial" pitchFamily="34" charset="0"/>
          <a:ea typeface="+mn-ea"/>
          <a:cs typeface="+mn-cs"/>
        </a:defRPr>
      </a:lvl4pPr>
      <a:lvl5pPr marL="1136650" indent="-285750" algn="l" defTabSz="933450" rtl="0" eaLnBrk="1" fontAlgn="base" latinLnBrk="0" hangingPunct="1">
        <a:spcBef>
          <a:spcPts val="0"/>
        </a:spcBef>
        <a:spcAft>
          <a:spcPct val="0"/>
        </a:spcAft>
        <a:buClr>
          <a:schemeClr val="bg2"/>
        </a:buClr>
        <a:buSzPct val="70000"/>
        <a:buFont typeface="Arial" pitchFamily="34" charset="0"/>
        <a:buChar char="–"/>
        <a:defRPr lang="en-US" sz="1800" b="0" kern="1200" baseline="0" dirty="0" smtClean="0">
          <a:solidFill>
            <a:schemeClr val="tx1"/>
          </a:solidFill>
          <a:latin typeface="Arial" pitchFamily="34" charset="0"/>
          <a:ea typeface="+mn-ea"/>
          <a:cs typeface="+mn-cs"/>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idge.pdf"/>
          <p:cNvPicPr>
            <a:picLocks noChangeAspect="1"/>
          </p:cNvPicPr>
          <p:nvPr/>
        </p:nvPicPr>
        <p:blipFill>
          <a:blip r:embed="rId17" cstate="print"/>
          <a:srcRect/>
          <a:stretch>
            <a:fillRect/>
          </a:stretch>
        </p:blipFill>
        <p:spPr bwMode="ltGray">
          <a:xfrm>
            <a:off x="0" y="0"/>
            <a:ext cx="2270125" cy="825500"/>
          </a:xfrm>
          <a:prstGeom prst="rect">
            <a:avLst/>
          </a:prstGeom>
          <a:noFill/>
          <a:ln w="9525">
            <a:noFill/>
            <a:miter lim="800000"/>
            <a:headEnd/>
            <a:tailEnd/>
          </a:ln>
        </p:spPr>
      </p:pic>
      <p:sp>
        <p:nvSpPr>
          <p:cNvPr id="1027" name="Title Placeholder 1"/>
          <p:cNvSpPr>
            <a:spLocks noGrp="1"/>
          </p:cNvSpPr>
          <p:nvPr>
            <p:ph type="title"/>
          </p:nvPr>
        </p:nvSpPr>
        <p:spPr bwMode="auto">
          <a:xfrm>
            <a:off x="468313" y="711200"/>
            <a:ext cx="8212137"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9" name="Slide Number Placeholder 5"/>
          <p:cNvSpPr txBox="1">
            <a:spLocks/>
          </p:cNvSpPr>
          <p:nvPr/>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E9B6AED2-E616-4CD5-862A-CB15F603EB39}"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sp>
        <p:nvSpPr>
          <p:cNvPr id="7" name="TextBox 20"/>
          <p:cNvSpPr txBox="1">
            <a:spLocks noChangeArrowheads="1"/>
          </p:cNvSpPr>
          <p:nvPr/>
        </p:nvSpPr>
        <p:spPr bwMode="gray">
          <a:xfrm>
            <a:off x="481013" y="6629400"/>
            <a:ext cx="2432050" cy="123825"/>
          </a:xfrm>
          <a:prstGeom prst="rect">
            <a:avLst/>
          </a:prstGeom>
          <a:noFill/>
          <a:ln w="9525">
            <a:noFill/>
            <a:miter lim="800000"/>
            <a:headEnd/>
            <a:tailEnd/>
          </a:ln>
        </p:spPr>
        <p:txBody>
          <a:bodyPr wrap="none" lIns="0" tIns="0" rIns="0" bIns="0">
            <a:spAutoFit/>
          </a:bodyPr>
          <a:lstStyle/>
          <a:p>
            <a:pPr>
              <a:defRPr/>
            </a:pPr>
            <a:r>
              <a:rPr lang="en-US" sz="800" dirty="0">
                <a:solidFill>
                  <a:srgbClr val="6D6E71"/>
                </a:solidFill>
                <a:cs typeface="Arial" pitchFamily="34" charset="0"/>
              </a:rPr>
              <a:t>Copyright © </a:t>
            </a:r>
            <a:r>
              <a:rPr lang="en-US" sz="800" dirty="0" smtClean="0">
                <a:solidFill>
                  <a:srgbClr val="6D6E71"/>
                </a:solidFill>
                <a:cs typeface="Arial" pitchFamily="34" charset="0"/>
              </a:rPr>
              <a:t>2014 </a:t>
            </a:r>
            <a:r>
              <a:rPr lang="en-US" sz="800" dirty="0">
                <a:solidFill>
                  <a:srgbClr val="6D6E71"/>
                </a:solidFill>
                <a:cs typeface="Arial" pitchFamily="34" charset="0"/>
              </a:rPr>
              <a:t>Tech Mahindra. All rights reserved.</a:t>
            </a:r>
          </a:p>
        </p:txBody>
      </p:sp>
    </p:spTree>
    <p:extLst>
      <p:ext uri="{BB962C8B-B14F-4D97-AF65-F5344CB8AC3E}">
        <p14:creationId xmlns:p14="http://schemas.microsoft.com/office/powerpoint/2010/main" val="145592600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Lst>
  <p:txStyles>
    <p:title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290513" indent="-290513" algn="l" rtl="0" eaLnBrk="1" fontAlgn="base" hangingPunct="1">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5750" indent="-285750" algn="l" rtl="0" eaLnBrk="1" fontAlgn="base" hangingPunct="1">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charset="0"/>
        </a:defRPr>
      </a:lvl2pPr>
      <a:lvl3pPr marL="571500" indent="-279400" algn="l" rtl="0" eaLnBrk="1" fontAlgn="base" hangingPunct="1">
        <a:spcBef>
          <a:spcPct val="0"/>
        </a:spcBef>
        <a:spcAft>
          <a:spcPct val="0"/>
        </a:spcAft>
        <a:buClr>
          <a:schemeClr val="bg2"/>
        </a:buClr>
        <a:buSzPct val="90000"/>
        <a:buFont typeface="Arial" charset="0"/>
        <a:buChar char="–"/>
        <a:defRPr lang="en-US" kern="1200" dirty="0">
          <a:solidFill>
            <a:schemeClr val="tx1"/>
          </a:solidFill>
          <a:latin typeface="Arial" pitchFamily="34" charset="0"/>
          <a:ea typeface="+mn-ea"/>
          <a:cs typeface="Arial" pitchFamily="34" charset="0"/>
        </a:defRPr>
      </a:lvl3pPr>
      <a:lvl4pPr marL="850900" indent="-279400" algn="l" rtl="0" eaLnBrk="1" fontAlgn="base" hangingPunct="1">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charset="0"/>
        </a:defRPr>
      </a:lvl4pPr>
      <a:lvl5pPr marL="1136650" indent="-285750" algn="l" defTabSz="933450" rtl="0" eaLnBrk="1" fontAlgn="base" hangingPunct="1">
        <a:spcBef>
          <a:spcPct val="0"/>
        </a:spcBef>
        <a:spcAft>
          <a:spcPct val="0"/>
        </a:spcAft>
        <a:buClr>
          <a:schemeClr val="bg2"/>
        </a:buClr>
        <a:buSzPct val="70000"/>
        <a:buFont typeface="Arial" charset="0"/>
        <a:buChar char="–"/>
        <a:defRPr lang="en-US" kern="1200" dirty="0">
          <a:solidFill>
            <a:schemeClr val="tx1"/>
          </a:solidFill>
          <a:latin typeface="Arial" pitchFamily="34" charset="0"/>
          <a:ea typeface="+mn-ea"/>
          <a:cs typeface="Arial" charset="0"/>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Ridge.pdf"/>
          <p:cNvPicPr>
            <a:picLocks noChangeAspect="1"/>
          </p:cNvPicPr>
          <p:nvPr/>
        </p:nvPicPr>
        <p:blipFill>
          <a:blip r:embed="rId17" cstate="print"/>
          <a:srcRect/>
          <a:stretch>
            <a:fillRect/>
          </a:stretch>
        </p:blipFill>
        <p:spPr bwMode="ltGray">
          <a:xfrm>
            <a:off x="0" y="0"/>
            <a:ext cx="2270125" cy="825500"/>
          </a:xfrm>
          <a:prstGeom prst="rect">
            <a:avLst/>
          </a:prstGeom>
          <a:noFill/>
          <a:ln w="9525">
            <a:noFill/>
            <a:miter lim="800000"/>
            <a:headEnd/>
            <a:tailEnd/>
          </a:ln>
        </p:spPr>
      </p:pic>
      <p:sp>
        <p:nvSpPr>
          <p:cNvPr id="1027" name="Title Placeholder 1"/>
          <p:cNvSpPr>
            <a:spLocks noGrp="1"/>
          </p:cNvSpPr>
          <p:nvPr>
            <p:ph type="title"/>
          </p:nvPr>
        </p:nvSpPr>
        <p:spPr bwMode="auto">
          <a:xfrm>
            <a:off x="468313" y="711200"/>
            <a:ext cx="8212137" cy="49212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3" name="Text Placeholder 2"/>
          <p:cNvSpPr>
            <a:spLocks noGrp="1"/>
          </p:cNvSpPr>
          <p:nvPr>
            <p:ph type="body" idx="1"/>
          </p:nvPr>
        </p:nvSpPr>
        <p:spPr>
          <a:xfrm>
            <a:off x="481013" y="1971675"/>
            <a:ext cx="8212137" cy="14779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2"/>
            <a:r>
              <a:rPr lang="en-US" dirty="0" smtClean="0"/>
              <a:t>First level</a:t>
            </a:r>
          </a:p>
          <a:p>
            <a:pPr lvl="3"/>
            <a:r>
              <a:rPr lang="en-US" dirty="0" smtClean="0"/>
              <a:t>Second level</a:t>
            </a:r>
          </a:p>
          <a:p>
            <a:pPr lvl="4"/>
            <a:r>
              <a:rPr lang="en-US" dirty="0" smtClean="0"/>
              <a:t>Third level</a:t>
            </a:r>
          </a:p>
          <a:p>
            <a:pPr lvl="5"/>
            <a:r>
              <a:rPr lang="en-US" dirty="0" smtClean="0"/>
              <a:t>Fifth level</a:t>
            </a:r>
            <a:endParaRPr lang="en-US" dirty="0"/>
          </a:p>
        </p:txBody>
      </p:sp>
      <p:sp>
        <p:nvSpPr>
          <p:cNvPr id="9" name="Slide Number Placeholder 5"/>
          <p:cNvSpPr txBox="1">
            <a:spLocks/>
          </p:cNvSpPr>
          <p:nvPr/>
        </p:nvSpPr>
        <p:spPr bwMode="auto">
          <a:xfrm>
            <a:off x="8821738" y="6613525"/>
            <a:ext cx="157162" cy="153988"/>
          </a:xfrm>
          <a:prstGeom prst="rect">
            <a:avLst/>
          </a:prstGeom>
          <a:noFill/>
          <a:ln w="9525">
            <a:noFill/>
            <a:miter lim="800000"/>
            <a:headEnd/>
            <a:tailEnd/>
          </a:ln>
        </p:spPr>
        <p:txBody>
          <a:bodyPr wrap="none" lIns="0" tIns="0" rIns="0" bIns="0" anchor="ctr">
            <a:spAutoFit/>
          </a:bodyPr>
          <a:lstStyle/>
          <a:p>
            <a:pPr algn="r">
              <a:defRPr/>
            </a:pPr>
            <a:fld id="{E9B6AED2-E616-4CD5-862A-CB15F603EB39}" type="slidenum">
              <a:rPr lang="en-US" sz="1000">
                <a:solidFill>
                  <a:srgbClr val="6D6E71"/>
                </a:solidFill>
                <a:cs typeface="Arial" pitchFamily="34" charset="0"/>
              </a:rPr>
              <a:pPr algn="r">
                <a:defRPr/>
              </a:pPr>
              <a:t>‹#›</a:t>
            </a:fld>
            <a:endParaRPr lang="en-US" sz="1000" dirty="0">
              <a:solidFill>
                <a:srgbClr val="6D6E71"/>
              </a:solidFill>
              <a:cs typeface="Arial" pitchFamily="34" charset="0"/>
            </a:endParaRPr>
          </a:p>
        </p:txBody>
      </p:sp>
      <p:sp>
        <p:nvSpPr>
          <p:cNvPr id="7" name="TextBox 20"/>
          <p:cNvSpPr txBox="1">
            <a:spLocks noChangeArrowheads="1"/>
          </p:cNvSpPr>
          <p:nvPr/>
        </p:nvSpPr>
        <p:spPr bwMode="gray">
          <a:xfrm>
            <a:off x="481013" y="6629400"/>
            <a:ext cx="2432050" cy="123825"/>
          </a:xfrm>
          <a:prstGeom prst="rect">
            <a:avLst/>
          </a:prstGeom>
          <a:noFill/>
          <a:ln w="9525">
            <a:noFill/>
            <a:miter lim="800000"/>
            <a:headEnd/>
            <a:tailEnd/>
          </a:ln>
        </p:spPr>
        <p:txBody>
          <a:bodyPr wrap="none" lIns="0" tIns="0" rIns="0" bIns="0">
            <a:spAutoFit/>
          </a:bodyPr>
          <a:lstStyle/>
          <a:p>
            <a:pPr>
              <a:defRPr/>
            </a:pPr>
            <a:r>
              <a:rPr lang="en-US" sz="800" dirty="0">
                <a:solidFill>
                  <a:srgbClr val="6D6E71"/>
                </a:solidFill>
                <a:cs typeface="Arial" pitchFamily="34" charset="0"/>
              </a:rPr>
              <a:t>Copyright © </a:t>
            </a:r>
            <a:r>
              <a:rPr lang="en-US" sz="800" dirty="0" smtClean="0">
                <a:solidFill>
                  <a:srgbClr val="6D6E71"/>
                </a:solidFill>
                <a:cs typeface="Arial" pitchFamily="34" charset="0"/>
              </a:rPr>
              <a:t>2014 </a:t>
            </a:r>
            <a:r>
              <a:rPr lang="en-US" sz="800" dirty="0">
                <a:solidFill>
                  <a:srgbClr val="6D6E71"/>
                </a:solidFill>
                <a:cs typeface="Arial" pitchFamily="34" charset="0"/>
              </a:rPr>
              <a:t>Tech Mahindra. All rights reserved.</a:t>
            </a:r>
          </a:p>
        </p:txBody>
      </p:sp>
    </p:spTree>
    <p:extLst>
      <p:ext uri="{BB962C8B-B14F-4D97-AF65-F5344CB8AC3E}">
        <p14:creationId xmlns:p14="http://schemas.microsoft.com/office/powerpoint/2010/main" val="4200672698"/>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p:txStyles>
    <p:title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p:titleStyle>
    <p:bodyStyle>
      <a:lvl1pPr marL="290513" indent="-290513" algn="l" rtl="0" eaLnBrk="1" fontAlgn="base" hangingPunct="1">
        <a:spcBef>
          <a:spcPct val="0"/>
        </a:spcBef>
        <a:spcAft>
          <a:spcPct val="0"/>
        </a:spcAft>
        <a:buClr>
          <a:schemeClr val="bg2"/>
        </a:buClr>
        <a:buSzPct val="120000"/>
        <a:buFont typeface="Wingdings" pitchFamily="2" charset="2"/>
        <a:buChar char="§"/>
        <a:defRPr lang="en-US" kern="1200" dirty="0">
          <a:solidFill>
            <a:schemeClr val="tx1"/>
          </a:solidFill>
          <a:latin typeface="Arial" pitchFamily="34" charset="0"/>
          <a:ea typeface="+mn-ea"/>
          <a:cs typeface="Arial" pitchFamily="34" charset="0"/>
        </a:defRPr>
      </a:lvl1pPr>
      <a:lvl2pPr marL="285750" indent="-285750" algn="l" rtl="0" eaLnBrk="1" fontAlgn="base" hangingPunct="1">
        <a:spcBef>
          <a:spcPct val="0"/>
        </a:spcBef>
        <a:spcAft>
          <a:spcPct val="0"/>
        </a:spcAft>
        <a:buClr>
          <a:schemeClr val="bg2"/>
        </a:buClr>
        <a:buSzPct val="100000"/>
        <a:buFont typeface="Wingdings" pitchFamily="2" charset="2"/>
        <a:buChar char="§"/>
        <a:defRPr lang="en-US" kern="1200" dirty="0">
          <a:solidFill>
            <a:schemeClr val="tx1"/>
          </a:solidFill>
          <a:latin typeface="+mn-lt"/>
          <a:ea typeface="+mn-ea"/>
          <a:cs typeface="Arial" charset="0"/>
        </a:defRPr>
      </a:lvl2pPr>
      <a:lvl3pPr marL="571500" indent="-279400" algn="l" rtl="0" eaLnBrk="1" fontAlgn="base" hangingPunct="1">
        <a:spcBef>
          <a:spcPct val="0"/>
        </a:spcBef>
        <a:spcAft>
          <a:spcPct val="0"/>
        </a:spcAft>
        <a:buClr>
          <a:schemeClr val="bg2"/>
        </a:buClr>
        <a:buSzPct val="90000"/>
        <a:buFont typeface="Arial" charset="0"/>
        <a:buChar char="–"/>
        <a:defRPr lang="en-US" kern="1200" dirty="0">
          <a:solidFill>
            <a:schemeClr val="tx1"/>
          </a:solidFill>
          <a:latin typeface="Arial" pitchFamily="34" charset="0"/>
          <a:ea typeface="+mn-ea"/>
          <a:cs typeface="Arial" pitchFamily="34" charset="0"/>
        </a:defRPr>
      </a:lvl3pPr>
      <a:lvl4pPr marL="850900" indent="-279400" algn="l" rtl="0" eaLnBrk="1" fontAlgn="base" hangingPunct="1">
        <a:spcBef>
          <a:spcPct val="0"/>
        </a:spcBef>
        <a:spcAft>
          <a:spcPct val="0"/>
        </a:spcAft>
        <a:buClr>
          <a:schemeClr val="bg2"/>
        </a:buClr>
        <a:buSzPct val="80000"/>
        <a:buFont typeface="Wingdings" pitchFamily="2" charset="2"/>
        <a:buChar char="§"/>
        <a:defRPr lang="en-US" kern="1200" dirty="0">
          <a:solidFill>
            <a:schemeClr val="tx1"/>
          </a:solidFill>
          <a:latin typeface="Arial" pitchFamily="34" charset="0"/>
          <a:ea typeface="+mn-ea"/>
          <a:cs typeface="Arial" charset="0"/>
        </a:defRPr>
      </a:lvl4pPr>
      <a:lvl5pPr marL="1136650" indent="-285750" algn="l" defTabSz="933450" rtl="0" eaLnBrk="1" fontAlgn="base" hangingPunct="1">
        <a:spcBef>
          <a:spcPct val="0"/>
        </a:spcBef>
        <a:spcAft>
          <a:spcPct val="0"/>
        </a:spcAft>
        <a:buClr>
          <a:schemeClr val="bg2"/>
        </a:buClr>
        <a:buSzPct val="70000"/>
        <a:buFont typeface="Arial" charset="0"/>
        <a:buChar char="–"/>
        <a:defRPr lang="en-US" kern="1200" dirty="0">
          <a:solidFill>
            <a:schemeClr val="tx1"/>
          </a:solidFill>
          <a:latin typeface="Arial" pitchFamily="34" charset="0"/>
          <a:ea typeface="+mn-ea"/>
          <a:cs typeface="Arial" charset="0"/>
        </a:defRPr>
      </a:lvl5pPr>
      <a:lvl6pPr marL="1371600" indent="-241300"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Arial" pitchFamily="34" charset="0"/>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19.xml"/><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png"/><Relationship Id="rId3" Type="http://schemas.openxmlformats.org/officeDocument/2006/relationships/tags" Target="../tags/tag3.xml"/><Relationship Id="rId21" Type="http://schemas.openxmlformats.org/officeDocument/2006/relationships/image" Target="../media/image22.png"/><Relationship Id="rId34" Type="http://schemas.openxmlformats.org/officeDocument/2006/relationships/image" Target="../media/image35.jpeg"/><Relationship Id="rId42" Type="http://schemas.openxmlformats.org/officeDocument/2006/relationships/image" Target="../media/image43.pn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2" Type="http://schemas.openxmlformats.org/officeDocument/2006/relationships/tags" Target="../tags/tag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gif"/><Relationship Id="rId41" Type="http://schemas.openxmlformats.org/officeDocument/2006/relationships/image" Target="../media/image42.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png"/><Relationship Id="rId40" Type="http://schemas.openxmlformats.org/officeDocument/2006/relationships/image" Target="../media/image41.png"/><Relationship Id="rId5" Type="http://schemas.openxmlformats.org/officeDocument/2006/relationships/tags" Target="../tags/tag5.xml"/><Relationship Id="rId15" Type="http://schemas.openxmlformats.org/officeDocument/2006/relationships/image" Target="../media/image16.jpe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tags" Target="../tags/tag10.xml"/><Relationship Id="rId19" Type="http://schemas.openxmlformats.org/officeDocument/2006/relationships/image" Target="../media/image20.png"/><Relationship Id="rId31" Type="http://schemas.openxmlformats.org/officeDocument/2006/relationships/image" Target="../media/image32.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notesSlide" Target="../notesSlides/notesSlide8.xml"/><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eg"/><Relationship Id="rId35"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48.jpeg"/><Relationship Id="rId2" Type="http://schemas.openxmlformats.org/officeDocument/2006/relationships/image" Target="../media/image44.jpeg"/><Relationship Id="rId1" Type="http://schemas.openxmlformats.org/officeDocument/2006/relationships/slideLayout" Target="../slideLayouts/slideLayout19.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pic>
        <p:nvPicPr>
          <p:cNvPr id="5" name="Picture 4" descr="CWCS Baseline.png"/>
          <p:cNvPicPr>
            <a:picLocks noChangeAspect="1"/>
          </p:cNvPicPr>
          <p:nvPr/>
        </p:nvPicPr>
        <p:blipFill>
          <a:blip r:embed="rId4" cstate="screen"/>
          <a:stretch>
            <a:fillRect/>
          </a:stretch>
        </p:blipFill>
        <p:spPr>
          <a:xfrm>
            <a:off x="3643303" y="1928953"/>
            <a:ext cx="4896813" cy="398577"/>
          </a:xfrm>
          <a:prstGeom prst="rect">
            <a:avLst/>
          </a:prstGeom>
        </p:spPr>
      </p:pic>
      <p:cxnSp>
        <p:nvCxnSpPr>
          <p:cNvPr id="7" name="Straight Connector 6"/>
          <p:cNvCxnSpPr/>
          <p:nvPr/>
        </p:nvCxnSpPr>
        <p:spPr>
          <a:xfrm>
            <a:off x="3631842" y="2408349"/>
            <a:ext cx="4893972"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5"/>
          <p:cNvSpPr txBox="1">
            <a:spLocks/>
          </p:cNvSpPr>
          <p:nvPr/>
        </p:nvSpPr>
        <p:spPr bwMode="auto">
          <a:xfrm>
            <a:off x="8809633" y="6598625"/>
            <a:ext cx="169918" cy="184666"/>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200" smtClean="0">
                <a:solidFill>
                  <a:prstClr val="white"/>
                </a:solidFill>
                <a:cs typeface="Arial" pitchFamily="34" charset="0"/>
              </a:rPr>
              <a:pPr algn="r">
                <a:defRPr/>
              </a:pPr>
              <a:t>1</a:t>
            </a:fld>
            <a:endParaRPr lang="en-US" sz="1200" dirty="0">
              <a:solidFill>
                <a:prstClr val="white"/>
              </a:solidFill>
              <a:cs typeface="Arial" pitchFamily="34" charset="0"/>
            </a:endParaRPr>
          </a:p>
        </p:txBody>
      </p:sp>
    </p:spTree>
    <p:extLst>
      <p:ext uri="{BB962C8B-B14F-4D97-AF65-F5344CB8AC3E}">
        <p14:creationId xmlns:p14="http://schemas.microsoft.com/office/powerpoint/2010/main" val="3407591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chemeClr val="tx1">
                <a:alpha val="93000"/>
                <a:lumMod val="91000"/>
                <a:lumOff val="9000"/>
              </a:schemeClr>
            </a:gs>
            <a:gs pos="100000">
              <a:srgbClr val="156B13"/>
            </a:gs>
          </a:gsLst>
          <a:lin ang="5400000" scaled="0"/>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839914" y="2661047"/>
            <a:ext cx="5524500" cy="615553"/>
          </a:xfrm>
        </p:spPr>
        <p:txBody>
          <a:bodyPr/>
          <a:lstStyle/>
          <a:p>
            <a:pPr algn="ctr"/>
            <a:r>
              <a:rPr lang="en-US" dirty="0" smtClean="0">
                <a:solidFill>
                  <a:schemeClr val="bg1"/>
                </a:solidFill>
              </a:rPr>
              <a:t>Thank You</a:t>
            </a:r>
            <a:endParaRPr lang="en-US" dirty="0">
              <a:solidFill>
                <a:schemeClr val="bg1"/>
              </a:solidFill>
            </a:endParaRPr>
          </a:p>
        </p:txBody>
      </p:sp>
    </p:spTree>
    <p:extLst>
      <p:ext uri="{BB962C8B-B14F-4D97-AF65-F5344CB8AC3E}">
        <p14:creationId xmlns:p14="http://schemas.microsoft.com/office/powerpoint/2010/main" val="986840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12" name="Picture 11" descr="agenda3.jpg"/>
          <p:cNvPicPr>
            <a:picLocks noChangeAspect="1"/>
          </p:cNvPicPr>
          <p:nvPr/>
        </p:nvPicPr>
        <p:blipFill>
          <a:blip r:embed="rId3" cstate="screen"/>
          <a:stretch>
            <a:fillRect/>
          </a:stretch>
        </p:blipFill>
        <p:spPr>
          <a:xfrm>
            <a:off x="0" y="0"/>
            <a:ext cx="3841618" cy="6858000"/>
          </a:xfrm>
          <a:prstGeom prst="rect">
            <a:avLst/>
          </a:prstGeom>
        </p:spPr>
      </p:pic>
      <p:sp>
        <p:nvSpPr>
          <p:cNvPr id="2" name="Title 1"/>
          <p:cNvSpPr>
            <a:spLocks noGrp="1"/>
          </p:cNvSpPr>
          <p:nvPr>
            <p:ph type="title"/>
          </p:nvPr>
        </p:nvSpPr>
        <p:spPr>
          <a:xfrm>
            <a:off x="4114800" y="1595818"/>
            <a:ext cx="4635611" cy="430887"/>
          </a:xfrm>
          <a:noFill/>
          <a:ln w="9525">
            <a:noFill/>
            <a:miter lim="800000"/>
            <a:headEnd/>
            <a:tailEnd/>
          </a:ln>
        </p:spPr>
        <p:txBody>
          <a:bodyPr vert="horz" wrap="square" lIns="0" tIns="0" rIns="0" bIns="0" numCol="1" anchor="t" anchorCtr="0" compatLnSpc="1">
            <a:prstTxWarp prst="textNoShape">
              <a:avLst/>
            </a:prstTxWarp>
            <a:spAutoFit/>
          </a:bodyPr>
          <a:lstStyle/>
          <a:p>
            <a:r>
              <a:rPr lang="en-US" sz="2800" dirty="0" smtClean="0">
                <a:solidFill>
                  <a:schemeClr val="bg1"/>
                </a:solidFill>
              </a:rPr>
              <a:t>CONTENTS</a:t>
            </a:r>
            <a:endParaRPr lang="en-US" sz="2800" dirty="0">
              <a:solidFill>
                <a:schemeClr val="bg1"/>
              </a:solidFill>
            </a:endParaRPr>
          </a:p>
        </p:txBody>
      </p:sp>
      <p:pic>
        <p:nvPicPr>
          <p:cNvPr id="22" name="Picture 21" descr="Ridge.pdf"/>
          <p:cNvPicPr>
            <a:picLocks noChangeAspect="1"/>
          </p:cNvPicPr>
          <p:nvPr/>
        </p:nvPicPr>
        <p:blipFill>
          <a:blip r:embed="rId4" cstate="email"/>
          <a:stretch>
            <a:fillRect/>
          </a:stretch>
        </p:blipFill>
        <p:spPr bwMode="ltGray">
          <a:xfrm>
            <a:off x="459" y="1"/>
            <a:ext cx="2270124" cy="825500"/>
          </a:xfrm>
          <a:prstGeom prst="rect">
            <a:avLst/>
          </a:prstGeom>
        </p:spPr>
      </p:pic>
      <p:sp>
        <p:nvSpPr>
          <p:cNvPr id="9" name="Slide Number Placeholder 5"/>
          <p:cNvSpPr txBox="1">
            <a:spLocks/>
          </p:cNvSpPr>
          <p:nvPr/>
        </p:nvSpPr>
        <p:spPr bwMode="auto">
          <a:xfrm>
            <a:off x="8809633" y="6598625"/>
            <a:ext cx="169918" cy="184666"/>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200" smtClean="0">
                <a:solidFill>
                  <a:prstClr val="white"/>
                </a:solidFill>
                <a:cs typeface="Arial" pitchFamily="34" charset="0"/>
              </a:rPr>
              <a:pPr algn="r">
                <a:defRPr/>
              </a:pPr>
              <a:t>2</a:t>
            </a:fld>
            <a:endParaRPr lang="en-US" sz="1200" dirty="0">
              <a:solidFill>
                <a:prstClr val="white"/>
              </a:solidFill>
              <a:cs typeface="Arial" pitchFamily="34" charset="0"/>
            </a:endParaRPr>
          </a:p>
        </p:txBody>
      </p:sp>
      <p:sp>
        <p:nvSpPr>
          <p:cNvPr id="13" name="TextBox 20"/>
          <p:cNvSpPr txBox="1">
            <a:spLocks noChangeArrowheads="1"/>
          </p:cNvSpPr>
          <p:nvPr/>
        </p:nvSpPr>
        <p:spPr bwMode="gray">
          <a:xfrm>
            <a:off x="481013" y="6629402"/>
            <a:ext cx="2431756" cy="123111"/>
          </a:xfrm>
          <a:prstGeom prst="rect">
            <a:avLst/>
          </a:prstGeom>
          <a:noFill/>
          <a:ln w="9525">
            <a:noFill/>
            <a:miter lim="800000"/>
            <a:headEnd/>
            <a:tailEnd/>
          </a:ln>
        </p:spPr>
        <p:txBody>
          <a:bodyPr wrap="none" lIns="0" tIns="0" rIns="0" bIns="0">
            <a:spAutoFit/>
          </a:bodyPr>
          <a:lstStyle/>
          <a:p>
            <a:pPr>
              <a:defRPr/>
            </a:pPr>
            <a:r>
              <a:rPr lang="en-US" sz="800" dirty="0" smtClean="0">
                <a:solidFill>
                  <a:prstClr val="black"/>
                </a:solidFill>
                <a:cs typeface="Arial" pitchFamily="34" charset="0"/>
              </a:rPr>
              <a:t>Copyright © 2013 Tech Mahindra. All rights reserved.</a:t>
            </a:r>
            <a:endParaRPr lang="en-US" sz="800" dirty="0">
              <a:solidFill>
                <a:prstClr val="black"/>
              </a:solidFill>
              <a:cs typeface="Arial" pitchFamily="34" charset="0"/>
            </a:endParaRPr>
          </a:p>
        </p:txBody>
      </p:sp>
      <p:sp>
        <p:nvSpPr>
          <p:cNvPr id="10" name="TextBox 9"/>
          <p:cNvSpPr txBox="1"/>
          <p:nvPr/>
        </p:nvSpPr>
        <p:spPr>
          <a:xfrm>
            <a:off x="4173538" y="2618311"/>
            <a:ext cx="4116950" cy="123110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r>
              <a:rPr lang="en-US" sz="2000" b="1" dirty="0" smtClean="0">
                <a:solidFill>
                  <a:prstClr val="white"/>
                </a:solidFill>
              </a:rPr>
              <a:t>Mahindra Group &amp; Tech Mahindra</a:t>
            </a:r>
          </a:p>
          <a:p>
            <a:endParaRPr lang="en-US" sz="2000" dirty="0" smtClean="0">
              <a:solidFill>
                <a:prstClr val="white"/>
              </a:solidFill>
            </a:endParaRPr>
          </a:p>
          <a:p>
            <a:r>
              <a:rPr lang="en-US" sz="2000" i="1" dirty="0" smtClean="0">
                <a:solidFill>
                  <a:prstClr val="white"/>
                </a:solidFill>
              </a:rPr>
              <a:t>Europe Overview</a:t>
            </a:r>
          </a:p>
          <a:p>
            <a:endParaRPr lang="en-US" sz="2000" dirty="0" smtClean="0">
              <a:solidFill>
                <a:prstClr val="white"/>
              </a:solidFill>
            </a:endParaRPr>
          </a:p>
        </p:txBody>
      </p:sp>
    </p:spTree>
    <p:extLst>
      <p:ext uri="{BB962C8B-B14F-4D97-AF65-F5344CB8AC3E}">
        <p14:creationId xmlns:p14="http://schemas.microsoft.com/office/powerpoint/2010/main" val="965966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12" name="Title 8"/>
          <p:cNvSpPr txBox="1">
            <a:spLocks/>
          </p:cNvSpPr>
          <p:nvPr/>
        </p:nvSpPr>
        <p:spPr bwMode="gray">
          <a:xfrm>
            <a:off x="2286000" y="2502271"/>
            <a:ext cx="45720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sz="2400" b="1" dirty="0" smtClean="0">
                <a:solidFill>
                  <a:prstClr val="white"/>
                </a:solidFill>
                <a:latin typeface="Arial Black" pitchFamily="34" charset="0"/>
                <a:cs typeface="Arial" pitchFamily="34" charset="0"/>
              </a:rPr>
              <a:t>THE MAHINDRA GROUP</a:t>
            </a:r>
            <a:endParaRPr lang="en-US" sz="2400" b="1" dirty="0">
              <a:solidFill>
                <a:prstClr val="white"/>
              </a:solidFill>
              <a:latin typeface="Arial Black" pitchFamily="34" charset="0"/>
              <a:cs typeface="Arial" pitchFamily="34" charset="0"/>
            </a:endParaRPr>
          </a:p>
        </p:txBody>
      </p:sp>
      <p:sp>
        <p:nvSpPr>
          <p:cNvPr id="17" name="Title 8"/>
          <p:cNvSpPr txBox="1">
            <a:spLocks/>
          </p:cNvSpPr>
          <p:nvPr/>
        </p:nvSpPr>
        <p:spPr>
          <a:xfrm>
            <a:off x="2609853" y="3060698"/>
            <a:ext cx="1748523"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b="1" dirty="0" smtClean="0">
                <a:solidFill>
                  <a:srgbClr val="FFC000"/>
                </a:solidFill>
              </a:rPr>
              <a:t>6 decades </a:t>
            </a:r>
            <a:br>
              <a:rPr lang="en-US" b="1" dirty="0" smtClean="0">
                <a:solidFill>
                  <a:srgbClr val="FFC000"/>
                </a:solidFill>
              </a:rPr>
            </a:br>
            <a:r>
              <a:rPr lang="en-US" sz="1400" dirty="0" smtClean="0">
                <a:solidFill>
                  <a:prstClr val="white"/>
                </a:solidFill>
              </a:rPr>
              <a:t>of excellence</a:t>
            </a:r>
            <a:endParaRPr lang="en-US" sz="1400" dirty="0">
              <a:solidFill>
                <a:prstClr val="white"/>
              </a:solidFill>
            </a:endParaRPr>
          </a:p>
        </p:txBody>
      </p:sp>
      <p:sp>
        <p:nvSpPr>
          <p:cNvPr id="18" name="Title 8"/>
          <p:cNvSpPr txBox="1">
            <a:spLocks/>
          </p:cNvSpPr>
          <p:nvPr/>
        </p:nvSpPr>
        <p:spPr>
          <a:xfrm>
            <a:off x="4897733" y="3060698"/>
            <a:ext cx="1436346"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b="1" dirty="0" smtClean="0">
                <a:solidFill>
                  <a:srgbClr val="FFC000"/>
                </a:solidFill>
              </a:rPr>
              <a:t>$16.2 bn</a:t>
            </a:r>
          </a:p>
          <a:p>
            <a:pPr algn="ctr">
              <a:spcBef>
                <a:spcPct val="0"/>
              </a:spcBef>
              <a:defRPr/>
            </a:pPr>
            <a:r>
              <a:rPr lang="en-US" sz="1400" dirty="0" smtClean="0">
                <a:solidFill>
                  <a:prstClr val="white"/>
                </a:solidFill>
              </a:rPr>
              <a:t>revenue </a:t>
            </a:r>
            <a:endParaRPr lang="en-US" sz="1400" dirty="0">
              <a:solidFill>
                <a:prstClr val="white"/>
              </a:solidFill>
            </a:endParaRPr>
          </a:p>
        </p:txBody>
      </p:sp>
      <p:cxnSp>
        <p:nvCxnSpPr>
          <p:cNvPr id="22" name="Straight Connector 21"/>
          <p:cNvCxnSpPr/>
          <p:nvPr/>
        </p:nvCxnSpPr>
        <p:spPr>
          <a:xfrm>
            <a:off x="4572000" y="3088929"/>
            <a:ext cx="0" cy="4975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0" y="1992492"/>
            <a:ext cx="1676400" cy="304800"/>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Aerospace</a:t>
            </a:r>
            <a:endParaRPr lang="en-US" sz="1200" dirty="0">
              <a:solidFill>
                <a:prstClr val="white"/>
              </a:solidFill>
            </a:endParaRPr>
          </a:p>
        </p:txBody>
      </p:sp>
      <p:sp>
        <p:nvSpPr>
          <p:cNvPr id="57" name="Title 8"/>
          <p:cNvSpPr txBox="1">
            <a:spLocks/>
          </p:cNvSpPr>
          <p:nvPr/>
        </p:nvSpPr>
        <p:spPr>
          <a:xfrm>
            <a:off x="2609853" y="3801742"/>
            <a:ext cx="1504947"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b="1" dirty="0" smtClean="0">
                <a:solidFill>
                  <a:srgbClr val="FFC000"/>
                </a:solidFill>
              </a:rPr>
              <a:t>155,000</a:t>
            </a:r>
            <a:br>
              <a:rPr lang="en-US" b="1" dirty="0" smtClean="0">
                <a:solidFill>
                  <a:srgbClr val="FFC000"/>
                </a:solidFill>
              </a:rPr>
            </a:br>
            <a:r>
              <a:rPr lang="en-US" sz="1400" dirty="0" smtClean="0">
                <a:solidFill>
                  <a:prstClr val="white"/>
                </a:solidFill>
              </a:rPr>
              <a:t>Associates</a:t>
            </a:r>
            <a:endParaRPr lang="en-US" sz="1400" dirty="0">
              <a:solidFill>
                <a:prstClr val="white"/>
              </a:solidFill>
            </a:endParaRPr>
          </a:p>
        </p:txBody>
      </p:sp>
      <p:sp>
        <p:nvSpPr>
          <p:cNvPr id="58" name="Title 8"/>
          <p:cNvSpPr txBox="1">
            <a:spLocks/>
          </p:cNvSpPr>
          <p:nvPr/>
        </p:nvSpPr>
        <p:spPr>
          <a:xfrm>
            <a:off x="4897733" y="3801742"/>
            <a:ext cx="1436346"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b="1" dirty="0" smtClean="0">
                <a:solidFill>
                  <a:srgbClr val="FFC000"/>
                </a:solidFill>
              </a:rPr>
              <a:t>100+</a:t>
            </a:r>
          </a:p>
          <a:p>
            <a:pPr algn="ctr">
              <a:spcBef>
                <a:spcPct val="0"/>
              </a:spcBef>
              <a:defRPr/>
            </a:pPr>
            <a:r>
              <a:rPr lang="en-US" sz="1400" dirty="0" smtClean="0">
                <a:solidFill>
                  <a:prstClr val="white"/>
                </a:solidFill>
              </a:rPr>
              <a:t>Countries</a:t>
            </a:r>
            <a:endParaRPr lang="en-US" sz="1400" dirty="0">
              <a:solidFill>
                <a:prstClr val="white"/>
              </a:solidFill>
            </a:endParaRPr>
          </a:p>
        </p:txBody>
      </p:sp>
      <p:sp>
        <p:nvSpPr>
          <p:cNvPr id="60" name="Rectangle 59"/>
          <p:cNvSpPr/>
          <p:nvPr/>
        </p:nvSpPr>
        <p:spPr>
          <a:xfrm>
            <a:off x="2294032" y="1992492"/>
            <a:ext cx="1676400" cy="304800"/>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Automotive</a:t>
            </a:r>
            <a:endParaRPr lang="en-US" sz="1200" dirty="0">
              <a:solidFill>
                <a:prstClr val="white"/>
              </a:solidFill>
            </a:endParaRPr>
          </a:p>
        </p:txBody>
      </p:sp>
      <p:sp>
        <p:nvSpPr>
          <p:cNvPr id="61" name="Rectangle 60"/>
          <p:cNvSpPr/>
          <p:nvPr/>
        </p:nvSpPr>
        <p:spPr>
          <a:xfrm>
            <a:off x="4553332" y="1992492"/>
            <a:ext cx="1676400" cy="304800"/>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Components</a:t>
            </a:r>
            <a:endParaRPr lang="en-US" sz="1200" dirty="0">
              <a:solidFill>
                <a:prstClr val="white"/>
              </a:solidFill>
            </a:endParaRPr>
          </a:p>
        </p:txBody>
      </p:sp>
      <p:sp>
        <p:nvSpPr>
          <p:cNvPr id="63" name="Rectangle 62"/>
          <p:cNvSpPr/>
          <p:nvPr/>
        </p:nvSpPr>
        <p:spPr>
          <a:xfrm>
            <a:off x="6842348" y="1992492"/>
            <a:ext cx="1676400" cy="304800"/>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Defense</a:t>
            </a:r>
            <a:endParaRPr lang="en-US" sz="1200" dirty="0">
              <a:solidFill>
                <a:prstClr val="white"/>
              </a:solidFill>
            </a:endParaRPr>
          </a:p>
        </p:txBody>
      </p:sp>
      <p:sp>
        <p:nvSpPr>
          <p:cNvPr id="64" name="Rectangle 63"/>
          <p:cNvSpPr/>
          <p:nvPr/>
        </p:nvSpPr>
        <p:spPr>
          <a:xfrm>
            <a:off x="0" y="4259188"/>
            <a:ext cx="1676400" cy="304800"/>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Farm Equipment</a:t>
            </a:r>
          </a:p>
        </p:txBody>
      </p:sp>
      <p:sp>
        <p:nvSpPr>
          <p:cNvPr id="65" name="Rectangle 64"/>
          <p:cNvSpPr/>
          <p:nvPr/>
        </p:nvSpPr>
        <p:spPr>
          <a:xfrm>
            <a:off x="6842348" y="4259188"/>
            <a:ext cx="1676400" cy="304800"/>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Financial Services</a:t>
            </a:r>
            <a:endParaRPr lang="en-US" sz="1200" dirty="0">
              <a:solidFill>
                <a:prstClr val="white"/>
              </a:solidFill>
            </a:endParaRPr>
          </a:p>
        </p:txBody>
      </p:sp>
      <p:sp>
        <p:nvSpPr>
          <p:cNvPr id="66" name="Rectangle 65"/>
          <p:cNvSpPr/>
          <p:nvPr/>
        </p:nvSpPr>
        <p:spPr>
          <a:xfrm>
            <a:off x="0" y="6413501"/>
            <a:ext cx="1676400" cy="455281"/>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Information Technology</a:t>
            </a:r>
            <a:endParaRPr lang="en-US" sz="1200" dirty="0">
              <a:solidFill>
                <a:prstClr val="white"/>
              </a:solidFill>
            </a:endParaRPr>
          </a:p>
        </p:txBody>
      </p:sp>
      <p:sp>
        <p:nvSpPr>
          <p:cNvPr id="67" name="Rectangle 66"/>
          <p:cNvSpPr/>
          <p:nvPr/>
        </p:nvSpPr>
        <p:spPr>
          <a:xfrm>
            <a:off x="2294032" y="6413501"/>
            <a:ext cx="1676400" cy="455281"/>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Leisure &amp; Hospitality</a:t>
            </a:r>
            <a:endParaRPr lang="en-US" sz="1200" dirty="0">
              <a:solidFill>
                <a:prstClr val="white"/>
              </a:solidFill>
            </a:endParaRPr>
          </a:p>
        </p:txBody>
      </p:sp>
      <p:sp>
        <p:nvSpPr>
          <p:cNvPr id="68" name="Rectangle 67"/>
          <p:cNvSpPr/>
          <p:nvPr/>
        </p:nvSpPr>
        <p:spPr>
          <a:xfrm>
            <a:off x="4553332" y="6413501"/>
            <a:ext cx="1676400" cy="455281"/>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Real Estate</a:t>
            </a:r>
            <a:endParaRPr lang="en-US" sz="1200" dirty="0">
              <a:solidFill>
                <a:prstClr val="white"/>
              </a:solidFill>
            </a:endParaRPr>
          </a:p>
        </p:txBody>
      </p:sp>
      <p:sp>
        <p:nvSpPr>
          <p:cNvPr id="69" name="Rectangle 68"/>
          <p:cNvSpPr/>
          <p:nvPr/>
        </p:nvSpPr>
        <p:spPr>
          <a:xfrm>
            <a:off x="6842348" y="6413501"/>
            <a:ext cx="1676400" cy="455281"/>
          </a:xfrm>
          <a:prstGeom prst="rect">
            <a:avLst/>
          </a:prstGeom>
          <a:solidFill>
            <a:schemeClr val="tx1">
              <a:lumMod val="95000"/>
              <a:lumOff val="5000"/>
              <a:alpha val="7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1200" dirty="0" smtClean="0">
                <a:solidFill>
                  <a:prstClr val="white"/>
                </a:solidFill>
              </a:rPr>
              <a:t>Retail</a:t>
            </a:r>
            <a:endParaRPr lang="en-US" sz="1200" dirty="0">
              <a:solidFill>
                <a:prstClr val="white"/>
              </a:solidFill>
            </a:endParaRPr>
          </a:p>
        </p:txBody>
      </p:sp>
      <p:sp>
        <p:nvSpPr>
          <p:cNvPr id="19" name="Slide Number Placeholder 5"/>
          <p:cNvSpPr txBox="1">
            <a:spLocks/>
          </p:cNvSpPr>
          <p:nvPr/>
        </p:nvSpPr>
        <p:spPr bwMode="auto">
          <a:xfrm>
            <a:off x="8894593" y="6598625"/>
            <a:ext cx="84959" cy="184666"/>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200" smtClean="0">
                <a:solidFill>
                  <a:prstClr val="white"/>
                </a:solidFill>
                <a:cs typeface="Arial" pitchFamily="34" charset="0"/>
              </a:rPr>
              <a:pPr algn="r">
                <a:defRPr/>
              </a:pPr>
              <a:t>3</a:t>
            </a:fld>
            <a:endParaRPr lang="en-US" sz="1200" dirty="0">
              <a:solidFill>
                <a:prstClr val="white"/>
              </a:solidFill>
              <a:cs typeface="Arial" pitchFamily="34" charset="0"/>
            </a:endParaRPr>
          </a:p>
        </p:txBody>
      </p:sp>
    </p:spTree>
    <p:extLst>
      <p:ext uri="{BB962C8B-B14F-4D97-AF65-F5344CB8AC3E}">
        <p14:creationId xmlns:p14="http://schemas.microsoft.com/office/powerpoint/2010/main" val="3538003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12" name="Title 8"/>
          <p:cNvSpPr txBox="1">
            <a:spLocks/>
          </p:cNvSpPr>
          <p:nvPr/>
        </p:nvSpPr>
        <p:spPr bwMode="gray">
          <a:xfrm>
            <a:off x="2286000" y="2502271"/>
            <a:ext cx="4572000" cy="36933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sz="2400" b="1" dirty="0" smtClean="0">
                <a:solidFill>
                  <a:prstClr val="white"/>
                </a:solidFill>
                <a:latin typeface="Arial Black" pitchFamily="34" charset="0"/>
                <a:cs typeface="Arial" pitchFamily="34" charset="0"/>
              </a:rPr>
              <a:t>TECH MAHINDRA</a:t>
            </a:r>
            <a:endParaRPr lang="en-US" sz="2400" b="1" dirty="0">
              <a:solidFill>
                <a:prstClr val="white"/>
              </a:solidFill>
              <a:latin typeface="Arial Black" pitchFamily="34" charset="0"/>
              <a:cs typeface="Arial" pitchFamily="34" charset="0"/>
            </a:endParaRPr>
          </a:p>
        </p:txBody>
      </p:sp>
      <p:sp>
        <p:nvSpPr>
          <p:cNvPr id="17" name="Title 8"/>
          <p:cNvSpPr txBox="1">
            <a:spLocks/>
          </p:cNvSpPr>
          <p:nvPr/>
        </p:nvSpPr>
        <p:spPr>
          <a:xfrm>
            <a:off x="2609853" y="3200472"/>
            <a:ext cx="1748523" cy="30777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sz="2000" b="1" dirty="0" smtClean="0">
                <a:solidFill>
                  <a:srgbClr val="FFC000"/>
                </a:solidFill>
              </a:rPr>
              <a:t>25 years</a:t>
            </a:r>
          </a:p>
        </p:txBody>
      </p:sp>
      <p:sp>
        <p:nvSpPr>
          <p:cNvPr id="18" name="Title 8"/>
          <p:cNvSpPr txBox="1">
            <a:spLocks/>
          </p:cNvSpPr>
          <p:nvPr/>
        </p:nvSpPr>
        <p:spPr>
          <a:xfrm>
            <a:off x="4897733" y="3060696"/>
            <a:ext cx="143634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sz="2000" b="1" dirty="0" smtClean="0">
                <a:solidFill>
                  <a:srgbClr val="FFC000"/>
                </a:solidFill>
              </a:rPr>
              <a:t>$2.7 bn </a:t>
            </a:r>
            <a:r>
              <a:rPr lang="en-US" sz="1600" dirty="0" smtClean="0">
                <a:solidFill>
                  <a:prstClr val="white"/>
                </a:solidFill>
              </a:rPr>
              <a:t>revenue</a:t>
            </a:r>
          </a:p>
        </p:txBody>
      </p:sp>
      <p:cxnSp>
        <p:nvCxnSpPr>
          <p:cNvPr id="22" name="Straight Connector 21"/>
          <p:cNvCxnSpPr/>
          <p:nvPr/>
        </p:nvCxnSpPr>
        <p:spPr>
          <a:xfrm>
            <a:off x="4680573" y="3092365"/>
            <a:ext cx="0" cy="49753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itle 8"/>
          <p:cNvSpPr txBox="1">
            <a:spLocks/>
          </p:cNvSpPr>
          <p:nvPr/>
        </p:nvSpPr>
        <p:spPr>
          <a:xfrm>
            <a:off x="2387494" y="3801740"/>
            <a:ext cx="1748523"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sz="2000" b="1" dirty="0" smtClean="0">
                <a:solidFill>
                  <a:srgbClr val="FFC000"/>
                </a:solidFill>
              </a:rPr>
              <a:t>90,000</a:t>
            </a:r>
            <a:br>
              <a:rPr lang="en-US" sz="2000" b="1" dirty="0" smtClean="0">
                <a:solidFill>
                  <a:srgbClr val="FFC000"/>
                </a:solidFill>
              </a:rPr>
            </a:br>
            <a:r>
              <a:rPr lang="en-US" sz="1600" dirty="0" smtClean="0">
                <a:solidFill>
                  <a:prstClr val="white"/>
                </a:solidFill>
              </a:rPr>
              <a:t>Associates</a:t>
            </a:r>
          </a:p>
        </p:txBody>
      </p:sp>
      <p:sp>
        <p:nvSpPr>
          <p:cNvPr id="58" name="Title 8"/>
          <p:cNvSpPr txBox="1">
            <a:spLocks/>
          </p:cNvSpPr>
          <p:nvPr/>
        </p:nvSpPr>
        <p:spPr>
          <a:xfrm>
            <a:off x="3962400" y="3801740"/>
            <a:ext cx="143634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sz="2000" b="1" dirty="0" smtClean="0">
                <a:solidFill>
                  <a:srgbClr val="FFC000"/>
                </a:solidFill>
              </a:rPr>
              <a:t>60</a:t>
            </a:r>
          </a:p>
          <a:p>
            <a:pPr algn="ctr">
              <a:spcBef>
                <a:spcPct val="0"/>
              </a:spcBef>
              <a:defRPr/>
            </a:pPr>
            <a:r>
              <a:rPr lang="en-US" sz="1600" dirty="0" smtClean="0">
                <a:solidFill>
                  <a:prstClr val="white"/>
                </a:solidFill>
              </a:rPr>
              <a:t>Countries</a:t>
            </a:r>
          </a:p>
        </p:txBody>
      </p:sp>
      <p:sp>
        <p:nvSpPr>
          <p:cNvPr id="9" name="Slide Number Placeholder 5"/>
          <p:cNvSpPr txBox="1">
            <a:spLocks/>
          </p:cNvSpPr>
          <p:nvPr/>
        </p:nvSpPr>
        <p:spPr bwMode="auto">
          <a:xfrm>
            <a:off x="8894593" y="6598625"/>
            <a:ext cx="84959" cy="184666"/>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200" smtClean="0">
                <a:solidFill>
                  <a:prstClr val="white"/>
                </a:solidFill>
                <a:cs typeface="Arial" pitchFamily="34" charset="0"/>
              </a:rPr>
              <a:pPr algn="r">
                <a:defRPr/>
              </a:pPr>
              <a:t>4</a:t>
            </a:fld>
            <a:endParaRPr lang="en-US" sz="1200" dirty="0">
              <a:solidFill>
                <a:prstClr val="white"/>
              </a:solidFill>
              <a:cs typeface="Arial" pitchFamily="34" charset="0"/>
            </a:endParaRPr>
          </a:p>
        </p:txBody>
      </p:sp>
      <p:sp>
        <p:nvSpPr>
          <p:cNvPr id="10" name="TextBox 20"/>
          <p:cNvSpPr txBox="1">
            <a:spLocks noChangeArrowheads="1"/>
          </p:cNvSpPr>
          <p:nvPr/>
        </p:nvSpPr>
        <p:spPr bwMode="gray">
          <a:xfrm>
            <a:off x="481013" y="6629402"/>
            <a:ext cx="2431756" cy="123111"/>
          </a:xfrm>
          <a:prstGeom prst="rect">
            <a:avLst/>
          </a:prstGeom>
          <a:noFill/>
          <a:ln w="9525">
            <a:noFill/>
            <a:miter lim="800000"/>
            <a:headEnd/>
            <a:tailEnd/>
          </a:ln>
        </p:spPr>
        <p:txBody>
          <a:bodyPr wrap="none" lIns="0" tIns="0" rIns="0" bIns="0">
            <a:spAutoFit/>
          </a:bodyPr>
          <a:lstStyle/>
          <a:p>
            <a:pPr>
              <a:defRPr/>
            </a:pPr>
            <a:r>
              <a:rPr lang="en-US" sz="800" dirty="0" smtClean="0">
                <a:solidFill>
                  <a:prstClr val="white"/>
                </a:solidFill>
                <a:cs typeface="Arial" pitchFamily="34" charset="0"/>
              </a:rPr>
              <a:t>Copyright © 2013 Tech Mahindra. All rights reserved.</a:t>
            </a:r>
            <a:endParaRPr lang="en-US" sz="800" dirty="0">
              <a:solidFill>
                <a:prstClr val="white"/>
              </a:solidFill>
              <a:cs typeface="Arial" pitchFamily="34" charset="0"/>
            </a:endParaRPr>
          </a:p>
        </p:txBody>
      </p:sp>
      <p:sp>
        <p:nvSpPr>
          <p:cNvPr id="11" name="Title 8"/>
          <p:cNvSpPr txBox="1">
            <a:spLocks/>
          </p:cNvSpPr>
          <p:nvPr/>
        </p:nvSpPr>
        <p:spPr>
          <a:xfrm>
            <a:off x="5257800" y="3815251"/>
            <a:ext cx="143634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algn="ctr">
              <a:spcBef>
                <a:spcPct val="0"/>
              </a:spcBef>
              <a:defRPr/>
            </a:pPr>
            <a:r>
              <a:rPr lang="en-US" sz="2000" b="1" dirty="0" smtClean="0">
                <a:solidFill>
                  <a:srgbClr val="FFC000"/>
                </a:solidFill>
              </a:rPr>
              <a:t>537</a:t>
            </a:r>
          </a:p>
          <a:p>
            <a:pPr algn="ctr">
              <a:spcBef>
                <a:spcPct val="0"/>
              </a:spcBef>
              <a:defRPr/>
            </a:pPr>
            <a:r>
              <a:rPr lang="en-US" sz="1600" dirty="0" smtClean="0">
                <a:solidFill>
                  <a:prstClr val="white"/>
                </a:solidFill>
              </a:rPr>
              <a:t>Clients</a:t>
            </a:r>
          </a:p>
        </p:txBody>
      </p:sp>
    </p:spTree>
    <p:extLst>
      <p:ext uri="{BB962C8B-B14F-4D97-AF65-F5344CB8AC3E}">
        <p14:creationId xmlns:p14="http://schemas.microsoft.com/office/powerpoint/2010/main" val="3136088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2"/>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pic>
        <p:nvPicPr>
          <p:cNvPr id="12" name="Picture 11" descr="agenda3.jpg"/>
          <p:cNvPicPr>
            <a:picLocks noChangeAspect="1"/>
          </p:cNvPicPr>
          <p:nvPr/>
        </p:nvPicPr>
        <p:blipFill>
          <a:blip r:embed="rId3" cstate="screen"/>
          <a:stretch>
            <a:fillRect/>
          </a:stretch>
        </p:blipFill>
        <p:spPr>
          <a:xfrm>
            <a:off x="0" y="0"/>
            <a:ext cx="3841618" cy="6858000"/>
          </a:xfrm>
          <a:prstGeom prst="rect">
            <a:avLst/>
          </a:prstGeom>
        </p:spPr>
      </p:pic>
      <p:sp>
        <p:nvSpPr>
          <p:cNvPr id="2" name="Title 1"/>
          <p:cNvSpPr>
            <a:spLocks noGrp="1"/>
          </p:cNvSpPr>
          <p:nvPr>
            <p:ph type="title"/>
          </p:nvPr>
        </p:nvSpPr>
        <p:spPr>
          <a:xfrm>
            <a:off x="4114800" y="1595818"/>
            <a:ext cx="4635611" cy="430887"/>
          </a:xfrm>
          <a:noFill/>
          <a:ln w="9525">
            <a:noFill/>
            <a:miter lim="800000"/>
            <a:headEnd/>
            <a:tailEnd/>
          </a:ln>
        </p:spPr>
        <p:txBody>
          <a:bodyPr vert="horz" wrap="square" lIns="0" tIns="0" rIns="0" bIns="0" numCol="1" anchor="t" anchorCtr="0" compatLnSpc="1">
            <a:prstTxWarp prst="textNoShape">
              <a:avLst/>
            </a:prstTxWarp>
            <a:spAutoFit/>
          </a:bodyPr>
          <a:lstStyle/>
          <a:p>
            <a:r>
              <a:rPr lang="en-US" sz="2800" dirty="0" smtClean="0">
                <a:solidFill>
                  <a:schemeClr val="bg1"/>
                </a:solidFill>
              </a:rPr>
              <a:t>CONTENTS</a:t>
            </a:r>
            <a:endParaRPr lang="en-US" sz="2800" dirty="0">
              <a:solidFill>
                <a:schemeClr val="bg1"/>
              </a:solidFill>
            </a:endParaRPr>
          </a:p>
        </p:txBody>
      </p:sp>
      <p:pic>
        <p:nvPicPr>
          <p:cNvPr id="22" name="Picture 21" descr="Ridge.pdf"/>
          <p:cNvPicPr>
            <a:picLocks noChangeAspect="1"/>
          </p:cNvPicPr>
          <p:nvPr/>
        </p:nvPicPr>
        <p:blipFill>
          <a:blip r:embed="rId4" cstate="email"/>
          <a:stretch>
            <a:fillRect/>
          </a:stretch>
        </p:blipFill>
        <p:spPr bwMode="ltGray">
          <a:xfrm>
            <a:off x="459" y="1"/>
            <a:ext cx="2270124" cy="825500"/>
          </a:xfrm>
          <a:prstGeom prst="rect">
            <a:avLst/>
          </a:prstGeom>
        </p:spPr>
      </p:pic>
      <p:sp>
        <p:nvSpPr>
          <p:cNvPr id="9" name="Slide Number Placeholder 5"/>
          <p:cNvSpPr txBox="1">
            <a:spLocks/>
          </p:cNvSpPr>
          <p:nvPr/>
        </p:nvSpPr>
        <p:spPr bwMode="auto">
          <a:xfrm>
            <a:off x="8809633" y="6598625"/>
            <a:ext cx="169918" cy="184666"/>
          </a:xfrm>
          <a:prstGeom prst="rect">
            <a:avLst/>
          </a:prstGeom>
          <a:noFill/>
          <a:ln w="9525">
            <a:noFill/>
            <a:miter lim="800000"/>
            <a:headEnd/>
            <a:tailEnd/>
          </a:ln>
        </p:spPr>
        <p:txBody>
          <a:bodyPr wrap="none" lIns="0" tIns="0" rIns="0" bIns="0" anchor="ctr">
            <a:spAutoFit/>
          </a:bodyPr>
          <a:lstStyle/>
          <a:p>
            <a:pPr algn="r">
              <a:defRPr/>
            </a:pPr>
            <a:fld id="{6856ECDB-1CEE-4F69-ADCA-557460F2116E}" type="slidenum">
              <a:rPr lang="en-US" sz="1200" smtClean="0">
                <a:solidFill>
                  <a:prstClr val="white"/>
                </a:solidFill>
                <a:cs typeface="Arial" pitchFamily="34" charset="0"/>
              </a:rPr>
              <a:pPr algn="r">
                <a:defRPr/>
              </a:pPr>
              <a:t>5</a:t>
            </a:fld>
            <a:endParaRPr lang="en-US" sz="1200" dirty="0">
              <a:solidFill>
                <a:prstClr val="white"/>
              </a:solidFill>
              <a:cs typeface="Arial" pitchFamily="34" charset="0"/>
            </a:endParaRPr>
          </a:p>
        </p:txBody>
      </p:sp>
      <p:sp>
        <p:nvSpPr>
          <p:cNvPr id="13" name="TextBox 20"/>
          <p:cNvSpPr txBox="1">
            <a:spLocks noChangeArrowheads="1"/>
          </p:cNvSpPr>
          <p:nvPr/>
        </p:nvSpPr>
        <p:spPr bwMode="gray">
          <a:xfrm>
            <a:off x="481013" y="6629402"/>
            <a:ext cx="2431756" cy="123111"/>
          </a:xfrm>
          <a:prstGeom prst="rect">
            <a:avLst/>
          </a:prstGeom>
          <a:noFill/>
          <a:ln w="9525">
            <a:noFill/>
            <a:miter lim="800000"/>
            <a:headEnd/>
            <a:tailEnd/>
          </a:ln>
        </p:spPr>
        <p:txBody>
          <a:bodyPr wrap="none" lIns="0" tIns="0" rIns="0" bIns="0">
            <a:spAutoFit/>
          </a:bodyPr>
          <a:lstStyle/>
          <a:p>
            <a:pPr>
              <a:defRPr/>
            </a:pPr>
            <a:r>
              <a:rPr lang="en-US" sz="800" dirty="0" smtClean="0">
                <a:solidFill>
                  <a:prstClr val="black"/>
                </a:solidFill>
                <a:cs typeface="Arial" pitchFamily="34" charset="0"/>
              </a:rPr>
              <a:t>Copyright © 2013 Tech Mahindra. All rights reserved.</a:t>
            </a:r>
            <a:endParaRPr lang="en-US" sz="800" dirty="0">
              <a:solidFill>
                <a:prstClr val="black"/>
              </a:solidFill>
              <a:cs typeface="Arial" pitchFamily="34" charset="0"/>
            </a:endParaRPr>
          </a:p>
        </p:txBody>
      </p:sp>
      <p:sp>
        <p:nvSpPr>
          <p:cNvPr id="10" name="TextBox 9"/>
          <p:cNvSpPr txBox="1"/>
          <p:nvPr/>
        </p:nvSpPr>
        <p:spPr>
          <a:xfrm>
            <a:off x="4173538" y="2618311"/>
            <a:ext cx="4116950" cy="1538883"/>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r>
              <a:rPr lang="en-US" sz="2000" i="1" dirty="0" smtClean="0">
                <a:solidFill>
                  <a:prstClr val="white"/>
                </a:solidFill>
              </a:rPr>
              <a:t>Mahindra Group &amp; Tech Mahindra</a:t>
            </a:r>
          </a:p>
          <a:p>
            <a:endParaRPr lang="en-US" sz="2000" dirty="0" smtClean="0">
              <a:solidFill>
                <a:prstClr val="white"/>
              </a:solidFill>
            </a:endParaRPr>
          </a:p>
          <a:p>
            <a:r>
              <a:rPr lang="en-US" sz="2000" b="1" dirty="0" smtClean="0">
                <a:solidFill>
                  <a:prstClr val="white"/>
                </a:solidFill>
              </a:rPr>
              <a:t>Europe Overview</a:t>
            </a:r>
          </a:p>
          <a:p>
            <a:endParaRPr lang="en-US" sz="2000" dirty="0" smtClean="0">
              <a:solidFill>
                <a:prstClr val="white"/>
              </a:solidFill>
            </a:endParaRPr>
          </a:p>
          <a:p>
            <a:endParaRPr lang="en-US" sz="2000" dirty="0" smtClean="0">
              <a:solidFill>
                <a:prstClr val="white"/>
              </a:solidFill>
            </a:endParaRPr>
          </a:p>
        </p:txBody>
      </p:sp>
    </p:spTree>
    <p:extLst>
      <p:ext uri="{BB962C8B-B14F-4D97-AF65-F5344CB8AC3E}">
        <p14:creationId xmlns:p14="http://schemas.microsoft.com/office/powerpoint/2010/main" val="887286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7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4837" cy="430887"/>
          </a:xfrm>
          <a:noFill/>
          <a:ln w="9525">
            <a:noFill/>
            <a:miter lim="800000"/>
            <a:headEnd/>
            <a:tailEnd/>
          </a:ln>
        </p:spPr>
        <p:txBody>
          <a:bodyPr vert="horz" wrap="square" lIns="0" tIns="0" rIns="0" bIns="0" numCol="1" anchor="t" anchorCtr="0" compatLnSpc="1">
            <a:prstTxWarp prst="textNoShape">
              <a:avLst/>
            </a:prstTxWarp>
            <a:spAutoFit/>
          </a:bodyPr>
          <a:lstStyle/>
          <a:p>
            <a:r>
              <a:rPr lang="en-US" sz="2800" dirty="0" smtClean="0">
                <a:solidFill>
                  <a:schemeClr val="bg1"/>
                </a:solidFill>
              </a:rPr>
              <a:t>Our presence in Europe </a:t>
            </a:r>
          </a:p>
        </p:txBody>
      </p:sp>
      <p:grpSp>
        <p:nvGrpSpPr>
          <p:cNvPr id="4" name="Group 76"/>
          <p:cNvGrpSpPr/>
          <p:nvPr/>
        </p:nvGrpSpPr>
        <p:grpSpPr>
          <a:xfrm>
            <a:off x="1143000" y="1143000"/>
            <a:ext cx="6956004" cy="5217888"/>
            <a:chOff x="1738312" y="765308"/>
            <a:chExt cx="7077849" cy="5398831"/>
          </a:xfrm>
          <a:effectLst>
            <a:outerShdw blurRad="50800" dist="38100" dir="5400000" algn="t" rotWithShape="0">
              <a:prstClr val="black">
                <a:alpha val="40000"/>
              </a:prstClr>
            </a:outerShdw>
          </a:effectLst>
          <a:scene3d>
            <a:camera prst="orthographicFront">
              <a:rot lat="0" lon="0" rev="0"/>
            </a:camera>
            <a:lightRig rig="balanced" dir="t">
              <a:rot lat="0" lon="0" rev="8700000"/>
            </a:lightRig>
          </a:scene3d>
        </p:grpSpPr>
        <p:pic>
          <p:nvPicPr>
            <p:cNvPr id="5" name="Picture 2" descr="http://upload.wikimedia.org/wikipedia/commons/7/74/BlankMap-Europe2.png"/>
            <p:cNvPicPr>
              <a:picLocks noChangeAspect="1" noChangeArrowheads="1"/>
            </p:cNvPicPr>
            <p:nvPr/>
          </p:nvPicPr>
          <p:blipFill>
            <a:blip r:embed="rId3" cstate="print">
              <a:clrChange>
                <a:clrFrom>
                  <a:srgbClr val="FFFFFF"/>
                </a:clrFrom>
                <a:clrTo>
                  <a:srgbClr val="FFFFFF">
                    <a:alpha val="0"/>
                  </a:srgbClr>
                </a:clrTo>
              </a:clrChange>
              <a:grayscl/>
              <a:extLst/>
            </a:blip>
            <a:srcRect l="461" t="755" r="461" b="755"/>
            <a:stretch>
              <a:fillRect/>
            </a:stretch>
          </p:blipFill>
          <p:spPr bwMode="gray">
            <a:xfrm>
              <a:off x="1738312" y="765308"/>
              <a:ext cx="7077849" cy="5398831"/>
            </a:xfrm>
            <a:prstGeom prst="rect">
              <a:avLst/>
            </a:prstGeom>
            <a:noFill/>
            <a:ln>
              <a:noFill/>
            </a:ln>
            <a:effectLst>
              <a:outerShdw blurRad="44450" dist="27940" dir="5400000" algn="ctr">
                <a:srgbClr val="000000">
                  <a:alpha val="32000"/>
                </a:srgbClr>
              </a:outerShdw>
            </a:effectLst>
            <a:sp3d>
              <a:bevelT w="190500" h="38100"/>
            </a:sp3d>
          </p:spPr>
        </p:pic>
        <p:grpSp>
          <p:nvGrpSpPr>
            <p:cNvPr id="6" name="Group 94"/>
            <p:cNvGrpSpPr/>
            <p:nvPr/>
          </p:nvGrpSpPr>
          <p:grpSpPr>
            <a:xfrm>
              <a:off x="2028337" y="1895383"/>
              <a:ext cx="4493458" cy="3487969"/>
              <a:chOff x="2028337" y="1895383"/>
              <a:chExt cx="4493458" cy="3487969"/>
            </a:xfrm>
          </p:grpSpPr>
          <p:grpSp>
            <p:nvGrpSpPr>
              <p:cNvPr id="7" name="Group 38"/>
              <p:cNvGrpSpPr>
                <a:grpSpLocks/>
              </p:cNvGrpSpPr>
              <p:nvPr/>
            </p:nvGrpSpPr>
            <p:grpSpPr bwMode="gray">
              <a:xfrm>
                <a:off x="4886712" y="3512983"/>
                <a:ext cx="145851" cy="243186"/>
                <a:chOff x="1342" y="4137"/>
                <a:chExt cx="98" cy="172"/>
              </a:xfrm>
            </p:grpSpPr>
            <p:sp>
              <p:nvSpPr>
                <p:cNvPr id="35" name="Line 39"/>
                <p:cNvSpPr>
                  <a:spLocks noChangeShapeType="1"/>
                </p:cNvSpPr>
                <p:nvPr/>
              </p:nvSpPr>
              <p:spPr bwMode="gray">
                <a:xfrm flipH="1">
                  <a:off x="1342" y="4137"/>
                  <a:ext cx="0" cy="172"/>
                </a:xfrm>
                <a:prstGeom prst="line">
                  <a:avLst/>
                </a:prstGeom>
                <a:noFill/>
                <a:ln w="12700">
                  <a:noFill/>
                  <a:round/>
                  <a:headEnd/>
                  <a:tailEnd/>
                </a:ln>
                <a:effectLst>
                  <a:outerShdw blurRad="44450" dist="27940" dir="5400000" algn="ctr">
                    <a:srgbClr val="000000">
                      <a:alpha val="32000"/>
                    </a:srgbClr>
                  </a:outerShdw>
                </a:effectLst>
                <a:sp3d>
                  <a:bevelT w="190500" h="38100"/>
                </a:sp3d>
              </p:spPr>
              <p:txBody>
                <a:bodyPr/>
                <a:lstStyle/>
                <a:p>
                  <a:pPr>
                    <a:defRPr/>
                  </a:pPr>
                  <a:endParaRPr lang="en-US" sz="1300" dirty="0">
                    <a:solidFill>
                      <a:prstClr val="black"/>
                    </a:solidFill>
                    <a:cs typeface="Arial" charset="0"/>
                  </a:endParaRPr>
                </a:p>
              </p:txBody>
            </p:sp>
            <p:sp>
              <p:nvSpPr>
                <p:cNvPr id="36" name="AutoShape 40"/>
                <p:cNvSpPr>
                  <a:spLocks noChangeArrowheads="1"/>
                </p:cNvSpPr>
                <p:nvPr/>
              </p:nvSpPr>
              <p:spPr bwMode="gray">
                <a:xfrm>
                  <a:off x="1344" y="4137"/>
                  <a:ext cx="96" cy="96"/>
                </a:xfrm>
                <a:prstGeom prst="flowChartPunchedTape">
                  <a:avLst/>
                </a:prstGeom>
                <a:solidFill>
                  <a:srgbClr val="00FF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US" sz="1300" dirty="0">
                    <a:solidFill>
                      <a:prstClr val="black"/>
                    </a:solidFill>
                    <a:cs typeface="Arial" charset="0"/>
                  </a:endParaRPr>
                </a:p>
              </p:txBody>
            </p:sp>
          </p:grpSp>
          <p:sp>
            <p:nvSpPr>
              <p:cNvPr id="8" name="AutoShape 40"/>
              <p:cNvSpPr>
                <a:spLocks noChangeArrowheads="1"/>
              </p:cNvSpPr>
              <p:nvPr/>
            </p:nvSpPr>
            <p:spPr bwMode="gray">
              <a:xfrm>
                <a:off x="3708786" y="3555364"/>
                <a:ext cx="142874" cy="135732"/>
              </a:xfrm>
              <a:prstGeom prst="flowChartPunchedTape">
                <a:avLst/>
              </a:prstGeom>
              <a:solidFill>
                <a:srgbClr val="00FF00"/>
              </a:solidFill>
              <a:ln w="9525">
                <a:no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en-US" sz="1300" dirty="0">
                  <a:solidFill>
                    <a:prstClr val="black"/>
                  </a:solidFill>
                  <a:cs typeface="Arial" charset="0"/>
                </a:endParaRPr>
              </a:p>
            </p:txBody>
          </p:sp>
          <p:sp>
            <p:nvSpPr>
              <p:cNvPr id="9" name="Rectangle 8"/>
              <p:cNvSpPr/>
              <p:nvPr/>
            </p:nvSpPr>
            <p:spPr bwMode="gray">
              <a:xfrm>
                <a:off x="2028337" y="3807023"/>
                <a:ext cx="1369300" cy="318485"/>
              </a:xfrm>
              <a:prstGeom prst="rect">
                <a:avLst/>
              </a:prstGeom>
              <a:solidFill>
                <a:schemeClr val="bg1">
                  <a:alpha val="50000"/>
                </a:schemeClr>
              </a:solidFill>
              <a:ln>
                <a:noFill/>
              </a:ln>
              <a:effectLst>
                <a:outerShdw blurRad="44450" dist="27940" dir="5400000" algn="ctr">
                  <a:srgbClr val="000000">
                    <a:alpha val="32000"/>
                  </a:srgbClr>
                </a:outerShdw>
              </a:effectLst>
              <a:sp3d>
                <a:bevelT w="190500" h="38100"/>
              </a:sp3d>
            </p:spPr>
            <p:txBody>
              <a:bodyPr lIns="45720" rIns="45720">
                <a:spAutoFit/>
              </a:bodyPr>
              <a:lstStyle/>
              <a:p>
                <a:pPr>
                  <a:defRPr/>
                </a:pPr>
                <a:r>
                  <a:rPr lang="en-US" sz="1300" dirty="0">
                    <a:solidFill>
                      <a:prstClr val="black"/>
                    </a:solidFill>
                    <a:cs typeface="Arial" pitchFamily="34" charset="0"/>
                  </a:rPr>
                  <a:t>Basingstoke </a:t>
                </a:r>
                <a:endParaRPr lang="en-US" sz="1300" dirty="0">
                  <a:solidFill>
                    <a:prstClr val="black"/>
                  </a:solidFill>
                  <a:cs typeface="Arial" charset="0"/>
                </a:endParaRPr>
              </a:p>
            </p:txBody>
          </p:sp>
          <p:cxnSp>
            <p:nvCxnSpPr>
              <p:cNvPr id="10" name="Elbow Connector 98"/>
              <p:cNvCxnSpPr>
                <a:endCxn id="8" idx="2"/>
              </p:cNvCxnSpPr>
              <p:nvPr/>
            </p:nvCxnSpPr>
            <p:spPr bwMode="gray">
              <a:xfrm flipV="1">
                <a:off x="3390900" y="3677523"/>
                <a:ext cx="389323" cy="297577"/>
              </a:xfrm>
              <a:prstGeom prst="bentConnector2">
                <a:avLst/>
              </a:prstGeom>
              <a:ln>
                <a:noFill/>
                <a:tailEnd type="none"/>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cxnSp>
          <p:cxnSp>
            <p:nvCxnSpPr>
              <p:cNvPr id="12" name="Elbow Connector 100"/>
              <p:cNvCxnSpPr>
                <a:stCxn id="36" idx="3"/>
              </p:cNvCxnSpPr>
              <p:nvPr/>
            </p:nvCxnSpPr>
            <p:spPr bwMode="gray">
              <a:xfrm flipV="1">
                <a:off x="5032563" y="3551074"/>
                <a:ext cx="724094" cy="29776"/>
              </a:xfrm>
              <a:prstGeom prst="bentConnector2">
                <a:avLst/>
              </a:prstGeom>
              <a:ln>
                <a:noFill/>
                <a:tailEnd type="none"/>
              </a:ln>
              <a:effectLst>
                <a:outerShdw blurRad="44450" dist="27940" dir="5400000" algn="ctr">
                  <a:srgbClr val="000000">
                    <a:alpha val="32000"/>
                  </a:srgbClr>
                </a:outerShdw>
              </a:effectLst>
              <a:sp3d>
                <a:bevelT w="190500" h="38100"/>
              </a:sp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bwMode="gray">
              <a:xfrm>
                <a:off x="3443422" y="4953227"/>
                <a:ext cx="456754"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Spain</a:t>
                </a:r>
              </a:p>
            </p:txBody>
          </p:sp>
          <p:sp>
            <p:nvSpPr>
              <p:cNvPr id="14" name="TextBox 13"/>
              <p:cNvSpPr txBox="1"/>
              <p:nvPr/>
            </p:nvSpPr>
            <p:spPr bwMode="gray">
              <a:xfrm>
                <a:off x="3711483" y="4279153"/>
                <a:ext cx="558064"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France</a:t>
                </a:r>
              </a:p>
            </p:txBody>
          </p:sp>
          <p:sp>
            <p:nvSpPr>
              <p:cNvPr id="15" name="TextBox 14"/>
              <p:cNvSpPr txBox="1"/>
              <p:nvPr/>
            </p:nvSpPr>
            <p:spPr bwMode="gray">
              <a:xfrm>
                <a:off x="4527875" y="3708759"/>
                <a:ext cx="736645"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Germany</a:t>
                </a:r>
              </a:p>
            </p:txBody>
          </p:sp>
          <p:sp>
            <p:nvSpPr>
              <p:cNvPr id="16" name="TextBox 15"/>
              <p:cNvSpPr txBox="1"/>
              <p:nvPr/>
            </p:nvSpPr>
            <p:spPr bwMode="gray">
              <a:xfrm>
                <a:off x="5057590" y="4679203"/>
                <a:ext cx="327970"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Italy</a:t>
                </a:r>
              </a:p>
            </p:txBody>
          </p:sp>
          <p:sp>
            <p:nvSpPr>
              <p:cNvPr id="17" name="TextBox 16"/>
              <p:cNvSpPr txBox="1"/>
              <p:nvPr/>
            </p:nvSpPr>
            <p:spPr bwMode="gray">
              <a:xfrm>
                <a:off x="3424752" y="3299811"/>
                <a:ext cx="247265"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UK</a:t>
                </a:r>
              </a:p>
            </p:txBody>
          </p:sp>
          <p:sp>
            <p:nvSpPr>
              <p:cNvPr id="18" name="TextBox 17"/>
              <p:cNvSpPr txBox="1"/>
              <p:nvPr/>
            </p:nvSpPr>
            <p:spPr bwMode="gray">
              <a:xfrm>
                <a:off x="3819914" y="3789686"/>
                <a:ext cx="645637"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Belgium</a:t>
                </a:r>
              </a:p>
            </p:txBody>
          </p:sp>
          <p:sp>
            <p:nvSpPr>
              <p:cNvPr id="19" name="TextBox 18"/>
              <p:cNvSpPr txBox="1"/>
              <p:nvPr/>
            </p:nvSpPr>
            <p:spPr bwMode="gray">
              <a:xfrm>
                <a:off x="4405133" y="4336303"/>
                <a:ext cx="923811"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Switzerland</a:t>
                </a:r>
              </a:p>
            </p:txBody>
          </p:sp>
          <p:sp>
            <p:nvSpPr>
              <p:cNvPr id="20" name="TextBox 19"/>
              <p:cNvSpPr txBox="1"/>
              <p:nvPr/>
            </p:nvSpPr>
            <p:spPr bwMode="gray">
              <a:xfrm>
                <a:off x="5934539" y="1895383"/>
                <a:ext cx="587256"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Finland</a:t>
                </a:r>
              </a:p>
            </p:txBody>
          </p:sp>
          <p:sp>
            <p:nvSpPr>
              <p:cNvPr id="21" name="TextBox 20"/>
              <p:cNvSpPr txBox="1"/>
              <p:nvPr/>
            </p:nvSpPr>
            <p:spPr bwMode="gray">
              <a:xfrm>
                <a:off x="5477262" y="3633880"/>
                <a:ext cx="695435" cy="435822"/>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defRPr/>
                </a:pPr>
                <a:r>
                  <a:rPr lang="en-US" sz="1300" dirty="0">
                    <a:solidFill>
                      <a:prstClr val="black"/>
                    </a:solidFill>
                    <a:cs typeface="Arial" pitchFamily="34" charset="0"/>
                  </a:rPr>
                  <a:t>Czech </a:t>
                </a:r>
                <a:br>
                  <a:rPr lang="en-US" sz="1300" dirty="0">
                    <a:solidFill>
                      <a:prstClr val="black"/>
                    </a:solidFill>
                    <a:cs typeface="Arial" pitchFamily="34" charset="0"/>
                  </a:rPr>
                </a:br>
                <a:r>
                  <a:rPr lang="en-US" sz="1300" dirty="0">
                    <a:solidFill>
                      <a:prstClr val="black"/>
                    </a:solidFill>
                    <a:cs typeface="Arial" pitchFamily="34" charset="0"/>
                  </a:rPr>
                  <a:t>Republic</a:t>
                </a:r>
              </a:p>
            </p:txBody>
          </p:sp>
          <p:sp>
            <p:nvSpPr>
              <p:cNvPr id="22" name="TextBox 21"/>
              <p:cNvSpPr txBox="1"/>
              <p:nvPr/>
            </p:nvSpPr>
            <p:spPr bwMode="gray">
              <a:xfrm>
                <a:off x="4498358" y="3291570"/>
                <a:ext cx="228378"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NL</a:t>
                </a:r>
              </a:p>
            </p:txBody>
          </p:sp>
          <p:sp>
            <p:nvSpPr>
              <p:cNvPr id="23" name="TextBox 22"/>
              <p:cNvSpPr txBox="1"/>
              <p:nvPr/>
            </p:nvSpPr>
            <p:spPr bwMode="gray">
              <a:xfrm>
                <a:off x="4538912" y="2999177"/>
                <a:ext cx="726343"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Denmark</a:t>
                </a:r>
              </a:p>
            </p:txBody>
          </p:sp>
          <p:sp>
            <p:nvSpPr>
              <p:cNvPr id="24" name="5-Point Star 23"/>
              <p:cNvSpPr/>
              <p:nvPr/>
            </p:nvSpPr>
            <p:spPr bwMode="gray">
              <a:xfrm>
                <a:off x="3762762" y="3390900"/>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25" name="5-Point Star 24"/>
              <p:cNvSpPr/>
              <p:nvPr/>
            </p:nvSpPr>
            <p:spPr bwMode="gray">
              <a:xfrm>
                <a:off x="3445262" y="5237048"/>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26" name="5-Point Star 25"/>
              <p:cNvSpPr/>
              <p:nvPr/>
            </p:nvSpPr>
            <p:spPr bwMode="gray">
              <a:xfrm>
                <a:off x="3991362" y="4117636"/>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27" name="5-Point Star 26"/>
              <p:cNvSpPr/>
              <p:nvPr/>
            </p:nvSpPr>
            <p:spPr bwMode="gray">
              <a:xfrm>
                <a:off x="4686687" y="2788920"/>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28" name="TextBox 27"/>
              <p:cNvSpPr txBox="1"/>
              <p:nvPr/>
            </p:nvSpPr>
            <p:spPr bwMode="gray">
              <a:xfrm>
                <a:off x="5236725" y="2604965"/>
                <a:ext cx="645637" cy="217911"/>
              </a:xfrm>
              <a:prstGeom prst="rect">
                <a:avLst/>
              </a:prstGeom>
              <a:noFill/>
              <a:ln>
                <a:noFill/>
              </a:ln>
              <a:effectLst>
                <a:outerShdw blurRad="44450" dist="27940" dir="5400000" algn="ctr">
                  <a:srgbClr val="000000">
                    <a:alpha val="32000"/>
                  </a:srgbClr>
                </a:outerShdw>
              </a:effectLst>
              <a:sp3d>
                <a:bevelT w="190500" h="38100"/>
              </a:sp3d>
            </p:spPr>
            <p:txBody>
              <a:bodyPr wrap="none" lIns="0" tIns="0" rIns="0" bIns="0" anchor="ctr">
                <a:spAutoFit/>
              </a:bodyPr>
              <a:lstStyle/>
              <a:p>
                <a:pPr algn="ctr">
                  <a:defRPr/>
                </a:pPr>
                <a:r>
                  <a:rPr lang="en-US" sz="1300" dirty="0">
                    <a:solidFill>
                      <a:prstClr val="black"/>
                    </a:solidFill>
                    <a:cs typeface="Arial" pitchFamily="34" charset="0"/>
                  </a:rPr>
                  <a:t>Sweden</a:t>
                </a:r>
              </a:p>
            </p:txBody>
          </p:sp>
          <p:sp>
            <p:nvSpPr>
              <p:cNvPr id="29" name="5-Point Star 28"/>
              <p:cNvSpPr/>
              <p:nvPr/>
            </p:nvSpPr>
            <p:spPr bwMode="gray">
              <a:xfrm>
                <a:off x="4681728" y="3597021"/>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30" name="5-Point Star 29"/>
              <p:cNvSpPr/>
              <p:nvPr/>
            </p:nvSpPr>
            <p:spPr bwMode="gray">
              <a:xfrm>
                <a:off x="4871820" y="4709665"/>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31" name="5-Point Star 30"/>
              <p:cNvSpPr/>
              <p:nvPr/>
            </p:nvSpPr>
            <p:spPr bwMode="gray">
              <a:xfrm>
                <a:off x="4539397" y="4193275"/>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32" name="5-Point Star 31"/>
              <p:cNvSpPr/>
              <p:nvPr/>
            </p:nvSpPr>
            <p:spPr bwMode="gray">
              <a:xfrm>
                <a:off x="5286762" y="3771900"/>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33" name="5-Point Star 32"/>
              <p:cNvSpPr/>
              <p:nvPr/>
            </p:nvSpPr>
            <p:spPr bwMode="gray">
              <a:xfrm>
                <a:off x="6018947" y="2102703"/>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sp>
            <p:nvSpPr>
              <p:cNvPr id="34" name="5-Point Star 33"/>
              <p:cNvSpPr/>
              <p:nvPr/>
            </p:nvSpPr>
            <p:spPr bwMode="gray">
              <a:xfrm>
                <a:off x="5383947" y="2293203"/>
                <a:ext cx="146304" cy="146304"/>
              </a:xfrm>
              <a:prstGeom prst="star5">
                <a:avLst>
                  <a:gd name="adj" fmla="val 50000"/>
                  <a:gd name="hf" fmla="val 105146"/>
                  <a:gd name="vf" fmla="val 110557"/>
                </a:avLst>
              </a:prstGeom>
              <a:solidFill>
                <a:schemeClr val="accent3">
                  <a:lumMod val="75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sz="1300" dirty="0">
                  <a:solidFill>
                    <a:prstClr val="white"/>
                  </a:solidFill>
                  <a:cs typeface="Arial" pitchFamily="34" charset="0"/>
                </a:endParaRPr>
              </a:p>
            </p:txBody>
          </p:sp>
        </p:grpSp>
      </p:grpSp>
      <p:grpSp>
        <p:nvGrpSpPr>
          <p:cNvPr id="37" name="Group 362"/>
          <p:cNvGrpSpPr>
            <a:grpSpLocks/>
          </p:cNvGrpSpPr>
          <p:nvPr/>
        </p:nvGrpSpPr>
        <p:grpSpPr bwMode="auto">
          <a:xfrm>
            <a:off x="1271314" y="1372178"/>
            <a:ext cx="2374900" cy="800100"/>
            <a:chOff x="361950" y="5245101"/>
            <a:chExt cx="2374900" cy="800100"/>
          </a:xfrm>
        </p:grpSpPr>
        <p:grpSp>
          <p:nvGrpSpPr>
            <p:cNvPr id="38" name="Group 227"/>
            <p:cNvGrpSpPr>
              <a:grpSpLocks/>
            </p:cNvGrpSpPr>
            <p:nvPr/>
          </p:nvGrpSpPr>
          <p:grpSpPr bwMode="auto">
            <a:xfrm>
              <a:off x="472622" y="5334002"/>
              <a:ext cx="232228" cy="626041"/>
              <a:chOff x="377372" y="895352"/>
              <a:chExt cx="232228" cy="626041"/>
            </a:xfrm>
          </p:grpSpPr>
          <p:sp>
            <p:nvSpPr>
              <p:cNvPr id="40" name="Oval 39"/>
              <p:cNvSpPr/>
              <p:nvPr/>
            </p:nvSpPr>
            <p:spPr bwMode="gray">
              <a:xfrm>
                <a:off x="377825" y="895351"/>
                <a:ext cx="231775" cy="231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548640" tIns="0" rIns="0"/>
              <a:lstStyle/>
              <a:p>
                <a:pPr>
                  <a:defRPr/>
                </a:pPr>
                <a:r>
                  <a:rPr lang="en-US" sz="1300" i="1" dirty="0">
                    <a:solidFill>
                      <a:prstClr val="black"/>
                    </a:solidFill>
                    <a:cs typeface="Arial" pitchFamily="34" charset="0"/>
                  </a:rPr>
                  <a:t>Branch offices (15)</a:t>
                </a:r>
              </a:p>
            </p:txBody>
          </p:sp>
          <p:grpSp>
            <p:nvGrpSpPr>
              <p:cNvPr id="41" name="Group 224"/>
              <p:cNvGrpSpPr>
                <a:grpSpLocks/>
              </p:cNvGrpSpPr>
              <p:nvPr/>
            </p:nvGrpSpPr>
            <p:grpSpPr bwMode="auto">
              <a:xfrm>
                <a:off x="377372" y="1219200"/>
                <a:ext cx="232228" cy="302193"/>
                <a:chOff x="377372" y="1261722"/>
                <a:chExt cx="232228" cy="302193"/>
              </a:xfrm>
            </p:grpSpPr>
            <p:grpSp>
              <p:nvGrpSpPr>
                <p:cNvPr id="42" name="Group 222"/>
                <p:cNvGrpSpPr>
                  <a:grpSpLocks/>
                </p:cNvGrpSpPr>
                <p:nvPr/>
              </p:nvGrpSpPr>
              <p:grpSpPr bwMode="auto">
                <a:xfrm>
                  <a:off x="396422" y="1261722"/>
                  <a:ext cx="190500" cy="302193"/>
                  <a:chOff x="6083301" y="3764972"/>
                  <a:chExt cx="137432" cy="218010"/>
                </a:xfrm>
              </p:grpSpPr>
              <p:sp>
                <p:nvSpPr>
                  <p:cNvPr id="44" name="Line 39"/>
                  <p:cNvSpPr>
                    <a:spLocks noChangeShapeType="1"/>
                  </p:cNvSpPr>
                  <p:nvPr/>
                </p:nvSpPr>
                <p:spPr bwMode="gray">
                  <a:xfrm>
                    <a:off x="6083301" y="3764972"/>
                    <a:ext cx="0" cy="218010"/>
                  </a:xfrm>
                  <a:prstGeom prst="line">
                    <a:avLst/>
                  </a:prstGeom>
                  <a:noFill/>
                  <a:ln w="12700">
                    <a:solidFill>
                      <a:srgbClr val="000066"/>
                    </a:solidFill>
                    <a:round/>
                    <a:headEnd/>
                    <a:tailEnd/>
                  </a:ln>
                </p:spPr>
                <p:txBody>
                  <a:bodyPr/>
                  <a:lstStyle/>
                  <a:p>
                    <a:pPr fontAlgn="base">
                      <a:spcBef>
                        <a:spcPct val="0"/>
                      </a:spcBef>
                      <a:spcAft>
                        <a:spcPct val="0"/>
                      </a:spcAft>
                    </a:pPr>
                    <a:endParaRPr lang="en-GB" sz="1300" dirty="0">
                      <a:solidFill>
                        <a:prstClr val="black"/>
                      </a:solidFill>
                      <a:cs typeface="Arial" charset="0"/>
                    </a:endParaRPr>
                  </a:p>
                </p:txBody>
              </p:sp>
              <p:sp>
                <p:nvSpPr>
                  <p:cNvPr id="45" name="AutoShape 40"/>
                  <p:cNvSpPr>
                    <a:spLocks noChangeArrowheads="1"/>
                  </p:cNvSpPr>
                  <p:nvPr/>
                </p:nvSpPr>
                <p:spPr bwMode="gray">
                  <a:xfrm>
                    <a:off x="6083301" y="3764982"/>
                    <a:ext cx="137432" cy="130561"/>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grpSp>
            <p:sp>
              <p:nvSpPr>
                <p:cNvPr id="43" name="Oval 42"/>
                <p:cNvSpPr/>
                <p:nvPr/>
              </p:nvSpPr>
              <p:spPr bwMode="gray">
                <a:xfrm>
                  <a:off x="377825" y="1282361"/>
                  <a:ext cx="231775" cy="23177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365760" anchor="ctr"/>
                <a:lstStyle/>
                <a:p>
                  <a:pPr>
                    <a:defRPr/>
                  </a:pPr>
                  <a:r>
                    <a:rPr lang="en-US" sz="1300" dirty="0">
                      <a:solidFill>
                        <a:prstClr val="black"/>
                      </a:solidFill>
                      <a:cs typeface="Arial" pitchFamily="34" charset="0"/>
                    </a:rPr>
                    <a:t>Development Centers (8)</a:t>
                  </a:r>
                </a:p>
              </p:txBody>
            </p:sp>
          </p:grpSp>
        </p:grpSp>
        <p:sp>
          <p:nvSpPr>
            <p:cNvPr id="39" name="Rectangle 38"/>
            <p:cNvSpPr/>
            <p:nvPr/>
          </p:nvSpPr>
          <p:spPr bwMode="gray">
            <a:xfrm>
              <a:off x="361950" y="5245101"/>
              <a:ext cx="2374900" cy="8001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00" dirty="0">
                <a:solidFill>
                  <a:prstClr val="white"/>
                </a:solidFill>
              </a:endParaRPr>
            </a:p>
          </p:txBody>
        </p:sp>
      </p:grpSp>
      <p:sp>
        <p:nvSpPr>
          <p:cNvPr id="46" name="Rectangle 134"/>
          <p:cNvSpPr>
            <a:spLocks noChangeArrowheads="1"/>
          </p:cNvSpPr>
          <p:nvPr/>
        </p:nvSpPr>
        <p:spPr bwMode="auto">
          <a:xfrm>
            <a:off x="2969939" y="3431166"/>
            <a:ext cx="824265" cy="292388"/>
          </a:xfrm>
          <a:prstGeom prst="rect">
            <a:avLst/>
          </a:prstGeom>
          <a:noFill/>
          <a:ln w="9525">
            <a:noFill/>
            <a:miter lim="800000"/>
            <a:headEnd/>
            <a:tailEnd/>
          </a:ln>
        </p:spPr>
        <p:txBody>
          <a:bodyPr wrap="none">
            <a:spAutoFit/>
          </a:bodyPr>
          <a:lstStyle/>
          <a:p>
            <a:pPr fontAlgn="base">
              <a:spcBef>
                <a:spcPct val="0"/>
              </a:spcBef>
              <a:spcAft>
                <a:spcPct val="0"/>
              </a:spcAft>
            </a:pPr>
            <a:r>
              <a:rPr lang="en-US" sz="1300" dirty="0">
                <a:solidFill>
                  <a:prstClr val="black"/>
                </a:solidFill>
                <a:cs typeface="Arial" charset="0"/>
              </a:rPr>
              <a:t>Brussels</a:t>
            </a:r>
          </a:p>
        </p:txBody>
      </p:sp>
      <p:sp>
        <p:nvSpPr>
          <p:cNvPr id="47" name="AutoShape 40"/>
          <p:cNvSpPr>
            <a:spLocks noChangeArrowheads="1"/>
          </p:cNvSpPr>
          <p:nvPr/>
        </p:nvSpPr>
        <p:spPr bwMode="gray">
          <a:xfrm>
            <a:off x="3579539" y="4039178"/>
            <a:ext cx="131763" cy="125413"/>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cxnSp>
        <p:nvCxnSpPr>
          <p:cNvPr id="48" name="Elbow Connector 47"/>
          <p:cNvCxnSpPr>
            <a:stCxn id="47" idx="0"/>
            <a:endCxn id="46" idx="2"/>
          </p:cNvCxnSpPr>
          <p:nvPr/>
        </p:nvCxnSpPr>
        <p:spPr bwMode="gray">
          <a:xfrm rot="16200000" flipV="1">
            <a:off x="3349665" y="3755962"/>
            <a:ext cx="328165" cy="263349"/>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49" name="AutoShape 40"/>
          <p:cNvSpPr>
            <a:spLocks noChangeArrowheads="1"/>
          </p:cNvSpPr>
          <p:nvPr/>
        </p:nvSpPr>
        <p:spPr bwMode="gray">
          <a:xfrm>
            <a:off x="3679552" y="3774066"/>
            <a:ext cx="77787" cy="95250"/>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sp>
        <p:nvSpPr>
          <p:cNvPr id="50" name="Rectangle 138"/>
          <p:cNvSpPr>
            <a:spLocks noChangeArrowheads="1"/>
          </p:cNvSpPr>
          <p:nvPr/>
        </p:nvSpPr>
        <p:spPr bwMode="auto">
          <a:xfrm>
            <a:off x="2476227" y="2694566"/>
            <a:ext cx="1176925" cy="492443"/>
          </a:xfrm>
          <a:prstGeom prst="rect">
            <a:avLst/>
          </a:prstGeom>
          <a:noFill/>
          <a:ln w="9525">
            <a:noFill/>
            <a:miter lim="800000"/>
            <a:headEnd/>
            <a:tailEnd/>
          </a:ln>
        </p:spPr>
        <p:txBody>
          <a:bodyPr wrap="none">
            <a:spAutoFit/>
          </a:bodyPr>
          <a:lstStyle/>
          <a:p>
            <a:pPr fontAlgn="base">
              <a:spcBef>
                <a:spcPct val="0"/>
              </a:spcBef>
              <a:spcAft>
                <a:spcPct val="0"/>
              </a:spcAft>
            </a:pPr>
            <a:r>
              <a:rPr lang="en-US" sz="1300" dirty="0">
                <a:solidFill>
                  <a:prstClr val="black"/>
                </a:solidFill>
                <a:cs typeface="Arial" charset="0"/>
              </a:rPr>
              <a:t>Eindhoven &amp; </a:t>
            </a:r>
          </a:p>
          <a:p>
            <a:pPr fontAlgn="base">
              <a:spcBef>
                <a:spcPct val="0"/>
              </a:spcBef>
              <a:spcAft>
                <a:spcPct val="0"/>
              </a:spcAft>
            </a:pPr>
            <a:r>
              <a:rPr lang="en-US" sz="1300" dirty="0">
                <a:solidFill>
                  <a:prstClr val="black"/>
                </a:solidFill>
                <a:cs typeface="Arial" charset="0"/>
              </a:rPr>
              <a:t>The Hague</a:t>
            </a:r>
          </a:p>
        </p:txBody>
      </p:sp>
      <p:cxnSp>
        <p:nvCxnSpPr>
          <p:cNvPr id="51" name="Elbow Connector 50"/>
          <p:cNvCxnSpPr/>
          <p:nvPr/>
        </p:nvCxnSpPr>
        <p:spPr bwMode="gray">
          <a:xfrm rot="16200000" flipV="1">
            <a:off x="3301726" y="3253366"/>
            <a:ext cx="601663" cy="439738"/>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2" name="Rectangle 140"/>
          <p:cNvSpPr>
            <a:spLocks noChangeArrowheads="1"/>
          </p:cNvSpPr>
          <p:nvPr/>
        </p:nvSpPr>
        <p:spPr bwMode="auto">
          <a:xfrm>
            <a:off x="1372914" y="3223203"/>
            <a:ext cx="1233030" cy="292388"/>
          </a:xfrm>
          <a:prstGeom prst="rect">
            <a:avLst/>
          </a:prstGeom>
          <a:noFill/>
          <a:ln w="9525">
            <a:noFill/>
            <a:miter lim="800000"/>
            <a:headEnd/>
            <a:tailEnd/>
          </a:ln>
        </p:spPr>
        <p:txBody>
          <a:bodyPr wrap="none">
            <a:spAutoFit/>
          </a:bodyPr>
          <a:lstStyle/>
          <a:p>
            <a:pPr fontAlgn="base">
              <a:spcBef>
                <a:spcPct val="0"/>
              </a:spcBef>
              <a:spcAft>
                <a:spcPct val="0"/>
              </a:spcAft>
            </a:pPr>
            <a:r>
              <a:rPr lang="en-US" sz="1300" dirty="0">
                <a:solidFill>
                  <a:prstClr val="black"/>
                </a:solidFill>
                <a:cs typeface="Arial" charset="0"/>
              </a:rPr>
              <a:t>Milton Keynes</a:t>
            </a:r>
          </a:p>
        </p:txBody>
      </p:sp>
      <p:sp>
        <p:nvSpPr>
          <p:cNvPr id="53" name="AutoShape 40"/>
          <p:cNvSpPr>
            <a:spLocks noChangeArrowheads="1"/>
          </p:cNvSpPr>
          <p:nvPr/>
        </p:nvSpPr>
        <p:spPr bwMode="gray">
          <a:xfrm>
            <a:off x="2988989" y="3347028"/>
            <a:ext cx="131763" cy="123825"/>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cxnSp>
        <p:nvCxnSpPr>
          <p:cNvPr id="54" name="Elbow Connector 53"/>
          <p:cNvCxnSpPr/>
          <p:nvPr/>
        </p:nvCxnSpPr>
        <p:spPr bwMode="gray">
          <a:xfrm>
            <a:off x="2696889" y="3394653"/>
            <a:ext cx="247650" cy="36513"/>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5" name="AutoShape 40"/>
          <p:cNvSpPr>
            <a:spLocks noChangeArrowheads="1"/>
          </p:cNvSpPr>
          <p:nvPr/>
        </p:nvSpPr>
        <p:spPr bwMode="gray">
          <a:xfrm>
            <a:off x="3363639" y="4859916"/>
            <a:ext cx="131763" cy="125412"/>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cxnSp>
        <p:nvCxnSpPr>
          <p:cNvPr id="56" name="Elbow Connector 55"/>
          <p:cNvCxnSpPr/>
          <p:nvPr/>
        </p:nvCxnSpPr>
        <p:spPr bwMode="gray">
          <a:xfrm>
            <a:off x="2861989" y="4931353"/>
            <a:ext cx="485775" cy="0"/>
          </a:xfrm>
          <a:prstGeom prst="bentConnector3">
            <a:avLst>
              <a:gd name="adj1" fmla="val 50000"/>
            </a:avLst>
          </a:prstGeom>
          <a:ln>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57" name="Rectangle 145"/>
          <p:cNvSpPr>
            <a:spLocks noChangeArrowheads="1"/>
          </p:cNvSpPr>
          <p:nvPr/>
        </p:nvSpPr>
        <p:spPr bwMode="gray">
          <a:xfrm>
            <a:off x="1901552" y="4777366"/>
            <a:ext cx="1258887" cy="292388"/>
          </a:xfrm>
          <a:prstGeom prst="rect">
            <a:avLst/>
          </a:prstGeom>
          <a:solidFill>
            <a:schemeClr val="bg1">
              <a:alpha val="50195"/>
            </a:schemeClr>
          </a:solidFill>
          <a:ln w="9525">
            <a:noFill/>
            <a:miter lim="800000"/>
            <a:headEnd/>
            <a:tailEnd/>
          </a:ln>
        </p:spPr>
        <p:txBody>
          <a:bodyPr lIns="45720" rIns="45720">
            <a:spAutoFit/>
          </a:bodyPr>
          <a:lstStyle/>
          <a:p>
            <a:pPr fontAlgn="base">
              <a:spcBef>
                <a:spcPct val="0"/>
              </a:spcBef>
              <a:spcAft>
                <a:spcPct val="0"/>
              </a:spcAft>
            </a:pPr>
            <a:r>
              <a:rPr lang="en-US" sz="1300" dirty="0">
                <a:solidFill>
                  <a:prstClr val="black"/>
                </a:solidFill>
                <a:cs typeface="Arial" charset="0"/>
              </a:rPr>
              <a:t>Toulouse </a:t>
            </a:r>
          </a:p>
        </p:txBody>
      </p:sp>
      <p:sp>
        <p:nvSpPr>
          <p:cNvPr id="58" name="AutoShape 40"/>
          <p:cNvSpPr>
            <a:spLocks noChangeArrowheads="1"/>
          </p:cNvSpPr>
          <p:nvPr/>
        </p:nvSpPr>
        <p:spPr bwMode="gray">
          <a:xfrm>
            <a:off x="3749402" y="3721678"/>
            <a:ext cx="77787" cy="95250"/>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sp>
        <p:nvSpPr>
          <p:cNvPr id="59" name="AutoShape 40"/>
          <p:cNvSpPr>
            <a:spLocks noChangeArrowheads="1"/>
          </p:cNvSpPr>
          <p:nvPr/>
        </p:nvSpPr>
        <p:spPr bwMode="gray">
          <a:xfrm>
            <a:off x="2522264" y="3574041"/>
            <a:ext cx="130175" cy="125412"/>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sp>
        <p:nvSpPr>
          <p:cNvPr id="60" name="5-Point Star 59"/>
          <p:cNvSpPr/>
          <p:nvPr/>
        </p:nvSpPr>
        <p:spPr bwMode="gray">
          <a:xfrm>
            <a:off x="3717652" y="3924878"/>
            <a:ext cx="133350" cy="133350"/>
          </a:xfrm>
          <a:prstGeom prst="star5">
            <a:avLst>
              <a:gd name="adj" fmla="val 50000"/>
              <a:gd name="hf" fmla="val 105146"/>
              <a:gd name="vf" fmla="val 110557"/>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defRPr/>
            </a:pPr>
            <a:endParaRPr lang="en-US" sz="1300" dirty="0">
              <a:solidFill>
                <a:prstClr val="black"/>
              </a:solidFill>
            </a:endParaRPr>
          </a:p>
        </p:txBody>
      </p:sp>
      <p:sp>
        <p:nvSpPr>
          <p:cNvPr id="61" name="Rectangle 149"/>
          <p:cNvSpPr>
            <a:spLocks noChangeArrowheads="1"/>
          </p:cNvSpPr>
          <p:nvPr/>
        </p:nvSpPr>
        <p:spPr bwMode="gray">
          <a:xfrm>
            <a:off x="1757089" y="3467678"/>
            <a:ext cx="973138" cy="292388"/>
          </a:xfrm>
          <a:prstGeom prst="rect">
            <a:avLst/>
          </a:prstGeom>
          <a:solidFill>
            <a:schemeClr val="bg1">
              <a:alpha val="0"/>
            </a:schemeClr>
          </a:solidFill>
          <a:ln w="9525">
            <a:noFill/>
            <a:miter lim="800000"/>
            <a:headEnd/>
            <a:tailEnd/>
          </a:ln>
        </p:spPr>
        <p:txBody>
          <a:bodyPr lIns="45720" rIns="45720">
            <a:spAutoFit/>
          </a:bodyPr>
          <a:lstStyle/>
          <a:p>
            <a:pPr fontAlgn="base">
              <a:spcBef>
                <a:spcPct val="0"/>
              </a:spcBef>
              <a:spcAft>
                <a:spcPct val="0"/>
              </a:spcAft>
            </a:pPr>
            <a:r>
              <a:rPr lang="en-US" sz="1300" dirty="0">
                <a:solidFill>
                  <a:prstClr val="black"/>
                </a:solidFill>
                <a:cs typeface="Arial" charset="0"/>
              </a:rPr>
              <a:t>Belfast</a:t>
            </a:r>
          </a:p>
        </p:txBody>
      </p:sp>
      <p:sp>
        <p:nvSpPr>
          <p:cNvPr id="62" name="Oval 61"/>
          <p:cNvSpPr/>
          <p:nvPr/>
        </p:nvSpPr>
        <p:spPr>
          <a:xfrm>
            <a:off x="4276279" y="4969334"/>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63" name="Oval 62"/>
          <p:cNvSpPr/>
          <p:nvPr/>
        </p:nvSpPr>
        <p:spPr>
          <a:xfrm>
            <a:off x="4113369" y="4506879"/>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64" name="Oval 63"/>
          <p:cNvSpPr/>
          <p:nvPr/>
        </p:nvSpPr>
        <p:spPr>
          <a:xfrm>
            <a:off x="4800600" y="2743200"/>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65" name="Oval 64"/>
          <p:cNvSpPr/>
          <p:nvPr/>
        </p:nvSpPr>
        <p:spPr>
          <a:xfrm>
            <a:off x="5410200" y="2590800"/>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66" name="Oval 65"/>
          <p:cNvSpPr/>
          <p:nvPr/>
        </p:nvSpPr>
        <p:spPr>
          <a:xfrm>
            <a:off x="4267200" y="3581400"/>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67" name="Oval 66"/>
          <p:cNvSpPr/>
          <p:nvPr/>
        </p:nvSpPr>
        <p:spPr>
          <a:xfrm>
            <a:off x="3009783" y="3781666"/>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68" name="Oval 67"/>
          <p:cNvSpPr/>
          <p:nvPr/>
        </p:nvSpPr>
        <p:spPr>
          <a:xfrm>
            <a:off x="2972996" y="5400259"/>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69" name="Oval 68"/>
          <p:cNvSpPr/>
          <p:nvPr/>
        </p:nvSpPr>
        <p:spPr>
          <a:xfrm>
            <a:off x="4267200" y="3200400"/>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70" name="Oval 69"/>
          <p:cNvSpPr/>
          <p:nvPr/>
        </p:nvSpPr>
        <p:spPr>
          <a:xfrm>
            <a:off x="4114800" y="3810000"/>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71" name="Oval 70"/>
          <p:cNvSpPr/>
          <p:nvPr/>
        </p:nvSpPr>
        <p:spPr>
          <a:xfrm>
            <a:off x="4648200" y="4038600"/>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72" name="Oval 71"/>
          <p:cNvSpPr/>
          <p:nvPr/>
        </p:nvSpPr>
        <p:spPr>
          <a:xfrm>
            <a:off x="3204224" y="4401776"/>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cxnSp>
        <p:nvCxnSpPr>
          <p:cNvPr id="73" name="Straight Connector 72"/>
          <p:cNvCxnSpPr/>
          <p:nvPr/>
        </p:nvCxnSpPr>
        <p:spPr>
          <a:xfrm flipV="1">
            <a:off x="2438400" y="3886200"/>
            <a:ext cx="533400" cy="3048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4114800" y="2667000"/>
            <a:ext cx="133686" cy="133686"/>
          </a:xfrm>
          <a:prstGeom prst="ellipse">
            <a:avLst/>
          </a:prstGeom>
          <a:solidFill>
            <a:schemeClr val="accent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sz="1300" dirty="0">
              <a:solidFill>
                <a:prstClr val="black"/>
              </a:solidFill>
            </a:endParaRPr>
          </a:p>
        </p:txBody>
      </p:sp>
      <p:sp>
        <p:nvSpPr>
          <p:cNvPr id="75" name="TextBox 74"/>
          <p:cNvSpPr txBox="1"/>
          <p:nvPr/>
        </p:nvSpPr>
        <p:spPr bwMode="gray">
          <a:xfrm>
            <a:off x="3740079" y="2443676"/>
            <a:ext cx="621965" cy="2000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spAutoFit/>
          </a:bodyPr>
          <a:lstStyle/>
          <a:p>
            <a:pPr algn="ctr">
              <a:defRPr/>
            </a:pPr>
            <a:r>
              <a:rPr lang="en-US" sz="1300" dirty="0" err="1" smtClean="0">
                <a:solidFill>
                  <a:prstClr val="black"/>
                </a:solidFill>
                <a:cs typeface="Arial" pitchFamily="34" charset="0"/>
              </a:rPr>
              <a:t>Norrway</a:t>
            </a:r>
            <a:endParaRPr lang="en-US" sz="1300" dirty="0">
              <a:solidFill>
                <a:prstClr val="black"/>
              </a:solidFill>
              <a:cs typeface="Arial" pitchFamily="34" charset="0"/>
            </a:endParaRPr>
          </a:p>
        </p:txBody>
      </p:sp>
      <p:sp>
        <p:nvSpPr>
          <p:cNvPr id="76" name="AutoShape 40"/>
          <p:cNvSpPr>
            <a:spLocks noChangeArrowheads="1"/>
          </p:cNvSpPr>
          <p:nvPr/>
        </p:nvSpPr>
        <p:spPr bwMode="gray">
          <a:xfrm>
            <a:off x="4419600" y="3228975"/>
            <a:ext cx="131763" cy="123825"/>
          </a:xfrm>
          <a:prstGeom prst="flowChartPunchedTape">
            <a:avLst/>
          </a:prstGeom>
          <a:solidFill>
            <a:srgbClr val="00FF00"/>
          </a:solidFill>
          <a:ln w="9525">
            <a:solidFill>
              <a:srgbClr val="000066"/>
            </a:solidFill>
            <a:miter lim="800000"/>
            <a:headEnd/>
            <a:tailEnd/>
          </a:ln>
        </p:spPr>
        <p:txBody>
          <a:bodyPr wrap="none" anchor="ctr"/>
          <a:lstStyle/>
          <a:p>
            <a:pPr fontAlgn="base">
              <a:spcBef>
                <a:spcPct val="0"/>
              </a:spcBef>
              <a:spcAft>
                <a:spcPct val="0"/>
              </a:spcAft>
            </a:pPr>
            <a:endParaRPr lang="en-US" sz="1300" dirty="0">
              <a:solidFill>
                <a:prstClr val="black"/>
              </a:solidFill>
              <a:cs typeface="Arial" charset="0"/>
            </a:endParaRPr>
          </a:p>
        </p:txBody>
      </p:sp>
      <p:sp>
        <p:nvSpPr>
          <p:cNvPr id="77" name="Rectangle 149"/>
          <p:cNvSpPr>
            <a:spLocks noChangeArrowheads="1"/>
          </p:cNvSpPr>
          <p:nvPr/>
        </p:nvSpPr>
        <p:spPr bwMode="gray">
          <a:xfrm>
            <a:off x="4513262" y="3124200"/>
            <a:ext cx="973138" cy="292388"/>
          </a:xfrm>
          <a:prstGeom prst="rect">
            <a:avLst/>
          </a:prstGeom>
          <a:solidFill>
            <a:schemeClr val="bg1">
              <a:alpha val="0"/>
            </a:schemeClr>
          </a:solidFill>
          <a:ln w="9525">
            <a:noFill/>
            <a:miter lim="800000"/>
            <a:headEnd/>
            <a:tailEnd/>
          </a:ln>
        </p:spPr>
        <p:txBody>
          <a:bodyPr lIns="45720" rIns="45720">
            <a:spAutoFit/>
          </a:bodyPr>
          <a:lstStyle/>
          <a:p>
            <a:pPr fontAlgn="base">
              <a:spcBef>
                <a:spcPct val="0"/>
              </a:spcBef>
              <a:spcAft>
                <a:spcPct val="0"/>
              </a:spcAft>
            </a:pPr>
            <a:r>
              <a:rPr lang="en-US" sz="1300" dirty="0" smtClean="0">
                <a:solidFill>
                  <a:prstClr val="black"/>
                </a:solidFill>
                <a:cs typeface="Arial" charset="0"/>
              </a:rPr>
              <a:t>Lund</a:t>
            </a:r>
            <a:endParaRPr lang="en-US" sz="1300" dirty="0">
              <a:solidFill>
                <a:prstClr val="black"/>
              </a:solidFill>
              <a:cs typeface="Arial" charset="0"/>
            </a:endParaRPr>
          </a:p>
        </p:txBody>
      </p:sp>
    </p:spTree>
    <p:extLst>
      <p:ext uri="{BB962C8B-B14F-4D97-AF65-F5344CB8AC3E}">
        <p14:creationId xmlns:p14="http://schemas.microsoft.com/office/powerpoint/2010/main" val="141275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5043055" y="858982"/>
            <a:ext cx="3255818" cy="5541818"/>
          </a:xfrm>
          <a:prstGeom prst="rect">
            <a:avLst/>
          </a:prstGeom>
          <a:solidFill>
            <a:schemeClr val="accent1">
              <a:alpha val="80000"/>
            </a:schemeClr>
          </a:solidFill>
          <a:ln>
            <a:noFill/>
          </a:ln>
        </p:spPr>
        <p:style>
          <a:lnRef idx="1">
            <a:schemeClr val="accent1"/>
          </a:lnRef>
          <a:fillRef idx="0">
            <a:schemeClr val="accent1"/>
          </a:fillRef>
          <a:effectRef idx="0">
            <a:schemeClr val="accent1"/>
          </a:effectRef>
          <a:fontRef idx="minor">
            <a:schemeClr val="tx1"/>
          </a:fontRef>
        </p:style>
        <p:txBody>
          <a:bodyPr lIns="182880" rIns="182880" rtlCol="0" anchor="ctr"/>
          <a:lstStyle/>
          <a:p>
            <a:pPr marL="304800" indent="-304800">
              <a:spcBef>
                <a:spcPts val="1200"/>
              </a:spcBef>
              <a:buClr>
                <a:prstClr val="white"/>
              </a:buClr>
              <a:buSzPct val="100000"/>
              <a:buFont typeface="Wingdings" pitchFamily="2" charset="2"/>
              <a:buChar char="§"/>
              <a:defRPr/>
            </a:pPr>
            <a:r>
              <a:rPr lang="en-US" sz="1600" dirty="0" smtClean="0">
                <a:solidFill>
                  <a:prstClr val="white"/>
                </a:solidFill>
              </a:rPr>
              <a:t>Europe: Contributes to 33% of total TechM revenues </a:t>
            </a:r>
          </a:p>
          <a:p>
            <a:pPr marL="304800" indent="-304800">
              <a:spcBef>
                <a:spcPts val="1200"/>
              </a:spcBef>
              <a:buClr>
                <a:prstClr val="white"/>
              </a:buClr>
              <a:buSzPct val="100000"/>
              <a:buFont typeface="Wingdings" pitchFamily="2" charset="2"/>
              <a:buChar char="§"/>
              <a:defRPr/>
            </a:pPr>
            <a:r>
              <a:rPr lang="en-US" sz="1600" dirty="0" smtClean="0">
                <a:solidFill>
                  <a:prstClr val="white"/>
                </a:solidFill>
              </a:rPr>
              <a:t>Total 2900+ Associates based in Europe &amp;  7000 offshore working for European customers</a:t>
            </a:r>
          </a:p>
          <a:p>
            <a:pPr marL="304800" indent="-304800">
              <a:spcBef>
                <a:spcPts val="1200"/>
              </a:spcBef>
              <a:buClr>
                <a:prstClr val="white"/>
              </a:buClr>
              <a:buSzPct val="100000"/>
              <a:buFont typeface="Wingdings" pitchFamily="2" charset="2"/>
              <a:buChar char="§"/>
              <a:defRPr/>
            </a:pPr>
            <a:r>
              <a:rPr lang="en-US" sz="1600" dirty="0" smtClean="0">
                <a:solidFill>
                  <a:prstClr val="white"/>
                </a:solidFill>
              </a:rPr>
              <a:t>140+ customers</a:t>
            </a:r>
          </a:p>
          <a:p>
            <a:pPr marL="304800" indent="-304800">
              <a:spcBef>
                <a:spcPts val="1200"/>
              </a:spcBef>
              <a:buClr>
                <a:prstClr val="white"/>
              </a:buClr>
              <a:buSzPct val="100000"/>
              <a:buFont typeface="Wingdings" pitchFamily="2" charset="2"/>
              <a:buChar char="§"/>
              <a:defRPr/>
            </a:pPr>
            <a:r>
              <a:rPr lang="en-US" sz="1600" dirty="0">
                <a:solidFill>
                  <a:prstClr val="white"/>
                </a:solidFill>
              </a:rPr>
              <a:t>7</a:t>
            </a:r>
            <a:r>
              <a:rPr lang="en-US" sz="1600" dirty="0" smtClean="0">
                <a:solidFill>
                  <a:prstClr val="white"/>
                </a:solidFill>
              </a:rPr>
              <a:t> Development Centers</a:t>
            </a:r>
          </a:p>
          <a:p>
            <a:pPr marL="304800" indent="-304800">
              <a:spcBef>
                <a:spcPts val="1200"/>
              </a:spcBef>
              <a:buClr>
                <a:prstClr val="white"/>
              </a:buClr>
              <a:buSzPct val="100000"/>
              <a:buFont typeface="Wingdings" pitchFamily="2" charset="2"/>
              <a:buChar char="§"/>
              <a:defRPr/>
            </a:pPr>
            <a:r>
              <a:rPr lang="en-US" sz="1600" dirty="0" smtClean="0">
                <a:solidFill>
                  <a:prstClr val="white"/>
                </a:solidFill>
              </a:rPr>
              <a:t>Business footprint spans more than 20 Countries</a:t>
            </a:r>
          </a:p>
          <a:p>
            <a:pPr marL="304800" indent="-304800">
              <a:spcBef>
                <a:spcPts val="1200"/>
              </a:spcBef>
              <a:buClr>
                <a:prstClr val="white"/>
              </a:buClr>
              <a:buSzPct val="100000"/>
              <a:buFont typeface="Wingdings" pitchFamily="2" charset="2"/>
              <a:buChar char="§"/>
              <a:defRPr/>
            </a:pPr>
            <a:r>
              <a:rPr lang="en-US" sz="1600" dirty="0" smtClean="0">
                <a:solidFill>
                  <a:prstClr val="white"/>
                </a:solidFill>
              </a:rPr>
              <a:t>15 Sales Offices</a:t>
            </a:r>
          </a:p>
          <a:p>
            <a:pPr marL="304800" indent="-304800">
              <a:spcBef>
                <a:spcPts val="1200"/>
              </a:spcBef>
              <a:buClr>
                <a:prstClr val="white"/>
              </a:buClr>
              <a:buSzPct val="100000"/>
              <a:buFont typeface="Wingdings" pitchFamily="2" charset="2"/>
              <a:buChar char="§"/>
              <a:defRPr/>
            </a:pPr>
            <a:r>
              <a:rPr lang="en-US" sz="1600" dirty="0" smtClean="0">
                <a:solidFill>
                  <a:prstClr val="white"/>
                </a:solidFill>
              </a:rPr>
              <a:t>Augmented by TechM LATAM capability to address some of the multilingual needs</a:t>
            </a:r>
          </a:p>
          <a:p>
            <a:pPr marL="304800" indent="-304800">
              <a:spcBef>
                <a:spcPts val="1200"/>
              </a:spcBef>
              <a:buClr>
                <a:prstClr val="white"/>
              </a:buClr>
              <a:buSzPct val="100000"/>
              <a:buFont typeface="Wingdings" pitchFamily="2" charset="2"/>
              <a:buChar char="§"/>
              <a:defRPr/>
            </a:pPr>
            <a:r>
              <a:rPr lang="en-US" sz="1600" dirty="0" smtClean="0">
                <a:solidFill>
                  <a:prstClr val="white"/>
                </a:solidFill>
              </a:rPr>
              <a:t>Partnership with niche, specialist vendors</a:t>
            </a:r>
            <a:endParaRPr lang="en-US" sz="1600" dirty="0">
              <a:solidFill>
                <a:prstClr val="white"/>
              </a:solidFill>
            </a:endParaRPr>
          </a:p>
        </p:txBody>
      </p:sp>
      <p:sp>
        <p:nvSpPr>
          <p:cNvPr id="2" name="Title 1"/>
          <p:cNvSpPr>
            <a:spLocks noGrp="1"/>
          </p:cNvSpPr>
          <p:nvPr>
            <p:ph type="title"/>
          </p:nvPr>
        </p:nvSpPr>
        <p:spPr>
          <a:xfrm>
            <a:off x="457200" y="635913"/>
            <a:ext cx="8224837" cy="430887"/>
          </a:xfrm>
          <a:noFill/>
          <a:ln w="9525">
            <a:noFill/>
            <a:miter lim="800000"/>
            <a:headEnd/>
            <a:tailEnd/>
          </a:ln>
        </p:spPr>
        <p:txBody>
          <a:bodyPr vert="horz" wrap="square" lIns="0" tIns="0" rIns="0" bIns="0" numCol="1" anchor="t" anchorCtr="0" compatLnSpc="1">
            <a:prstTxWarp prst="textNoShape">
              <a:avLst/>
            </a:prstTxWarp>
            <a:spAutoFit/>
          </a:bodyPr>
          <a:lstStyle/>
          <a:p>
            <a:r>
              <a:rPr lang="en-US" sz="2800" dirty="0" smtClean="0">
                <a:solidFill>
                  <a:schemeClr val="bg1"/>
                </a:solidFill>
              </a:rPr>
              <a:t>Europe’s Business Split</a:t>
            </a:r>
          </a:p>
        </p:txBody>
      </p:sp>
      <p:graphicFrame>
        <p:nvGraphicFramePr>
          <p:cNvPr id="4" name="Chart 3"/>
          <p:cNvGraphicFramePr/>
          <p:nvPr>
            <p:extLst>
              <p:ext uri="{D42A27DB-BD31-4B8C-83A1-F6EECF244321}">
                <p14:modId xmlns:p14="http://schemas.microsoft.com/office/powerpoint/2010/main" val="2396648790"/>
              </p:ext>
            </p:extLst>
          </p:nvPr>
        </p:nvGraphicFramePr>
        <p:xfrm>
          <a:off x="152401" y="1600200"/>
          <a:ext cx="4724400" cy="37707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7445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963" y="712113"/>
            <a:ext cx="8224837" cy="430887"/>
          </a:xfrm>
          <a:noFill/>
          <a:ln w="9525">
            <a:noFill/>
            <a:miter lim="800000"/>
            <a:headEnd/>
            <a:tailEnd/>
          </a:ln>
        </p:spPr>
        <p:txBody>
          <a:bodyPr vert="horz" wrap="square" lIns="0" tIns="0" rIns="0" bIns="0" numCol="1" anchor="t" anchorCtr="0" compatLnSpc="1">
            <a:prstTxWarp prst="textNoShape">
              <a:avLst/>
            </a:prstTxWarp>
            <a:spAutoFit/>
          </a:bodyPr>
          <a:lstStyle/>
          <a:p>
            <a:r>
              <a:rPr lang="en-US" sz="2800" dirty="0" smtClean="0">
                <a:solidFill>
                  <a:schemeClr val="bg1"/>
                </a:solidFill>
              </a:rPr>
              <a:t>Key highlights </a:t>
            </a:r>
          </a:p>
        </p:txBody>
      </p:sp>
      <p:sp>
        <p:nvSpPr>
          <p:cNvPr id="7" name="Rectangle 6"/>
          <p:cNvSpPr/>
          <p:nvPr/>
        </p:nvSpPr>
        <p:spPr>
          <a:xfrm>
            <a:off x="5181600" y="1325880"/>
            <a:ext cx="3733800" cy="2057400"/>
          </a:xfrm>
          <a:prstGeom prst="rect">
            <a:avLst/>
          </a:prstGeom>
          <a:solidFill>
            <a:srgbClr val="E31837">
              <a:alpha val="85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ts val="200"/>
              </a:spcBef>
              <a:spcAft>
                <a:spcPts val="200"/>
              </a:spcAft>
            </a:pPr>
            <a:endParaRPr lang="en-US" sz="1200" b="1" dirty="0" smtClean="0">
              <a:solidFill>
                <a:prstClr val="white"/>
              </a:solidFill>
              <a:latin typeface="Arial Black" pitchFamily="34" charset="0"/>
            </a:endParaRPr>
          </a:p>
        </p:txBody>
      </p:sp>
      <p:sp>
        <p:nvSpPr>
          <p:cNvPr id="8" name="Rounded Rectangle 7"/>
          <p:cNvSpPr/>
          <p:nvPr/>
        </p:nvSpPr>
        <p:spPr>
          <a:xfrm>
            <a:off x="328613" y="1162640"/>
            <a:ext cx="4776787" cy="5619160"/>
          </a:xfrm>
          <a:prstGeom prst="roundRect">
            <a:avLst>
              <a:gd name="adj" fmla="val 516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2"/>
          <p:cNvSpPr txBox="1">
            <a:spLocks/>
          </p:cNvSpPr>
          <p:nvPr/>
        </p:nvSpPr>
        <p:spPr bwMode="gray">
          <a:xfrm>
            <a:off x="474434" y="1239876"/>
            <a:ext cx="4402366" cy="55399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0"/>
              </a:spcBef>
              <a:spcAft>
                <a:spcPct val="0"/>
              </a:spcAft>
              <a:defRPr lang="en-US" sz="3200" b="1" kern="1200" dirty="0">
                <a:solidFill>
                  <a:schemeClr val="tx2"/>
                </a:solidFill>
                <a:latin typeface="Arial" pitchFamily="34" charset="0"/>
                <a:ea typeface="+mj-ea"/>
                <a:cs typeface="Arial" pitchFamily="34" charset="0"/>
              </a:defRPr>
            </a:lvl1pPr>
            <a:lvl2pPr algn="l" rtl="0" eaLnBrk="1" fontAlgn="base" hangingPunct="1">
              <a:spcBef>
                <a:spcPct val="0"/>
              </a:spcBef>
              <a:spcAft>
                <a:spcPct val="0"/>
              </a:spcAft>
              <a:defRPr sz="3200" b="1">
                <a:solidFill>
                  <a:schemeClr val="tx2"/>
                </a:solidFill>
                <a:latin typeface="Arial" charset="0"/>
                <a:cs typeface="Arial" charset="0"/>
              </a:defRPr>
            </a:lvl2pPr>
            <a:lvl3pPr algn="l" rtl="0" eaLnBrk="1" fontAlgn="base" hangingPunct="1">
              <a:spcBef>
                <a:spcPct val="0"/>
              </a:spcBef>
              <a:spcAft>
                <a:spcPct val="0"/>
              </a:spcAft>
              <a:defRPr sz="3200" b="1">
                <a:solidFill>
                  <a:schemeClr val="tx2"/>
                </a:solidFill>
                <a:latin typeface="Arial" charset="0"/>
                <a:cs typeface="Arial" charset="0"/>
              </a:defRPr>
            </a:lvl3pPr>
            <a:lvl4pPr algn="l" rtl="0" eaLnBrk="1" fontAlgn="base" hangingPunct="1">
              <a:spcBef>
                <a:spcPct val="0"/>
              </a:spcBef>
              <a:spcAft>
                <a:spcPct val="0"/>
              </a:spcAft>
              <a:defRPr sz="3200" b="1">
                <a:solidFill>
                  <a:schemeClr val="tx2"/>
                </a:solidFill>
                <a:latin typeface="Arial" charset="0"/>
                <a:cs typeface="Arial" charset="0"/>
              </a:defRPr>
            </a:lvl4pPr>
            <a:lvl5pPr algn="l" rtl="0" eaLnBrk="1" fontAlgn="base" hangingPunct="1">
              <a:spcBef>
                <a:spcPct val="0"/>
              </a:spcBef>
              <a:spcAft>
                <a:spcPct val="0"/>
              </a:spcAft>
              <a:defRPr sz="3200" b="1">
                <a:solidFill>
                  <a:schemeClr val="tx2"/>
                </a:solidFill>
                <a:latin typeface="Arial" charset="0"/>
                <a:cs typeface="Arial" charset="0"/>
              </a:defRPr>
            </a:lvl5pPr>
            <a:lvl6pPr marL="457200" algn="l" rtl="0" eaLnBrk="1" fontAlgn="base" hangingPunct="1">
              <a:spcBef>
                <a:spcPct val="0"/>
              </a:spcBef>
              <a:spcAft>
                <a:spcPct val="0"/>
              </a:spcAft>
              <a:defRPr sz="3200" b="1">
                <a:solidFill>
                  <a:schemeClr val="tx2"/>
                </a:solidFill>
                <a:latin typeface="Arial" charset="0"/>
                <a:cs typeface="Arial" charset="0"/>
              </a:defRPr>
            </a:lvl6pPr>
            <a:lvl7pPr marL="914400" algn="l" rtl="0" eaLnBrk="1" fontAlgn="base" hangingPunct="1">
              <a:spcBef>
                <a:spcPct val="0"/>
              </a:spcBef>
              <a:spcAft>
                <a:spcPct val="0"/>
              </a:spcAft>
              <a:defRPr sz="3200" b="1">
                <a:solidFill>
                  <a:schemeClr val="tx2"/>
                </a:solidFill>
                <a:latin typeface="Arial" charset="0"/>
                <a:cs typeface="Arial" charset="0"/>
              </a:defRPr>
            </a:lvl7pPr>
            <a:lvl8pPr marL="1371600" algn="l" rtl="0" eaLnBrk="1" fontAlgn="base" hangingPunct="1">
              <a:spcBef>
                <a:spcPct val="0"/>
              </a:spcBef>
              <a:spcAft>
                <a:spcPct val="0"/>
              </a:spcAft>
              <a:defRPr sz="3200" b="1">
                <a:solidFill>
                  <a:schemeClr val="tx2"/>
                </a:solidFill>
                <a:latin typeface="Arial" charset="0"/>
                <a:cs typeface="Arial" charset="0"/>
              </a:defRPr>
            </a:lvl8pPr>
            <a:lvl9pPr marL="1828800" algn="l" rtl="0" eaLnBrk="1" fontAlgn="base" hangingPunct="1">
              <a:spcBef>
                <a:spcPct val="0"/>
              </a:spcBef>
              <a:spcAft>
                <a:spcPct val="0"/>
              </a:spcAft>
              <a:defRPr sz="3200" b="1">
                <a:solidFill>
                  <a:schemeClr val="tx2"/>
                </a:solidFill>
                <a:latin typeface="Arial" charset="0"/>
                <a:cs typeface="Arial" charset="0"/>
              </a:defRPr>
            </a:lvl9pPr>
          </a:lstStyle>
          <a:p>
            <a:pPr algn="ctr"/>
            <a:r>
              <a:rPr lang="en-IN" sz="1800" smtClean="0"/>
              <a:t>Moving forward with existing relationships </a:t>
            </a:r>
            <a:endParaRPr lang="en-IN" sz="1800"/>
          </a:p>
        </p:txBody>
      </p:sp>
      <p:pic>
        <p:nvPicPr>
          <p:cNvPr id="10" name="Picture 9"/>
          <p:cNvPicPr>
            <a:picLocks noChangeAspect="1" noChangeArrowheads="1"/>
          </p:cNvPicPr>
          <p:nvPr>
            <p:custDataLst>
              <p:tags r:id="rId1"/>
            </p:custDataLst>
          </p:nvPr>
        </p:nvPicPr>
        <p:blipFill>
          <a:blip r:embed="rId16" cstate="print"/>
          <a:srcRect/>
          <a:stretch>
            <a:fillRect/>
          </a:stretch>
        </p:blipFill>
        <p:spPr bwMode="auto">
          <a:xfrm>
            <a:off x="2285420" y="2194665"/>
            <a:ext cx="1042791" cy="350080"/>
          </a:xfrm>
          <a:prstGeom prst="rect">
            <a:avLst/>
          </a:prstGeom>
          <a:noFill/>
          <a:ln w="9525">
            <a:noFill/>
            <a:miter lim="800000"/>
            <a:headEnd/>
            <a:tailEnd/>
          </a:ln>
        </p:spPr>
      </p:pic>
      <p:pic>
        <p:nvPicPr>
          <p:cNvPr id="11" name="Picture 10"/>
          <p:cNvPicPr>
            <a:picLocks noChangeAspect="1" noChangeArrowheads="1"/>
          </p:cNvPicPr>
          <p:nvPr>
            <p:custDataLst>
              <p:tags r:id="rId2"/>
            </p:custDataLst>
          </p:nvPr>
        </p:nvPicPr>
        <p:blipFill>
          <a:blip r:embed="rId17" cstate="print"/>
          <a:srcRect/>
          <a:stretch>
            <a:fillRect/>
          </a:stretch>
        </p:blipFill>
        <p:spPr bwMode="auto">
          <a:xfrm>
            <a:off x="1856509" y="2468109"/>
            <a:ext cx="1285852" cy="454334"/>
          </a:xfrm>
          <a:prstGeom prst="rect">
            <a:avLst/>
          </a:prstGeom>
          <a:noFill/>
          <a:ln w="9525">
            <a:noFill/>
            <a:miter lim="800000"/>
            <a:headEnd/>
            <a:tailEnd/>
          </a:ln>
        </p:spPr>
      </p:pic>
      <p:pic>
        <p:nvPicPr>
          <p:cNvPr id="12" name="Picture 18"/>
          <p:cNvPicPr>
            <a:picLocks noChangeAspect="1" noChangeArrowheads="1"/>
          </p:cNvPicPr>
          <p:nvPr>
            <p:custDataLst>
              <p:tags r:id="rId3"/>
            </p:custDataLst>
          </p:nvPr>
        </p:nvPicPr>
        <p:blipFill>
          <a:blip r:embed="rId18" cstate="print"/>
          <a:srcRect/>
          <a:stretch>
            <a:fillRect/>
          </a:stretch>
        </p:blipFill>
        <p:spPr bwMode="auto">
          <a:xfrm>
            <a:off x="3204397" y="1975590"/>
            <a:ext cx="571500" cy="219075"/>
          </a:xfrm>
          <a:prstGeom prst="rect">
            <a:avLst/>
          </a:prstGeom>
          <a:noFill/>
          <a:ln w="9525">
            <a:noFill/>
            <a:miter lim="800000"/>
            <a:headEnd/>
            <a:tailEnd/>
          </a:ln>
        </p:spPr>
      </p:pic>
      <p:pic>
        <p:nvPicPr>
          <p:cNvPr id="13" name="Picture 10"/>
          <p:cNvPicPr>
            <a:picLocks noChangeAspect="1" noChangeArrowheads="1"/>
          </p:cNvPicPr>
          <p:nvPr>
            <p:custDataLst>
              <p:tags r:id="rId4"/>
            </p:custDataLst>
          </p:nvPr>
        </p:nvPicPr>
        <p:blipFill>
          <a:blip r:embed="rId19" cstate="print"/>
          <a:srcRect/>
          <a:stretch>
            <a:fillRect/>
          </a:stretch>
        </p:blipFill>
        <p:spPr bwMode="auto">
          <a:xfrm>
            <a:off x="2642540" y="3130683"/>
            <a:ext cx="871969" cy="572637"/>
          </a:xfrm>
          <a:prstGeom prst="rect">
            <a:avLst/>
          </a:prstGeom>
          <a:noFill/>
          <a:ln w="9525">
            <a:noFill/>
            <a:miter lim="800000"/>
            <a:headEnd/>
            <a:tailEnd/>
          </a:ln>
        </p:spPr>
      </p:pic>
      <p:pic>
        <p:nvPicPr>
          <p:cNvPr id="14" name="Picture 13"/>
          <p:cNvPicPr>
            <a:picLocks noChangeAspect="1" noChangeArrowheads="1"/>
          </p:cNvPicPr>
          <p:nvPr>
            <p:custDataLst>
              <p:tags r:id="rId5"/>
            </p:custDataLst>
          </p:nvPr>
        </p:nvPicPr>
        <p:blipFill>
          <a:blip r:embed="rId20" cstate="print"/>
          <a:srcRect/>
          <a:stretch>
            <a:fillRect/>
          </a:stretch>
        </p:blipFill>
        <p:spPr bwMode="auto">
          <a:xfrm>
            <a:off x="3613372" y="3283665"/>
            <a:ext cx="543919" cy="326352"/>
          </a:xfrm>
          <a:prstGeom prst="rect">
            <a:avLst/>
          </a:prstGeom>
          <a:noFill/>
          <a:ln w="9525">
            <a:noFill/>
            <a:miter lim="800000"/>
            <a:headEnd/>
            <a:tailEnd/>
          </a:ln>
        </p:spPr>
      </p:pic>
      <p:pic>
        <p:nvPicPr>
          <p:cNvPr id="15" name="Picture 19"/>
          <p:cNvPicPr>
            <a:picLocks noChangeAspect="1" noChangeArrowheads="1"/>
          </p:cNvPicPr>
          <p:nvPr>
            <p:custDataLst>
              <p:tags r:id="rId6"/>
            </p:custDataLst>
          </p:nvPr>
        </p:nvPicPr>
        <p:blipFill>
          <a:blip r:embed="rId21" cstate="print"/>
          <a:srcRect/>
          <a:stretch>
            <a:fillRect/>
          </a:stretch>
        </p:blipFill>
        <p:spPr bwMode="auto">
          <a:xfrm>
            <a:off x="1939637" y="3158893"/>
            <a:ext cx="523875" cy="495300"/>
          </a:xfrm>
          <a:prstGeom prst="rect">
            <a:avLst/>
          </a:prstGeom>
          <a:noFill/>
          <a:ln w="9525">
            <a:noFill/>
            <a:miter lim="800000"/>
            <a:headEnd/>
            <a:tailEnd/>
          </a:ln>
        </p:spPr>
      </p:pic>
      <p:pic>
        <p:nvPicPr>
          <p:cNvPr id="16" name="Picture 7"/>
          <p:cNvPicPr>
            <a:picLocks noChangeAspect="1" noChangeArrowheads="1"/>
          </p:cNvPicPr>
          <p:nvPr>
            <p:custDataLst>
              <p:tags r:id="rId7"/>
            </p:custDataLst>
          </p:nvPr>
        </p:nvPicPr>
        <p:blipFill>
          <a:blip r:embed="rId22" cstate="print"/>
          <a:srcRect/>
          <a:stretch>
            <a:fillRect/>
          </a:stretch>
        </p:blipFill>
        <p:spPr bwMode="auto">
          <a:xfrm>
            <a:off x="1905519" y="4053106"/>
            <a:ext cx="991453" cy="495727"/>
          </a:xfrm>
          <a:prstGeom prst="rect">
            <a:avLst/>
          </a:prstGeom>
          <a:noFill/>
          <a:ln w="9525">
            <a:noFill/>
            <a:miter lim="800000"/>
            <a:headEnd/>
            <a:tailEnd/>
          </a:ln>
        </p:spPr>
      </p:pic>
      <p:pic>
        <p:nvPicPr>
          <p:cNvPr id="17" name="Picture 16"/>
          <p:cNvPicPr>
            <a:picLocks noChangeAspect="1" noChangeArrowheads="1"/>
          </p:cNvPicPr>
          <p:nvPr>
            <p:custDataLst>
              <p:tags r:id="rId8"/>
            </p:custDataLst>
          </p:nvPr>
        </p:nvPicPr>
        <p:blipFill>
          <a:blip r:embed="rId23" cstate="print"/>
          <a:srcRect/>
          <a:stretch>
            <a:fillRect/>
          </a:stretch>
        </p:blipFill>
        <p:spPr bwMode="auto">
          <a:xfrm>
            <a:off x="1981200" y="4815840"/>
            <a:ext cx="384073" cy="373305"/>
          </a:xfrm>
          <a:prstGeom prst="rect">
            <a:avLst/>
          </a:prstGeom>
          <a:noFill/>
          <a:ln w="9525">
            <a:noFill/>
            <a:miter lim="800000"/>
            <a:headEnd/>
            <a:tailEnd/>
          </a:ln>
        </p:spPr>
      </p:pic>
      <p:pic>
        <p:nvPicPr>
          <p:cNvPr id="18" name="Picture 11"/>
          <p:cNvPicPr>
            <a:picLocks noChangeAspect="1" noChangeArrowheads="1"/>
          </p:cNvPicPr>
          <p:nvPr>
            <p:custDataLst>
              <p:tags r:id="rId9"/>
            </p:custDataLst>
          </p:nvPr>
        </p:nvPicPr>
        <p:blipFill>
          <a:blip r:embed="rId24" cstate="print"/>
          <a:srcRect/>
          <a:stretch>
            <a:fillRect/>
          </a:stretch>
        </p:blipFill>
        <p:spPr bwMode="auto">
          <a:xfrm>
            <a:off x="2564606" y="4905895"/>
            <a:ext cx="774120" cy="290945"/>
          </a:xfrm>
          <a:prstGeom prst="rect">
            <a:avLst/>
          </a:prstGeom>
          <a:noFill/>
          <a:ln w="9525">
            <a:noFill/>
            <a:miter lim="800000"/>
            <a:headEnd/>
            <a:tailEnd/>
          </a:ln>
        </p:spPr>
      </p:pic>
      <p:pic>
        <p:nvPicPr>
          <p:cNvPr id="19" name="Picture 6"/>
          <p:cNvPicPr>
            <a:picLocks noChangeAspect="1" noChangeArrowheads="1"/>
          </p:cNvPicPr>
          <p:nvPr>
            <p:custDataLst>
              <p:tags r:id="rId10"/>
            </p:custDataLst>
          </p:nvPr>
        </p:nvPicPr>
        <p:blipFill>
          <a:blip r:embed="rId25" cstate="print"/>
          <a:srcRect/>
          <a:stretch>
            <a:fillRect/>
          </a:stretch>
        </p:blipFill>
        <p:spPr bwMode="auto">
          <a:xfrm>
            <a:off x="1939637" y="5877988"/>
            <a:ext cx="738472" cy="519665"/>
          </a:xfrm>
          <a:prstGeom prst="rect">
            <a:avLst/>
          </a:prstGeom>
          <a:noFill/>
          <a:ln w="9525">
            <a:noFill/>
            <a:miter lim="800000"/>
            <a:headEnd/>
            <a:tailEnd/>
          </a:ln>
        </p:spPr>
      </p:pic>
      <p:pic>
        <p:nvPicPr>
          <p:cNvPr id="20" name="Picture 12"/>
          <p:cNvPicPr>
            <a:picLocks noChangeAspect="1" noChangeArrowheads="1"/>
          </p:cNvPicPr>
          <p:nvPr>
            <p:custDataLst>
              <p:tags r:id="rId11"/>
            </p:custDataLst>
          </p:nvPr>
        </p:nvPicPr>
        <p:blipFill>
          <a:blip r:embed="rId26" cstate="print"/>
          <a:srcRect/>
          <a:stretch>
            <a:fillRect/>
          </a:stretch>
        </p:blipFill>
        <p:spPr bwMode="auto">
          <a:xfrm>
            <a:off x="2209800" y="6206441"/>
            <a:ext cx="748637" cy="336887"/>
          </a:xfrm>
          <a:prstGeom prst="rect">
            <a:avLst/>
          </a:prstGeom>
          <a:noFill/>
          <a:ln w="9525">
            <a:noFill/>
            <a:miter lim="800000"/>
            <a:headEnd/>
            <a:tailEnd/>
          </a:ln>
        </p:spPr>
      </p:pic>
      <p:pic>
        <p:nvPicPr>
          <p:cNvPr id="21" name="Picture 3"/>
          <p:cNvPicPr>
            <a:picLocks noChangeAspect="1" noChangeArrowheads="1"/>
          </p:cNvPicPr>
          <p:nvPr>
            <p:custDataLst>
              <p:tags r:id="rId12"/>
            </p:custDataLst>
          </p:nvPr>
        </p:nvPicPr>
        <p:blipFill>
          <a:blip r:embed="rId27" cstate="print"/>
          <a:srcRect/>
          <a:stretch>
            <a:fillRect/>
          </a:stretch>
        </p:blipFill>
        <p:spPr bwMode="auto">
          <a:xfrm>
            <a:off x="1981200" y="5303520"/>
            <a:ext cx="512632" cy="512632"/>
          </a:xfrm>
          <a:prstGeom prst="rect">
            <a:avLst/>
          </a:prstGeom>
          <a:noFill/>
          <a:ln w="9525">
            <a:noFill/>
            <a:miter lim="800000"/>
            <a:headEnd/>
            <a:tailEnd/>
          </a:ln>
        </p:spPr>
      </p:pic>
      <p:pic>
        <p:nvPicPr>
          <p:cNvPr id="22" name="Picture 5"/>
          <p:cNvPicPr>
            <a:picLocks noChangeAspect="1" noChangeArrowheads="1"/>
          </p:cNvPicPr>
          <p:nvPr/>
        </p:nvPicPr>
        <p:blipFill>
          <a:blip r:embed="rId28" cstate="print"/>
          <a:srcRect/>
          <a:stretch>
            <a:fillRect/>
          </a:stretch>
        </p:blipFill>
        <p:spPr bwMode="auto">
          <a:xfrm>
            <a:off x="3048000" y="3964662"/>
            <a:ext cx="837333" cy="594948"/>
          </a:xfrm>
          <a:prstGeom prst="rect">
            <a:avLst/>
          </a:prstGeom>
          <a:noFill/>
          <a:ln w="9525">
            <a:noFill/>
            <a:miter lim="800000"/>
            <a:headEnd/>
            <a:tailEnd/>
          </a:ln>
        </p:spPr>
      </p:pic>
      <p:sp>
        <p:nvSpPr>
          <p:cNvPr id="23" name="Right Arrow 22"/>
          <p:cNvSpPr/>
          <p:nvPr/>
        </p:nvSpPr>
        <p:spPr>
          <a:xfrm>
            <a:off x="328613" y="2039444"/>
            <a:ext cx="1472477" cy="700148"/>
          </a:xfrm>
          <a:prstGeom prst="rightArrow">
            <a:avLst>
              <a:gd name="adj1" fmla="val 100000"/>
              <a:gd name="adj2" fmla="val 29032"/>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prstClr val="white"/>
                </a:solidFill>
              </a:rPr>
              <a:t>UK</a:t>
            </a:r>
            <a:endParaRPr lang="en-US" sz="1600" b="1" dirty="0">
              <a:solidFill>
                <a:prstClr val="white"/>
              </a:solidFill>
            </a:endParaRPr>
          </a:p>
        </p:txBody>
      </p:sp>
      <p:sp>
        <p:nvSpPr>
          <p:cNvPr id="24" name="Right Arrow 23"/>
          <p:cNvSpPr/>
          <p:nvPr/>
        </p:nvSpPr>
        <p:spPr>
          <a:xfrm>
            <a:off x="328613" y="3018033"/>
            <a:ext cx="1472477" cy="700148"/>
          </a:xfrm>
          <a:prstGeom prst="rightArrow">
            <a:avLst>
              <a:gd name="adj1" fmla="val 100000"/>
              <a:gd name="adj2" fmla="val 29032"/>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prstClr val="white"/>
                </a:solidFill>
              </a:rPr>
              <a:t>Swiss</a:t>
            </a:r>
            <a:endParaRPr lang="en-US" sz="1600" b="1" dirty="0">
              <a:solidFill>
                <a:prstClr val="white"/>
              </a:solidFill>
            </a:endParaRPr>
          </a:p>
        </p:txBody>
      </p:sp>
      <p:sp>
        <p:nvSpPr>
          <p:cNvPr id="25" name="Right Arrow 24"/>
          <p:cNvSpPr/>
          <p:nvPr/>
        </p:nvSpPr>
        <p:spPr>
          <a:xfrm>
            <a:off x="328613" y="3935662"/>
            <a:ext cx="1472477" cy="700148"/>
          </a:xfrm>
          <a:prstGeom prst="rightArrow">
            <a:avLst>
              <a:gd name="adj1" fmla="val 100000"/>
              <a:gd name="adj2" fmla="val 29032"/>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prstClr val="white"/>
                </a:solidFill>
              </a:rPr>
              <a:t>Germany</a:t>
            </a:r>
            <a:endParaRPr lang="en-US" sz="1600" b="1" dirty="0">
              <a:solidFill>
                <a:prstClr val="white"/>
              </a:solidFill>
            </a:endParaRPr>
          </a:p>
        </p:txBody>
      </p:sp>
      <p:sp>
        <p:nvSpPr>
          <p:cNvPr id="26" name="Right Arrow 25"/>
          <p:cNvSpPr/>
          <p:nvPr/>
        </p:nvSpPr>
        <p:spPr>
          <a:xfrm>
            <a:off x="328613" y="4883770"/>
            <a:ext cx="1472477" cy="755029"/>
          </a:xfrm>
          <a:prstGeom prst="rightArrow">
            <a:avLst>
              <a:gd name="adj1" fmla="val 100000"/>
              <a:gd name="adj2" fmla="val 29032"/>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prstClr val="white"/>
                </a:solidFill>
              </a:rPr>
              <a:t>Nordics</a:t>
            </a:r>
            <a:endParaRPr lang="en-US" sz="1600" b="1" dirty="0">
              <a:solidFill>
                <a:prstClr val="white"/>
              </a:solidFill>
            </a:endParaRPr>
          </a:p>
        </p:txBody>
      </p:sp>
      <p:sp>
        <p:nvSpPr>
          <p:cNvPr id="27" name="Right Arrow 26"/>
          <p:cNvSpPr/>
          <p:nvPr/>
        </p:nvSpPr>
        <p:spPr>
          <a:xfrm>
            <a:off x="328613" y="5831877"/>
            <a:ext cx="1472477" cy="700148"/>
          </a:xfrm>
          <a:prstGeom prst="rightArrow">
            <a:avLst>
              <a:gd name="adj1" fmla="val 100000"/>
              <a:gd name="adj2" fmla="val 29032"/>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prstClr val="white"/>
                </a:solidFill>
              </a:rPr>
              <a:t>Benelux</a:t>
            </a:r>
          </a:p>
          <a:p>
            <a:pPr algn="ctr"/>
            <a:r>
              <a:rPr lang="en-US" sz="1600" b="1" dirty="0" smtClean="0">
                <a:solidFill>
                  <a:prstClr val="white"/>
                </a:solidFill>
              </a:rPr>
              <a:t>FROC</a:t>
            </a:r>
            <a:endParaRPr lang="en-US" sz="1600" b="1" dirty="0">
              <a:solidFill>
                <a:prstClr val="white"/>
              </a:solidFill>
            </a:endParaRPr>
          </a:p>
        </p:txBody>
      </p:sp>
      <p:pic>
        <p:nvPicPr>
          <p:cNvPr id="28" name="Picture 22" descr="http://3.bp.blogspot.com/-3RXS704rIWI/T3ILrKWwgOI/AAAAAAAAFaU/216VYPGql-8/s640/17-year-old+Hacker+arrested+for+hacking+into+KPN+mobile+telecommunications.gif"/>
          <p:cNvPicPr>
            <a:picLocks noChangeAspect="1" noChangeArrowheads="1"/>
          </p:cNvPicPr>
          <p:nvPr/>
        </p:nvPicPr>
        <p:blipFill>
          <a:blip r:embed="rId29" cstate="email"/>
          <a:srcRect l="4409" t="16501" b="16864"/>
          <a:stretch>
            <a:fillRect/>
          </a:stretch>
        </p:blipFill>
        <p:spPr bwMode="auto">
          <a:xfrm>
            <a:off x="3329377" y="5908986"/>
            <a:ext cx="789672" cy="329719"/>
          </a:xfrm>
          <a:prstGeom prst="rect">
            <a:avLst/>
          </a:prstGeom>
          <a:noFill/>
        </p:spPr>
      </p:pic>
      <p:pic>
        <p:nvPicPr>
          <p:cNvPr id="29" name="Picture 2" descr="http://www.vodafone.co.uk/cs/groups/public/documents/webcontent/1287x929_vodafone_logo.jpg"/>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3352800" y="2286000"/>
            <a:ext cx="532276" cy="38421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www.getcaerphillyonline.org.uk/wp-content/uploads/2012/05/bt_logo.jpg"/>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1972999" y="1976457"/>
            <a:ext cx="501375" cy="237529"/>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227320" y="1234440"/>
            <a:ext cx="3581400" cy="1969770"/>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193675" indent="-193675" fontAlgn="base">
              <a:spcBef>
                <a:spcPts val="1200"/>
              </a:spcBef>
              <a:buFont typeface="Wingdings" pitchFamily="2" charset="2"/>
              <a:buChar char="§"/>
              <a:tabLst>
                <a:tab pos="2743200" algn="l"/>
              </a:tabLst>
              <a:defRPr/>
            </a:pPr>
            <a:endParaRPr lang="en-US" sz="1400" dirty="0" smtClean="0">
              <a:solidFill>
                <a:prstClr val="white"/>
              </a:solidFill>
            </a:endParaRPr>
          </a:p>
          <a:p>
            <a:pPr marL="193675" indent="-193675" fontAlgn="base">
              <a:spcBef>
                <a:spcPts val="1200"/>
              </a:spcBef>
              <a:buFont typeface="Wingdings" pitchFamily="2" charset="2"/>
              <a:buChar char="§"/>
              <a:tabLst>
                <a:tab pos="2743200" algn="l"/>
              </a:tabLst>
              <a:defRPr/>
            </a:pPr>
            <a:r>
              <a:rPr lang="en-US" sz="1400" dirty="0" smtClean="0">
                <a:solidFill>
                  <a:prstClr val="white"/>
                </a:solidFill>
              </a:rPr>
              <a:t>30+ new logos acquired </a:t>
            </a:r>
          </a:p>
          <a:p>
            <a:pPr marL="193675" indent="-193675" fontAlgn="base">
              <a:spcBef>
                <a:spcPts val="1200"/>
              </a:spcBef>
              <a:buFont typeface="Wingdings" pitchFamily="2" charset="2"/>
              <a:buChar char="§"/>
              <a:tabLst>
                <a:tab pos="2743200" algn="l"/>
              </a:tabLst>
              <a:defRPr/>
            </a:pPr>
            <a:r>
              <a:rPr lang="en-US" sz="1400" dirty="0" smtClean="0">
                <a:solidFill>
                  <a:prstClr val="white"/>
                </a:solidFill>
              </a:rPr>
              <a:t>Five new delivery Centers established: Hague, Toulouse ,Eindhoven ,Lund &amp; Brussels</a:t>
            </a:r>
          </a:p>
          <a:p>
            <a:pPr marL="193675" indent="-193675" fontAlgn="base">
              <a:spcBef>
                <a:spcPts val="1200"/>
              </a:spcBef>
              <a:buFont typeface="Wingdings" pitchFamily="2" charset="2"/>
              <a:buChar char="§"/>
              <a:tabLst>
                <a:tab pos="2743200" algn="l"/>
              </a:tabLst>
              <a:defRPr/>
            </a:pPr>
            <a:r>
              <a:rPr lang="en-US" sz="1400" dirty="0" smtClean="0">
                <a:solidFill>
                  <a:prstClr val="white"/>
                </a:solidFill>
              </a:rPr>
              <a:t>Acquired Sweden based Sony Mobile Communication's Type Approval Lab</a:t>
            </a:r>
            <a:endParaRPr lang="en-US" sz="1600" b="1" dirty="0" smtClean="0">
              <a:solidFill>
                <a:prstClr val="black"/>
              </a:solidFill>
            </a:endParaRPr>
          </a:p>
        </p:txBody>
      </p:sp>
      <p:pic>
        <p:nvPicPr>
          <p:cNvPr id="32" name="Picture 3" descr="Home"/>
          <p:cNvPicPr>
            <a:picLocks noChangeAspect="1" noChangeArrowheads="1"/>
          </p:cNvPicPr>
          <p:nvPr/>
        </p:nvPicPr>
        <p:blipFill>
          <a:blip r:embed="rId32" cstate="print"/>
          <a:srcRect/>
          <a:stretch>
            <a:fillRect/>
          </a:stretch>
        </p:blipFill>
        <p:spPr bwMode="auto">
          <a:xfrm>
            <a:off x="3810000" y="2080125"/>
            <a:ext cx="915268" cy="409575"/>
          </a:xfrm>
          <a:prstGeom prst="rect">
            <a:avLst/>
          </a:prstGeom>
          <a:noFill/>
          <a:ln w="9525">
            <a:noFill/>
            <a:miter lim="800000"/>
            <a:headEnd/>
            <a:tailEnd/>
          </a:ln>
        </p:spPr>
      </p:pic>
      <p:pic>
        <p:nvPicPr>
          <p:cNvPr id="33" name="Picture 3"/>
          <p:cNvPicPr>
            <a:picLocks noChangeAspect="1" noChangeArrowheads="1"/>
          </p:cNvPicPr>
          <p:nvPr/>
        </p:nvPicPr>
        <p:blipFill>
          <a:blip r:embed="rId33" cstate="print"/>
          <a:srcRect/>
          <a:stretch>
            <a:fillRect/>
          </a:stretch>
        </p:blipFill>
        <p:spPr bwMode="auto">
          <a:xfrm>
            <a:off x="4107304" y="2536900"/>
            <a:ext cx="520114" cy="202692"/>
          </a:xfrm>
          <a:prstGeom prst="rect">
            <a:avLst/>
          </a:prstGeom>
          <a:noFill/>
          <a:ln w="9525">
            <a:noFill/>
            <a:miter lim="800000"/>
            <a:headEnd/>
            <a:tailEnd/>
          </a:ln>
        </p:spPr>
      </p:pic>
      <p:pic>
        <p:nvPicPr>
          <p:cNvPr id="12290" name="Picture 2" descr="http://www.logostage.com/logos/Bridgestone.jpg"/>
          <p:cNvPicPr>
            <a:picLocks noChangeAspect="1" noChangeArrowheads="1"/>
          </p:cNvPicPr>
          <p:nvPr/>
        </p:nvPicPr>
        <p:blipFill>
          <a:blip r:embed="rId34" cstate="print"/>
          <a:srcRect/>
          <a:stretch>
            <a:fillRect/>
          </a:stretch>
        </p:blipFill>
        <p:spPr bwMode="auto">
          <a:xfrm>
            <a:off x="2971800" y="6324600"/>
            <a:ext cx="1066800" cy="237445"/>
          </a:xfrm>
          <a:prstGeom prst="rect">
            <a:avLst/>
          </a:prstGeom>
          <a:noFill/>
        </p:spPr>
      </p:pic>
      <p:pic>
        <p:nvPicPr>
          <p:cNvPr id="12292" name="Picture 4" descr="http://www.xuber.com/sites/all/files/Amlin%202.jpg"/>
          <p:cNvPicPr>
            <a:picLocks noChangeAspect="1" noChangeArrowheads="1"/>
          </p:cNvPicPr>
          <p:nvPr/>
        </p:nvPicPr>
        <p:blipFill>
          <a:blip r:embed="rId35" cstate="print"/>
          <a:srcRect/>
          <a:stretch>
            <a:fillRect/>
          </a:stretch>
        </p:blipFill>
        <p:spPr bwMode="auto">
          <a:xfrm>
            <a:off x="4381500" y="2057400"/>
            <a:ext cx="381000" cy="125191"/>
          </a:xfrm>
          <a:prstGeom prst="rect">
            <a:avLst/>
          </a:prstGeom>
          <a:noFill/>
        </p:spPr>
      </p:pic>
      <p:pic>
        <p:nvPicPr>
          <p:cNvPr id="34" name="Picture 33"/>
          <p:cNvPicPr>
            <a:picLocks noChangeAspect="1" noChangeArrowheads="1"/>
          </p:cNvPicPr>
          <p:nvPr/>
        </p:nvPicPr>
        <p:blipFill>
          <a:blip r:embed="rId36" cstate="print"/>
          <a:srcRect/>
          <a:stretch>
            <a:fillRect/>
          </a:stretch>
        </p:blipFill>
        <p:spPr bwMode="auto">
          <a:xfrm>
            <a:off x="2667000" y="5379720"/>
            <a:ext cx="838200" cy="279307"/>
          </a:xfrm>
          <a:prstGeom prst="rect">
            <a:avLst/>
          </a:prstGeom>
          <a:noFill/>
          <a:ln w="9525">
            <a:noFill/>
            <a:miter lim="800000"/>
            <a:headEnd/>
            <a:tailEnd/>
          </a:ln>
          <a:effectLst/>
        </p:spPr>
      </p:pic>
      <p:pic>
        <p:nvPicPr>
          <p:cNvPr id="1027" name="Picture 3"/>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4038600" y="4724400"/>
            <a:ext cx="838200" cy="621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noChangeArrowheads="1"/>
          </p:cNvPicPr>
          <p:nvPr/>
        </p:nvPicPr>
        <p:blipFill>
          <a:blip r:embed="rId38" cstate="print"/>
          <a:srcRect/>
          <a:stretch>
            <a:fillRect/>
          </a:stretch>
        </p:blipFill>
        <p:spPr bwMode="auto">
          <a:xfrm>
            <a:off x="4038600" y="5262217"/>
            <a:ext cx="838200" cy="346103"/>
          </a:xfrm>
          <a:prstGeom prst="rect">
            <a:avLst/>
          </a:prstGeom>
          <a:noFill/>
          <a:ln w="9525">
            <a:noFill/>
            <a:miter lim="800000"/>
            <a:headEnd/>
            <a:tailEnd/>
          </a:ln>
        </p:spPr>
      </p:pic>
      <p:pic>
        <p:nvPicPr>
          <p:cNvPr id="1030" name="Picture 6"/>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4267200" y="3093720"/>
            <a:ext cx="614361" cy="61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038600" y="40386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191000" y="5943600"/>
            <a:ext cx="614361" cy="614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3429000" y="4770120"/>
            <a:ext cx="706103"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5196840" y="3627120"/>
            <a:ext cx="3733800" cy="2497138"/>
          </a:xfrm>
          <a:prstGeom prst="rect">
            <a:avLst/>
          </a:prstGeom>
          <a:solidFill>
            <a:srgbClr val="E31837">
              <a:alpha val="85000"/>
            </a:srgb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ts val="200"/>
              </a:spcBef>
              <a:spcAft>
                <a:spcPts val="200"/>
              </a:spcAft>
            </a:pPr>
            <a:endParaRPr lang="en-US" sz="1200" b="1" dirty="0" smtClean="0">
              <a:solidFill>
                <a:prstClr val="white"/>
              </a:solidFill>
              <a:latin typeface="Arial Black" pitchFamily="34" charset="0"/>
            </a:endParaRPr>
          </a:p>
        </p:txBody>
      </p:sp>
      <p:sp>
        <p:nvSpPr>
          <p:cNvPr id="40" name="TextBox 39"/>
          <p:cNvSpPr txBox="1"/>
          <p:nvPr/>
        </p:nvSpPr>
        <p:spPr>
          <a:xfrm>
            <a:off x="5257800" y="3383280"/>
            <a:ext cx="3581400" cy="2911566"/>
          </a:xfrm>
          <a:prstGeom prst="rect">
            <a:avLst/>
          </a:prstGeom>
          <a:noFill/>
          <a:ln w="9525">
            <a:noFill/>
            <a:miter lim="800000"/>
            <a:headEnd/>
            <a:tailEnd/>
          </a:ln>
        </p:spPr>
        <p:txBody>
          <a:bodyPr vert="horz" wrap="square" lIns="0" tIns="0" rIns="0" bIns="0" numCol="1" rtlCol="0" anchor="t" anchorCtr="0" compatLnSpc="1">
            <a:prstTxWarp prst="textNoShape">
              <a:avLst/>
            </a:prstTxWarp>
            <a:spAutoFit/>
          </a:bodyPr>
          <a:lstStyle/>
          <a:p>
            <a:pPr marL="193675" indent="-193675" fontAlgn="base">
              <a:spcBef>
                <a:spcPts val="1200"/>
              </a:spcBef>
              <a:buFont typeface="Wingdings" pitchFamily="2" charset="2"/>
              <a:buChar char="§"/>
              <a:tabLst>
                <a:tab pos="2743200" algn="l"/>
              </a:tabLst>
              <a:defRPr/>
            </a:pPr>
            <a:endParaRPr lang="en-US" sz="1400" dirty="0" smtClean="0">
              <a:solidFill>
                <a:prstClr val="white"/>
              </a:solidFill>
            </a:endParaRPr>
          </a:p>
          <a:p>
            <a:pPr marL="193675" lvl="1" indent="-193675" fontAlgn="base">
              <a:lnSpc>
                <a:spcPct val="90000"/>
              </a:lnSpc>
              <a:spcBef>
                <a:spcPts val="1200"/>
              </a:spcBef>
              <a:spcAft>
                <a:spcPct val="15000"/>
              </a:spcAft>
              <a:buFont typeface="Wingdings" pitchFamily="2" charset="2"/>
              <a:buChar char="§"/>
              <a:tabLst>
                <a:tab pos="2743200" algn="l"/>
              </a:tabLst>
              <a:defRPr/>
            </a:pPr>
            <a:r>
              <a:rPr lang="en-GB" sz="1400" dirty="0" smtClean="0">
                <a:solidFill>
                  <a:prstClr val="white"/>
                </a:solidFill>
              </a:rPr>
              <a:t>We </a:t>
            </a:r>
            <a:r>
              <a:rPr lang="en-GB" sz="1400" dirty="0">
                <a:solidFill>
                  <a:prstClr val="white"/>
                </a:solidFill>
              </a:rPr>
              <a:t>have been in Nordics since 2003</a:t>
            </a:r>
          </a:p>
          <a:p>
            <a:pPr marL="193675" lvl="1" indent="-193675" fontAlgn="base">
              <a:lnSpc>
                <a:spcPct val="90000"/>
              </a:lnSpc>
              <a:spcBef>
                <a:spcPts val="1200"/>
              </a:spcBef>
              <a:spcAft>
                <a:spcPct val="15000"/>
              </a:spcAft>
              <a:buFont typeface="Wingdings" pitchFamily="2" charset="2"/>
              <a:buChar char="§"/>
              <a:tabLst>
                <a:tab pos="2743200" algn="l"/>
              </a:tabLst>
              <a:defRPr/>
            </a:pPr>
            <a:r>
              <a:rPr lang="en-GB" sz="1400" dirty="0">
                <a:solidFill>
                  <a:prstClr val="white"/>
                </a:solidFill>
              </a:rPr>
              <a:t>Nordics is one of the Key Focus Regions for </a:t>
            </a:r>
            <a:r>
              <a:rPr lang="en-GB" sz="1400" dirty="0" smtClean="0">
                <a:solidFill>
                  <a:prstClr val="white"/>
                </a:solidFill>
              </a:rPr>
              <a:t>Tech Mahindra in </a:t>
            </a:r>
            <a:r>
              <a:rPr lang="en-GB" sz="1400" dirty="0">
                <a:solidFill>
                  <a:prstClr val="white"/>
                </a:solidFill>
              </a:rPr>
              <a:t>Europe; we have growth strategy – organic and inorganic</a:t>
            </a:r>
          </a:p>
          <a:p>
            <a:pPr marL="193675" lvl="1" indent="-193675" fontAlgn="base">
              <a:lnSpc>
                <a:spcPct val="90000"/>
              </a:lnSpc>
              <a:spcBef>
                <a:spcPts val="1200"/>
              </a:spcBef>
              <a:spcAft>
                <a:spcPct val="15000"/>
              </a:spcAft>
              <a:buFont typeface="Wingdings" pitchFamily="2" charset="2"/>
              <a:buChar char="§"/>
              <a:tabLst>
                <a:tab pos="2743200" algn="l"/>
              </a:tabLst>
              <a:defRPr/>
            </a:pPr>
            <a:r>
              <a:rPr lang="en-US" sz="1400" dirty="0" smtClean="0">
                <a:solidFill>
                  <a:prstClr val="white"/>
                </a:solidFill>
              </a:rPr>
              <a:t>Nordics </a:t>
            </a:r>
            <a:r>
              <a:rPr lang="en-US" sz="1400" dirty="0">
                <a:solidFill>
                  <a:prstClr val="white"/>
                </a:solidFill>
              </a:rPr>
              <a:t>Contributes 10% of European Revenue for </a:t>
            </a:r>
            <a:r>
              <a:rPr lang="en-US" sz="1400" dirty="0" smtClean="0">
                <a:solidFill>
                  <a:prstClr val="white"/>
                </a:solidFill>
              </a:rPr>
              <a:t>Tech Mahindra</a:t>
            </a:r>
            <a:endParaRPr lang="en-US" sz="1400" dirty="0">
              <a:solidFill>
                <a:prstClr val="white"/>
              </a:solidFill>
            </a:endParaRPr>
          </a:p>
          <a:p>
            <a:pPr marL="193675" lvl="1" indent="-193675" fontAlgn="base">
              <a:lnSpc>
                <a:spcPct val="90000"/>
              </a:lnSpc>
              <a:spcBef>
                <a:spcPts val="1200"/>
              </a:spcBef>
              <a:spcAft>
                <a:spcPct val="15000"/>
              </a:spcAft>
              <a:buFont typeface="Wingdings" pitchFamily="2" charset="2"/>
              <a:buChar char="§"/>
              <a:tabLst>
                <a:tab pos="2743200" algn="l"/>
              </a:tabLst>
              <a:defRPr/>
            </a:pPr>
            <a:r>
              <a:rPr lang="en-US" sz="1400" dirty="0">
                <a:solidFill>
                  <a:prstClr val="white"/>
                </a:solidFill>
              </a:rPr>
              <a:t>Around </a:t>
            </a:r>
            <a:r>
              <a:rPr lang="en-US" sz="1400" dirty="0" smtClean="0">
                <a:solidFill>
                  <a:prstClr val="white"/>
                </a:solidFill>
              </a:rPr>
              <a:t>1500</a:t>
            </a:r>
            <a:r>
              <a:rPr lang="en-US" sz="1400" dirty="0">
                <a:solidFill>
                  <a:prstClr val="white"/>
                </a:solidFill>
              </a:rPr>
              <a:t>+  </a:t>
            </a:r>
            <a:r>
              <a:rPr lang="en-US" sz="1400" dirty="0" smtClean="0">
                <a:solidFill>
                  <a:prstClr val="white"/>
                </a:solidFill>
              </a:rPr>
              <a:t>Tech Mahindra Associates work  </a:t>
            </a:r>
            <a:r>
              <a:rPr lang="en-US" sz="1400" dirty="0">
                <a:solidFill>
                  <a:prstClr val="white"/>
                </a:solidFill>
              </a:rPr>
              <a:t>for Nordics Customers</a:t>
            </a:r>
          </a:p>
          <a:p>
            <a:pPr marL="193675" indent="-193675" fontAlgn="base">
              <a:spcBef>
                <a:spcPts val="1200"/>
              </a:spcBef>
              <a:buFont typeface="Wingdings" pitchFamily="2" charset="2"/>
              <a:buChar char="§"/>
              <a:tabLst>
                <a:tab pos="2743200" algn="l"/>
              </a:tabLst>
              <a:defRPr/>
            </a:pPr>
            <a:endParaRPr lang="en-US" sz="1600" b="1" dirty="0" smtClean="0">
              <a:solidFill>
                <a:prstClr val="black"/>
              </a:solidFill>
            </a:endParaRPr>
          </a:p>
        </p:txBody>
      </p:sp>
    </p:spTree>
    <p:extLst>
      <p:ext uri="{BB962C8B-B14F-4D97-AF65-F5344CB8AC3E}">
        <p14:creationId xmlns:p14="http://schemas.microsoft.com/office/powerpoint/2010/main" val="432047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BEBA8EAE-BF5A-486C-A8C5-ECC9F3942E4B}">
                <a14:imgProps xmlns:a14="http://schemas.microsoft.com/office/drawing/2010/main">
                  <a14:imgLayer r:embed="rId3">
                    <a14:imgEffect>
                      <a14:sharpenSoften amount="-52000"/>
                    </a14:imgEffect>
                    <a14:imgEffect>
                      <a14:brightnessContrast bright="-32000"/>
                    </a14:imgEffect>
                  </a14:imgLayer>
                </a14:imgProps>
              </a:ext>
            </a:extLst>
          </a:blip>
          <a:srcRect/>
          <a:stretch>
            <a:fillRect l="-20000" r="-20000"/>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GB"/>
          </a:p>
        </p:txBody>
      </p:sp>
      <p:sp>
        <p:nvSpPr>
          <p:cNvPr id="7" name="Title 74"/>
          <p:cNvSpPr txBox="1">
            <a:spLocks/>
          </p:cNvSpPr>
          <p:nvPr/>
        </p:nvSpPr>
        <p:spPr bwMode="gray">
          <a:xfrm>
            <a:off x="481013" y="719138"/>
            <a:ext cx="8224837" cy="43021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smtClean="0">
                <a:ln>
                  <a:noFill/>
                </a:ln>
                <a:solidFill>
                  <a:schemeClr val="bg1"/>
                </a:solidFill>
                <a:effectLst>
                  <a:outerShdw blurRad="38100" dist="38100" dir="2700000" algn="tl">
                    <a:srgbClr val="000000">
                      <a:alpha val="43137"/>
                    </a:srgbClr>
                  </a:outerShdw>
                </a:effectLst>
                <a:uLnTx/>
                <a:uFillTx/>
                <a:latin typeface="Calibri" pitchFamily="34" charset="0"/>
                <a:ea typeface="+mn-ea"/>
                <a:cs typeface="Calibri" pitchFamily="34" charset="0"/>
              </a:rPr>
              <a:t>CUSTOMER SPEAK</a:t>
            </a:r>
          </a:p>
        </p:txBody>
      </p:sp>
      <p:sp>
        <p:nvSpPr>
          <p:cNvPr id="8" name="Rectangle 7"/>
          <p:cNvSpPr/>
          <p:nvPr/>
        </p:nvSpPr>
        <p:spPr>
          <a:xfrm>
            <a:off x="526590" y="2647368"/>
            <a:ext cx="4073441" cy="1840803"/>
          </a:xfrm>
          <a:prstGeom prst="rect">
            <a:avLst/>
          </a:prstGeom>
          <a:solidFill>
            <a:schemeClr val="bg2">
              <a:alpha val="7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prstClr val="white"/>
              </a:solidFill>
              <a:latin typeface="Calibri" pitchFamily="34" charset="0"/>
              <a:cs typeface="Calibri" pitchFamily="34" charset="0"/>
            </a:endParaRPr>
          </a:p>
        </p:txBody>
      </p:sp>
      <p:sp>
        <p:nvSpPr>
          <p:cNvPr id="9" name="TextBox 6"/>
          <p:cNvSpPr txBox="1">
            <a:spLocks noChangeArrowheads="1"/>
          </p:cNvSpPr>
          <p:nvPr/>
        </p:nvSpPr>
        <p:spPr bwMode="auto">
          <a:xfrm>
            <a:off x="1985963" y="2730500"/>
            <a:ext cx="2541587" cy="1568450"/>
          </a:xfrm>
          <a:prstGeom prst="rect">
            <a:avLst/>
          </a:prstGeom>
          <a:noFill/>
          <a:ln w="9525">
            <a:noFill/>
            <a:miter lim="800000"/>
            <a:headEnd/>
            <a:tailEnd/>
          </a:ln>
        </p:spPr>
        <p:txBody>
          <a:bodyPr lIns="0" tIns="0" rIns="0" bIns="0">
            <a:spAutoFit/>
          </a:bodyPr>
          <a:lstStyle/>
          <a:p>
            <a:pPr>
              <a:spcBef>
                <a:spcPts val="1200"/>
              </a:spcBef>
            </a:pPr>
            <a:r>
              <a:rPr lang="en-US" sz="1200">
                <a:solidFill>
                  <a:srgbClr val="FFFFFF"/>
                </a:solidFill>
                <a:latin typeface="Calibri" pitchFamily="34" charset="0"/>
                <a:ea typeface="Calibri" pitchFamily="34" charset="0"/>
                <a:cs typeface="Calibri" pitchFamily="34" charset="0"/>
              </a:rPr>
              <a:t>Well done to all - this is a jewel in the global sourcing crown ! In particular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I am pleased to see the  </a:t>
            </a:r>
            <a:r>
              <a:rPr lang="en-US" sz="1600" u="sng">
                <a:solidFill>
                  <a:srgbClr val="FFFFFF"/>
                </a:solidFill>
                <a:latin typeface="Calibri" pitchFamily="34" charset="0"/>
                <a:ea typeface="Calibri" pitchFamily="34" charset="0"/>
                <a:cs typeface="Calibri" pitchFamily="34" charset="0"/>
              </a:rPr>
              <a:t>ZERO ATTRITION </a:t>
            </a:r>
            <a:r>
              <a:rPr lang="en-US" sz="1200">
                <a:solidFill>
                  <a:srgbClr val="FFFFFF"/>
                </a:solidFill>
                <a:latin typeface="Calibri" pitchFamily="34" charset="0"/>
                <a:ea typeface="Calibri" pitchFamily="34" charset="0"/>
                <a:cs typeface="Calibri" pitchFamily="34" charset="0"/>
              </a:rPr>
              <a:t>that we have had and long may it continue.</a:t>
            </a:r>
          </a:p>
          <a:p>
            <a:pPr>
              <a:spcBef>
                <a:spcPts val="1200"/>
              </a:spcBef>
            </a:pPr>
            <a:r>
              <a:rPr lang="en-US" sz="1200">
                <a:solidFill>
                  <a:srgbClr val="FFFFFF"/>
                </a:solidFill>
                <a:latin typeface="Calibri" pitchFamily="34" charset="0"/>
                <a:ea typeface="Calibri" pitchFamily="34" charset="0"/>
                <a:cs typeface="Calibri" pitchFamily="34" charset="0"/>
              </a:rPr>
              <a:t>- Ian Symington,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Program Director, BT</a:t>
            </a:r>
            <a:endParaRPr lang="en-US" sz="900">
              <a:solidFill>
                <a:srgbClr val="FFFFFF"/>
              </a:solidFill>
              <a:latin typeface="Calibri" pitchFamily="34" charset="0"/>
              <a:ea typeface="Calibri" pitchFamily="34" charset="0"/>
              <a:cs typeface="Calibri" pitchFamily="34" charset="0"/>
            </a:endParaRPr>
          </a:p>
        </p:txBody>
      </p:sp>
      <p:sp>
        <p:nvSpPr>
          <p:cNvPr id="10" name="Rectangle 9"/>
          <p:cNvSpPr/>
          <p:nvPr/>
        </p:nvSpPr>
        <p:spPr>
          <a:xfrm>
            <a:off x="525886" y="4652422"/>
            <a:ext cx="4073441" cy="1840803"/>
          </a:xfrm>
          <a:prstGeom prst="rect">
            <a:avLst/>
          </a:prstGeom>
          <a:solidFill>
            <a:schemeClr val="bg2">
              <a:alpha val="7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prstClr val="white"/>
              </a:solidFill>
              <a:latin typeface="Calibri" pitchFamily="34" charset="0"/>
              <a:cs typeface="Calibri" pitchFamily="34" charset="0"/>
            </a:endParaRPr>
          </a:p>
        </p:txBody>
      </p:sp>
      <p:sp>
        <p:nvSpPr>
          <p:cNvPr id="11" name="TextBox 8"/>
          <p:cNvSpPr txBox="1">
            <a:spLocks noChangeArrowheads="1"/>
          </p:cNvSpPr>
          <p:nvPr/>
        </p:nvSpPr>
        <p:spPr bwMode="auto">
          <a:xfrm>
            <a:off x="1985963" y="4735513"/>
            <a:ext cx="2554287" cy="1322387"/>
          </a:xfrm>
          <a:prstGeom prst="rect">
            <a:avLst/>
          </a:prstGeom>
          <a:noFill/>
          <a:ln w="9525">
            <a:noFill/>
            <a:miter lim="800000"/>
            <a:headEnd/>
            <a:tailEnd/>
          </a:ln>
        </p:spPr>
        <p:txBody>
          <a:bodyPr lIns="0" tIns="0" rIns="0" bIns="0">
            <a:spAutoFit/>
          </a:bodyPr>
          <a:lstStyle/>
          <a:p>
            <a:pPr>
              <a:spcBef>
                <a:spcPts val="1200"/>
              </a:spcBef>
            </a:pPr>
            <a:r>
              <a:rPr lang="en-US" sz="1200">
                <a:solidFill>
                  <a:srgbClr val="FFFFFF"/>
                </a:solidFill>
                <a:latin typeface="Calibri" pitchFamily="34" charset="0"/>
                <a:ea typeface="Calibri" pitchFamily="34" charset="0"/>
                <a:cs typeface="Calibri" pitchFamily="34" charset="0"/>
              </a:rPr>
              <a:t>The </a:t>
            </a:r>
            <a:r>
              <a:rPr lang="en-US" sz="1600" u="sng">
                <a:solidFill>
                  <a:srgbClr val="FFFFFF"/>
                </a:solidFill>
                <a:latin typeface="Calibri" pitchFamily="34" charset="0"/>
                <a:ea typeface="Calibri" pitchFamily="34" charset="0"/>
                <a:cs typeface="Calibri" pitchFamily="34" charset="0"/>
              </a:rPr>
              <a:t>DOMAIN UNDERSTANDING</a:t>
            </a:r>
            <a:r>
              <a:rPr lang="en-US" sz="1200">
                <a:solidFill>
                  <a:srgbClr val="FFFFFF"/>
                </a:solidFill>
                <a:latin typeface="Calibri" pitchFamily="34" charset="0"/>
                <a:ea typeface="Calibri" pitchFamily="34" charset="0"/>
                <a:cs typeface="Calibri" pitchFamily="34" charset="0"/>
              </a:rPr>
              <a:t>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that Tech Mahindra brought to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the project made the whole implementation smooth.</a:t>
            </a:r>
          </a:p>
          <a:p>
            <a:pPr>
              <a:spcBef>
                <a:spcPts val="1200"/>
              </a:spcBef>
            </a:pPr>
            <a:r>
              <a:rPr lang="en-US" sz="1200">
                <a:solidFill>
                  <a:srgbClr val="FFFFFF"/>
                </a:solidFill>
                <a:latin typeface="Calibri" pitchFamily="34" charset="0"/>
                <a:ea typeface="Calibri" pitchFamily="34" charset="0"/>
                <a:cs typeface="Calibri" pitchFamily="34" charset="0"/>
              </a:rPr>
              <a:t>- Mohamed Rafi,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Group CIO, Zain Group</a:t>
            </a:r>
          </a:p>
        </p:txBody>
      </p:sp>
      <p:sp>
        <p:nvSpPr>
          <p:cNvPr id="12" name="Rectangle 11"/>
          <p:cNvSpPr/>
          <p:nvPr/>
        </p:nvSpPr>
        <p:spPr>
          <a:xfrm>
            <a:off x="4721925" y="2647368"/>
            <a:ext cx="4073441" cy="1840803"/>
          </a:xfrm>
          <a:prstGeom prst="rect">
            <a:avLst/>
          </a:prstGeom>
          <a:solidFill>
            <a:schemeClr val="bg2">
              <a:alpha val="7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prstClr val="white"/>
              </a:solidFill>
              <a:latin typeface="Calibri" pitchFamily="34" charset="0"/>
              <a:cs typeface="Calibri" pitchFamily="34" charset="0"/>
            </a:endParaRPr>
          </a:p>
        </p:txBody>
      </p:sp>
      <p:sp>
        <p:nvSpPr>
          <p:cNvPr id="13" name="TextBox 17"/>
          <p:cNvSpPr txBox="1">
            <a:spLocks noChangeArrowheads="1"/>
          </p:cNvSpPr>
          <p:nvPr/>
        </p:nvSpPr>
        <p:spPr bwMode="auto">
          <a:xfrm>
            <a:off x="6181725" y="2730500"/>
            <a:ext cx="2540000" cy="1354138"/>
          </a:xfrm>
          <a:prstGeom prst="rect">
            <a:avLst/>
          </a:prstGeom>
          <a:noFill/>
          <a:ln w="9525">
            <a:noFill/>
            <a:miter lim="800000"/>
            <a:headEnd/>
            <a:tailEnd/>
          </a:ln>
        </p:spPr>
        <p:txBody>
          <a:bodyPr lIns="0" tIns="0" rIns="0" bIns="0">
            <a:spAutoFit/>
          </a:bodyPr>
          <a:lstStyle/>
          <a:p>
            <a:pPr>
              <a:spcBef>
                <a:spcPts val="1200"/>
              </a:spcBef>
            </a:pPr>
            <a:r>
              <a:rPr lang="en-US" sz="1200">
                <a:solidFill>
                  <a:srgbClr val="FFFFFF"/>
                </a:solidFill>
                <a:latin typeface="Calibri" pitchFamily="34" charset="0"/>
                <a:ea typeface="Calibri" pitchFamily="34" charset="0"/>
                <a:cs typeface="Calibri" pitchFamily="34" charset="0"/>
              </a:rPr>
              <a:t>Mahindra Satyam team is a great example of individuals who do </a:t>
            </a:r>
            <a:r>
              <a:rPr lang="en-US" sz="1600" u="sng">
                <a:solidFill>
                  <a:srgbClr val="FFFFFF"/>
                </a:solidFill>
                <a:latin typeface="Calibri" pitchFamily="34" charset="0"/>
                <a:ea typeface="Calibri" pitchFamily="34" charset="0"/>
                <a:cs typeface="Calibri" pitchFamily="34" charset="0"/>
              </a:rPr>
              <a:t>WHATEVER IT TAKES </a:t>
            </a:r>
            <a:r>
              <a:rPr lang="en-US" sz="1600">
                <a:solidFill>
                  <a:srgbClr val="FFFFFF"/>
                </a:solidFill>
                <a:latin typeface="Calibri" pitchFamily="34" charset="0"/>
                <a:ea typeface="Calibri" pitchFamily="34" charset="0"/>
                <a:cs typeface="Calibri" pitchFamily="34" charset="0"/>
              </a:rPr>
              <a:t/>
            </a:r>
            <a:br>
              <a:rPr lang="en-US" sz="16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to do the job.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 Dick Wiles,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Executive Co-Chairman, FIFA </a:t>
            </a:r>
          </a:p>
        </p:txBody>
      </p:sp>
      <p:sp>
        <p:nvSpPr>
          <p:cNvPr id="14" name="Rectangle 13"/>
          <p:cNvSpPr/>
          <p:nvPr/>
        </p:nvSpPr>
        <p:spPr>
          <a:xfrm>
            <a:off x="4721221" y="4652422"/>
            <a:ext cx="4073441" cy="1840803"/>
          </a:xfrm>
          <a:prstGeom prst="rect">
            <a:avLst/>
          </a:prstGeom>
          <a:solidFill>
            <a:schemeClr val="bg2">
              <a:alpha val="7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solidFill>
                <a:prstClr val="white"/>
              </a:solidFill>
              <a:latin typeface="Calibri" pitchFamily="34" charset="0"/>
              <a:cs typeface="Calibri" pitchFamily="34" charset="0"/>
            </a:endParaRPr>
          </a:p>
        </p:txBody>
      </p:sp>
      <p:sp>
        <p:nvSpPr>
          <p:cNvPr id="15" name="TextBox 22"/>
          <p:cNvSpPr txBox="1">
            <a:spLocks noChangeArrowheads="1"/>
          </p:cNvSpPr>
          <p:nvPr/>
        </p:nvSpPr>
        <p:spPr bwMode="auto">
          <a:xfrm>
            <a:off x="6181725" y="4735513"/>
            <a:ext cx="2554288" cy="1414462"/>
          </a:xfrm>
          <a:prstGeom prst="rect">
            <a:avLst/>
          </a:prstGeom>
          <a:noFill/>
          <a:ln w="9525">
            <a:noFill/>
            <a:miter lim="800000"/>
            <a:headEnd/>
            <a:tailEnd/>
          </a:ln>
        </p:spPr>
        <p:txBody>
          <a:bodyPr lIns="0" tIns="0" rIns="0" bIns="0">
            <a:spAutoFit/>
          </a:bodyPr>
          <a:lstStyle/>
          <a:p>
            <a:pPr>
              <a:spcBef>
                <a:spcPts val="1200"/>
              </a:spcBef>
            </a:pPr>
            <a:r>
              <a:rPr lang="en-US" sz="1200">
                <a:solidFill>
                  <a:srgbClr val="FFFFFF"/>
                </a:solidFill>
                <a:latin typeface="Calibri" pitchFamily="34" charset="0"/>
                <a:ea typeface="Calibri" pitchFamily="34" charset="0"/>
                <a:cs typeface="Calibri" pitchFamily="34" charset="0"/>
              </a:rPr>
              <a:t>We would like to compliment the </a:t>
            </a:r>
            <a:r>
              <a:rPr lang="en-US" sz="1600" u="sng">
                <a:solidFill>
                  <a:srgbClr val="FFFFFF"/>
                </a:solidFill>
                <a:latin typeface="Calibri" pitchFamily="34" charset="0"/>
                <a:ea typeface="Calibri" pitchFamily="34" charset="0"/>
                <a:cs typeface="Calibri" pitchFamily="34" charset="0"/>
              </a:rPr>
              <a:t>PROFESSIONALISM, ENTHUSIASM AND CAPABILITY </a:t>
            </a:r>
            <a:r>
              <a:rPr lang="en-US" sz="1200">
                <a:solidFill>
                  <a:srgbClr val="FFFFFF"/>
                </a:solidFill>
                <a:latin typeface="Calibri" pitchFamily="34" charset="0"/>
                <a:ea typeface="Calibri" pitchFamily="34" charset="0"/>
                <a:cs typeface="Calibri" pitchFamily="34" charset="0"/>
              </a:rPr>
              <a:t>of the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Mahindra Satyam team.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
            </a:r>
            <a:br>
              <a:rPr lang="en-US" sz="1200">
                <a:solidFill>
                  <a:srgbClr val="FFFFFF"/>
                </a:solidFill>
                <a:latin typeface="Calibri" pitchFamily="34" charset="0"/>
                <a:ea typeface="Calibri" pitchFamily="34" charset="0"/>
                <a:cs typeface="Calibri" pitchFamily="34" charset="0"/>
              </a:rPr>
            </a:br>
            <a:r>
              <a:rPr lang="en-US" sz="1200">
                <a:solidFill>
                  <a:srgbClr val="FFFFFF"/>
                </a:solidFill>
                <a:latin typeface="Calibri" pitchFamily="34" charset="0"/>
                <a:ea typeface="Calibri" pitchFamily="34" charset="0"/>
                <a:cs typeface="Calibri" pitchFamily="34" charset="0"/>
              </a:rPr>
              <a:t>- World's largest vehicle manufacturer</a:t>
            </a:r>
          </a:p>
        </p:txBody>
      </p:sp>
      <p:pic>
        <p:nvPicPr>
          <p:cNvPr id="16" name="Picture 2" descr="http://static.guim.co.uk/sys-images/Technology/Pix/pictures/2011/12/19/1324279332615/British-Telecom-007.jpg"/>
          <p:cNvPicPr>
            <a:picLocks noChangeAspect="1" noChangeArrowheads="1"/>
          </p:cNvPicPr>
          <p:nvPr/>
        </p:nvPicPr>
        <p:blipFill>
          <a:blip r:embed="rId4" cstate="print"/>
          <a:srcRect/>
          <a:stretch>
            <a:fillRect/>
          </a:stretch>
        </p:blipFill>
        <p:spPr bwMode="auto">
          <a:xfrm>
            <a:off x="617538" y="2740025"/>
            <a:ext cx="1262062" cy="1644650"/>
          </a:xfrm>
          <a:prstGeom prst="rect">
            <a:avLst/>
          </a:prstGeom>
          <a:noFill/>
          <a:ln w="9525">
            <a:noFill/>
            <a:miter lim="800000"/>
            <a:headEnd/>
            <a:tailEnd/>
          </a:ln>
        </p:spPr>
      </p:pic>
      <p:pic>
        <p:nvPicPr>
          <p:cNvPr id="17" name="Picture 4" descr="http://www.naocastle.com/blog/worldcup_289802.jpg"/>
          <p:cNvPicPr>
            <a:picLocks noChangeAspect="1" noChangeArrowheads="1"/>
          </p:cNvPicPr>
          <p:nvPr/>
        </p:nvPicPr>
        <p:blipFill>
          <a:blip r:embed="rId5" cstate="print">
            <a:grayscl/>
          </a:blip>
          <a:srcRect/>
          <a:stretch>
            <a:fillRect/>
          </a:stretch>
        </p:blipFill>
        <p:spPr bwMode="auto">
          <a:xfrm>
            <a:off x="4816475" y="2740025"/>
            <a:ext cx="1287463" cy="1628775"/>
          </a:xfrm>
          <a:prstGeom prst="rect">
            <a:avLst/>
          </a:prstGeom>
          <a:noFill/>
          <a:ln w="9525">
            <a:noFill/>
            <a:miter lim="800000"/>
            <a:headEnd/>
            <a:tailEnd/>
          </a:ln>
        </p:spPr>
      </p:pic>
      <p:pic>
        <p:nvPicPr>
          <p:cNvPr id="18" name="Picture 6" descr="http://www.itp.net/images/content/580295/article/5346-zain_article.jpg"/>
          <p:cNvPicPr>
            <a:picLocks noChangeAspect="1" noChangeArrowheads="1"/>
          </p:cNvPicPr>
          <p:nvPr/>
        </p:nvPicPr>
        <p:blipFill>
          <a:blip r:embed="rId6" cstate="print">
            <a:grayscl/>
          </a:blip>
          <a:srcRect/>
          <a:stretch>
            <a:fillRect/>
          </a:stretch>
        </p:blipFill>
        <p:spPr bwMode="auto">
          <a:xfrm>
            <a:off x="604838" y="4713288"/>
            <a:ext cx="1274762" cy="1692275"/>
          </a:xfrm>
          <a:prstGeom prst="rect">
            <a:avLst/>
          </a:prstGeom>
          <a:noFill/>
          <a:ln w="9525">
            <a:noFill/>
            <a:miter lim="800000"/>
            <a:headEnd/>
            <a:tailEnd/>
          </a:ln>
        </p:spPr>
      </p:pic>
      <p:pic>
        <p:nvPicPr>
          <p:cNvPr id="19" name="Picture 8" descr="http://www.team-bhp.com/forum/attachments/indian-car-scene/864130d1325686036-ford-ecosport-preview-auto-expo-2012-edit-indian-spy-pics-pg-33-1-dscf1779.jpg"/>
          <p:cNvPicPr>
            <a:picLocks noChangeAspect="1" noChangeArrowheads="1"/>
          </p:cNvPicPr>
          <p:nvPr/>
        </p:nvPicPr>
        <p:blipFill>
          <a:blip r:embed="rId7" cstate="print">
            <a:grayscl/>
          </a:blip>
          <a:srcRect/>
          <a:stretch>
            <a:fillRect/>
          </a:stretch>
        </p:blipFill>
        <p:spPr bwMode="auto">
          <a:xfrm>
            <a:off x="4826000" y="4775200"/>
            <a:ext cx="1258888" cy="1649413"/>
          </a:xfrm>
          <a:prstGeom prst="rect">
            <a:avLst/>
          </a:prstGeom>
          <a:noFill/>
          <a:ln w="9525">
            <a:noFill/>
            <a:miter lim="800000"/>
            <a:headEnd/>
            <a:tailEnd/>
          </a:ln>
        </p:spPr>
      </p:pic>
      <p:sp>
        <p:nvSpPr>
          <p:cNvPr id="20" name="Slide Number Placeholder 5"/>
          <p:cNvSpPr txBox="1">
            <a:spLocks/>
          </p:cNvSpPr>
          <p:nvPr/>
        </p:nvSpPr>
        <p:spPr bwMode="auto">
          <a:xfrm>
            <a:off x="8821738" y="6599238"/>
            <a:ext cx="157162" cy="184150"/>
          </a:xfrm>
          <a:prstGeom prst="rect">
            <a:avLst/>
          </a:prstGeom>
          <a:noFill/>
          <a:ln w="9525">
            <a:noFill/>
            <a:miter lim="800000"/>
            <a:headEnd/>
            <a:tailEnd/>
          </a:ln>
        </p:spPr>
        <p:txBody>
          <a:bodyPr wrap="none" lIns="0" tIns="0" rIns="0" bIns="0" anchor="ctr">
            <a:spAutoFit/>
          </a:bodyPr>
          <a:lstStyle/>
          <a:p>
            <a:pPr algn="r"/>
            <a:fld id="{249851AF-D888-4E30-8586-3663D690D8DE}" type="slidenum">
              <a:rPr lang="en-US" sz="1200">
                <a:solidFill>
                  <a:srgbClr val="FFFFFF"/>
                </a:solidFill>
                <a:latin typeface="Calibri" pitchFamily="34" charset="0"/>
                <a:ea typeface="Calibri" pitchFamily="34" charset="0"/>
                <a:cs typeface="Calibri" pitchFamily="34" charset="0"/>
              </a:rPr>
              <a:pPr algn="r"/>
              <a:t>9</a:t>
            </a:fld>
            <a:endParaRPr lang="en-US" sz="1200">
              <a:solidFill>
                <a:srgbClr val="FFFFFF"/>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56212289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HibJrP0tUOtOAstQx_Nv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Gi8diipuu0G9Tb.9oapzU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DTlIIT2eRU.RNRAQt4jZE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5k0y9HtdO0OeVrZLGFfq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Yzoei5EHEWXvZue3uUnL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mBV9ZKW4UGYfwlSfu2Mx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oCo.3oLmUejRCNl1uoYw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vqINiitIakuTc751G8KC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GRgfDkMWkSk5M6ReFIlc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R2DVL_tQ0WUmyHV2HhTc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i_1Ya9Za0mtAQuPR0Ov_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EPaLtq0Ur0Kvwq7wRktHkw"/>
</p:tagLst>
</file>

<file path=ppt/theme/theme1.xml><?xml version="1.0" encoding="utf-8"?>
<a:theme xmlns:a="http://schemas.openxmlformats.org/drawingml/2006/main" name="B2B Template (Arial)">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2.xml><?xml version="1.0" encoding="utf-8"?>
<a:theme xmlns:a="http://schemas.openxmlformats.org/drawingml/2006/main" name="Tech Mahindra Powerpoint Template">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3.xml><?xml version="1.0" encoding="utf-8"?>
<a:theme xmlns:a="http://schemas.openxmlformats.org/drawingml/2006/main" name="1_Tech Mahindra Powerpoint Template">
  <a:themeElements>
    <a:clrScheme name="Mahindra Satyam Color Scheme">
      <a:dk1>
        <a:sysClr val="windowText" lastClr="000000"/>
      </a:dk1>
      <a:lt1>
        <a:sysClr val="window" lastClr="FFFFFF"/>
      </a:lt1>
      <a:dk2>
        <a:srgbClr val="6D6E71"/>
      </a:dk2>
      <a:lt2>
        <a:srgbClr val="E31837"/>
      </a:lt2>
      <a:accent1>
        <a:srgbClr val="E31837"/>
      </a:accent1>
      <a:accent2>
        <a:srgbClr val="A7A9AC"/>
      </a:accent2>
      <a:accent3>
        <a:srgbClr val="F3901D"/>
      </a:accent3>
      <a:accent4>
        <a:srgbClr val="FDBC5F"/>
      </a:accent4>
      <a:accent5>
        <a:srgbClr val="E31837"/>
      </a:accent5>
      <a:accent6>
        <a:srgbClr val="7C3520"/>
      </a:accent6>
      <a:hlink>
        <a:srgbClr val="6D6E71"/>
      </a:hlink>
      <a:folHlink>
        <a:srgbClr val="E31837"/>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txDef>
      <a:spPr>
        <a:noFill/>
        <a:ln w="9525">
          <a:noFill/>
          <a:miter lim="800000"/>
          <a:headEnd/>
          <a:tailEnd/>
        </a:ln>
      </a:spPr>
      <a:bodyPr vert="horz" wrap="square" lIns="0" tIns="0" rIns="0" bIns="0" numCol="1" rtlCol="0" anchor="t" anchorCtr="0" compatLnSpc="1">
        <a:prstTxWarp prst="textNoShape">
          <a:avLst/>
        </a:prstTxWarp>
        <a:spAutoFit/>
      </a:bodyPr>
      <a:lstStyle>
        <a:defPPr fontAlgn="base">
          <a:buClr>
            <a:schemeClr val="tx2"/>
          </a:buClr>
          <a:defRPr sz="1200" dirty="0" smtClean="0">
            <a:latin typeface="+mj-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365</Words>
  <Application>Microsoft Office PowerPoint</Application>
  <PresentationFormat>On-screen Show (4:3)</PresentationFormat>
  <Paragraphs>116</Paragraphs>
  <Slides>10</Slides>
  <Notes>8</Notes>
  <HiddenSlides>0</HiddenSlides>
  <MMClips>0</MMClips>
  <ScaleCrop>false</ScaleCrop>
  <HeadingPairs>
    <vt:vector size="4" baseType="variant">
      <vt:variant>
        <vt:lpstr>Theme</vt:lpstr>
      </vt:variant>
      <vt:variant>
        <vt:i4>3</vt:i4>
      </vt:variant>
      <vt:variant>
        <vt:lpstr>Slide Titles</vt:lpstr>
      </vt:variant>
      <vt:variant>
        <vt:i4>10</vt:i4>
      </vt:variant>
    </vt:vector>
  </HeadingPairs>
  <TitlesOfParts>
    <vt:vector size="13" baseType="lpstr">
      <vt:lpstr>B2B Template (Arial)</vt:lpstr>
      <vt:lpstr>Tech Mahindra Powerpoint Template</vt:lpstr>
      <vt:lpstr>1_Tech Mahindra Powerpoint Template</vt:lpstr>
      <vt:lpstr>PowerPoint Presentation</vt:lpstr>
      <vt:lpstr>CONTENTS</vt:lpstr>
      <vt:lpstr>PowerPoint Presentation</vt:lpstr>
      <vt:lpstr>PowerPoint Presentation</vt:lpstr>
      <vt:lpstr>CONTENTS</vt:lpstr>
      <vt:lpstr>Our presence in Europe </vt:lpstr>
      <vt:lpstr>Europe’s Business Split</vt:lpstr>
      <vt:lpstr>Key highlights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MAHINDRA.  A HISTORY OF RISING.</dc:title>
  <dc:creator>Gupta Gauravgg</dc:creator>
  <cp:lastModifiedBy>All at INT</cp:lastModifiedBy>
  <cp:revision>116</cp:revision>
  <dcterms:created xsi:type="dcterms:W3CDTF">2006-08-16T00:00:00Z</dcterms:created>
  <dcterms:modified xsi:type="dcterms:W3CDTF">2014-10-10T11:37:02Z</dcterms:modified>
</cp:coreProperties>
</file>