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handoutMasterIdLst>
    <p:handoutMasterId r:id="rId12"/>
  </p:handoutMasterIdLst>
  <p:sldIdLst>
    <p:sldId id="281" r:id="rId2"/>
    <p:sldId id="282" r:id="rId3"/>
    <p:sldId id="325" r:id="rId4"/>
    <p:sldId id="418" r:id="rId5"/>
    <p:sldId id="420" r:id="rId6"/>
    <p:sldId id="419" r:id="rId7"/>
    <p:sldId id="285" r:id="rId8"/>
    <p:sldId id="316" r:id="rId9"/>
    <p:sldId id="317" r:id="rId10"/>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rianna Lundan" initials="SL" lastIdx="1" clrIdx="0">
    <p:extLst>
      <p:ext uri="{19B8F6BF-5375-455C-9EA6-DF929625EA0E}">
        <p15:presenceInfo xmlns:p15="http://schemas.microsoft.com/office/powerpoint/2012/main" userId="5c3d6c4c1e7a051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581B3"/>
    <a:srgbClr val="F49F98"/>
    <a:srgbClr val="D45C65"/>
    <a:srgbClr val="FECF41"/>
    <a:srgbClr val="F8A60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821" autoAdjust="0"/>
    <p:restoredTop sz="94660"/>
  </p:normalViewPr>
  <p:slideViewPr>
    <p:cSldViewPr showGuides="1">
      <p:cViewPr varScale="1">
        <p:scale>
          <a:sx n="168" d="100"/>
          <a:sy n="168" d="100"/>
        </p:scale>
        <p:origin x="192" y="414"/>
      </p:cViewPr>
      <p:guideLst/>
    </p:cSldViewPr>
  </p:slideViewPr>
  <p:notesTextViewPr>
    <p:cViewPr>
      <p:scale>
        <a:sx n="1" d="1"/>
        <a:sy n="1" d="1"/>
      </p:scale>
      <p:origin x="0" y="0"/>
    </p:cViewPr>
  </p:notesTextViewPr>
  <p:sorterViewPr>
    <p:cViewPr varScale="1">
      <p:scale>
        <a:sx n="1" d="1"/>
        <a:sy n="1" d="1"/>
      </p:scale>
      <p:origin x="0" y="-2274"/>
    </p:cViewPr>
  </p:sorterViewPr>
  <p:notesViewPr>
    <p:cSldViewPr showGuides="1">
      <p:cViewPr varScale="1">
        <p:scale>
          <a:sx n="121" d="100"/>
          <a:sy n="121" d="100"/>
        </p:scale>
        <p:origin x="4050" y="11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FC5E827F-AFFB-4521-937A-4A6CC48BEF6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a:extLst>
              <a:ext uri="{FF2B5EF4-FFF2-40B4-BE49-F238E27FC236}">
                <a16:creationId xmlns:a16="http://schemas.microsoft.com/office/drawing/2014/main" id="{DFBD6053-A03A-44A9-A252-2AE4141F3C6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34AE3F3-D9BC-4026-9AA0-5E733025F96D}" type="datetimeFigureOut">
              <a:rPr lang="de-DE" smtClean="0"/>
              <a:t>14.10.2021</a:t>
            </a:fld>
            <a:endParaRPr lang="de-DE"/>
          </a:p>
        </p:txBody>
      </p:sp>
      <p:sp>
        <p:nvSpPr>
          <p:cNvPr id="4" name="Fußzeilenplatzhalter 3">
            <a:extLst>
              <a:ext uri="{FF2B5EF4-FFF2-40B4-BE49-F238E27FC236}">
                <a16:creationId xmlns:a16="http://schemas.microsoft.com/office/drawing/2014/main" id="{5FDA3799-5E67-47F8-B416-6B830744DC4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a:extLst>
              <a:ext uri="{FF2B5EF4-FFF2-40B4-BE49-F238E27FC236}">
                <a16:creationId xmlns:a16="http://schemas.microsoft.com/office/drawing/2014/main" id="{A61DC965-793F-40A9-8DDB-C2597918B99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56CE5A8-732E-4637-BF68-72F2A90CC83F}" type="slidenum">
              <a:rPr lang="de-DE" smtClean="0"/>
              <a:t>‹#›</a:t>
            </a:fld>
            <a:endParaRPr lang="de-DE"/>
          </a:p>
        </p:txBody>
      </p:sp>
    </p:spTree>
    <p:extLst>
      <p:ext uri="{BB962C8B-B14F-4D97-AF65-F5344CB8AC3E}">
        <p14:creationId xmlns:p14="http://schemas.microsoft.com/office/powerpoint/2010/main" val="24914511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6A1EF9-338E-4566-BAB4-3E8ADC30C037}" type="datetimeFigureOut">
              <a:rPr lang="de-DE" smtClean="0"/>
              <a:t>14.10.2021</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0D628D-FC62-4541-A05E-E95D41248AAB}" type="slidenum">
              <a:rPr lang="de-DE" smtClean="0"/>
              <a:t>‹#›</a:t>
            </a:fld>
            <a:endParaRPr lang="de-DE"/>
          </a:p>
        </p:txBody>
      </p:sp>
    </p:spTree>
    <p:extLst>
      <p:ext uri="{BB962C8B-B14F-4D97-AF65-F5344CB8AC3E}">
        <p14:creationId xmlns:p14="http://schemas.microsoft.com/office/powerpoint/2010/main" val="6354437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Intro 1">
    <p:spTree>
      <p:nvGrpSpPr>
        <p:cNvPr id="1" name=""/>
        <p:cNvGrpSpPr/>
        <p:nvPr/>
      </p:nvGrpSpPr>
      <p:grpSpPr>
        <a:xfrm>
          <a:off x="0" y="0"/>
          <a:ext cx="0" cy="0"/>
          <a:chOff x="0" y="0"/>
          <a:chExt cx="0" cy="0"/>
        </a:xfrm>
      </p:grpSpPr>
      <p:sp>
        <p:nvSpPr>
          <p:cNvPr id="20" name="Rechteck 19">
            <a:extLst>
              <a:ext uri="{FF2B5EF4-FFF2-40B4-BE49-F238E27FC236}">
                <a16:creationId xmlns:a16="http://schemas.microsoft.com/office/drawing/2014/main" id="{140E8EEC-46F2-4B35-87AC-700E0D244779}"/>
              </a:ext>
            </a:extLst>
          </p:cNvPr>
          <p:cNvSpPr/>
          <p:nvPr userDrawn="1"/>
        </p:nvSpPr>
        <p:spPr bwMode="gray">
          <a:xfrm>
            <a:off x="0" y="1952625"/>
            <a:ext cx="5087937" cy="49053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pic>
        <p:nvPicPr>
          <p:cNvPr id="8" name="Grafik 7">
            <a:extLst>
              <a:ext uri="{FF2B5EF4-FFF2-40B4-BE49-F238E27FC236}">
                <a16:creationId xmlns:a16="http://schemas.microsoft.com/office/drawing/2014/main" id="{0A356983-F90E-4A48-860D-1EC103066500}"/>
              </a:ext>
            </a:extLst>
          </p:cNvPr>
          <p:cNvPicPr/>
          <p:nvPr userDrawn="1"/>
        </p:nvPicPr>
        <p:blipFill>
          <a:blip r:embed="rId2" cstate="hqprint">
            <a:extLst>
              <a:ext uri="{28A0092B-C50C-407E-A947-70E740481C1C}">
                <a14:useLocalDpi xmlns:a14="http://schemas.microsoft.com/office/drawing/2010/main" val="0"/>
              </a:ext>
            </a:extLst>
          </a:blip>
          <a:stretch>
            <a:fillRect/>
          </a:stretch>
        </p:blipFill>
        <p:spPr bwMode="gray">
          <a:xfrm>
            <a:off x="442728" y="427632"/>
            <a:ext cx="2029010" cy="730343"/>
          </a:xfrm>
          <a:prstGeom prst="rect">
            <a:avLst/>
          </a:prstGeom>
        </p:spPr>
      </p:pic>
      <p:sp>
        <p:nvSpPr>
          <p:cNvPr id="14" name="Eckige Klammer rechts 13">
            <a:extLst>
              <a:ext uri="{FF2B5EF4-FFF2-40B4-BE49-F238E27FC236}">
                <a16:creationId xmlns:a16="http://schemas.microsoft.com/office/drawing/2014/main" id="{0DD8E0B1-839F-40DF-B319-9D073963F17A}"/>
              </a:ext>
            </a:extLst>
          </p:cNvPr>
          <p:cNvSpPr/>
          <p:nvPr userDrawn="1"/>
        </p:nvSpPr>
        <p:spPr bwMode="gray">
          <a:xfrm rot="16200000">
            <a:off x="10470291" y="-1584463"/>
            <a:ext cx="189310" cy="2799411"/>
          </a:xfrm>
          <a:prstGeom prst="rightBracket">
            <a:avLst>
              <a:gd name="adj" fmla="val 0"/>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5" name="Rechteck 14">
            <a:extLst>
              <a:ext uri="{FF2B5EF4-FFF2-40B4-BE49-F238E27FC236}">
                <a16:creationId xmlns:a16="http://schemas.microsoft.com/office/drawing/2014/main" id="{3BBC1A6E-5591-4590-B56D-89FA5CAE8E9F}"/>
              </a:ext>
            </a:extLst>
          </p:cNvPr>
          <p:cNvSpPr/>
          <p:nvPr userDrawn="1"/>
        </p:nvSpPr>
        <p:spPr bwMode="gray">
          <a:xfrm>
            <a:off x="9163616" y="-216694"/>
            <a:ext cx="2799411" cy="1893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lnSpc>
                <a:spcPts val="1200"/>
              </a:lnSpc>
            </a:pPr>
            <a:r>
              <a:rPr lang="de-DE" sz="900" b="0" spc="20" baseline="0" dirty="0">
                <a:solidFill>
                  <a:schemeClr val="bg1">
                    <a:lumMod val="50000"/>
                  </a:schemeClr>
                </a:solidFill>
              </a:rPr>
              <a:t>Eingabe im Folienmaster (Ansicht &gt; Folienmaster)</a:t>
            </a:r>
          </a:p>
        </p:txBody>
      </p:sp>
      <p:sp>
        <p:nvSpPr>
          <p:cNvPr id="21" name="Rechteck 20">
            <a:extLst>
              <a:ext uri="{FF2B5EF4-FFF2-40B4-BE49-F238E27FC236}">
                <a16:creationId xmlns:a16="http://schemas.microsoft.com/office/drawing/2014/main" id="{6F3D7BA4-554E-4E23-9675-3297032C4A4F}"/>
              </a:ext>
            </a:extLst>
          </p:cNvPr>
          <p:cNvSpPr/>
          <p:nvPr userDrawn="1"/>
        </p:nvSpPr>
        <p:spPr bwMode="gray">
          <a:xfrm>
            <a:off x="-1" y="2960688"/>
            <a:ext cx="4043364" cy="504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sp>
        <p:nvSpPr>
          <p:cNvPr id="24" name="Rechteck 23">
            <a:extLst>
              <a:ext uri="{FF2B5EF4-FFF2-40B4-BE49-F238E27FC236}">
                <a16:creationId xmlns:a16="http://schemas.microsoft.com/office/drawing/2014/main" id="{2B0F5CDE-0E73-4EB1-9401-622EF3EE2181}"/>
              </a:ext>
            </a:extLst>
          </p:cNvPr>
          <p:cNvSpPr/>
          <p:nvPr userDrawn="1"/>
        </p:nvSpPr>
        <p:spPr bwMode="gray">
          <a:xfrm>
            <a:off x="-1" y="3933825"/>
            <a:ext cx="4043364" cy="504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sp>
        <p:nvSpPr>
          <p:cNvPr id="25" name="Rechteck 24">
            <a:extLst>
              <a:ext uri="{FF2B5EF4-FFF2-40B4-BE49-F238E27FC236}">
                <a16:creationId xmlns:a16="http://schemas.microsoft.com/office/drawing/2014/main" id="{471534D4-B3CD-4FDD-81C5-EF29F0218959}"/>
              </a:ext>
            </a:extLst>
          </p:cNvPr>
          <p:cNvSpPr/>
          <p:nvPr userDrawn="1"/>
        </p:nvSpPr>
        <p:spPr bwMode="gray">
          <a:xfrm>
            <a:off x="-1" y="4905375"/>
            <a:ext cx="4043364" cy="504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sp>
        <p:nvSpPr>
          <p:cNvPr id="26" name="Rechteck 25">
            <a:extLst>
              <a:ext uri="{FF2B5EF4-FFF2-40B4-BE49-F238E27FC236}">
                <a16:creationId xmlns:a16="http://schemas.microsoft.com/office/drawing/2014/main" id="{3CD48A76-B6E9-4BB2-B675-8D7BC3B91F5B}"/>
              </a:ext>
            </a:extLst>
          </p:cNvPr>
          <p:cNvSpPr/>
          <p:nvPr userDrawn="1"/>
        </p:nvSpPr>
        <p:spPr bwMode="gray">
          <a:xfrm>
            <a:off x="-1" y="5884655"/>
            <a:ext cx="4043364" cy="504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sp>
        <p:nvSpPr>
          <p:cNvPr id="23" name="Rechteck 22">
            <a:extLst>
              <a:ext uri="{FF2B5EF4-FFF2-40B4-BE49-F238E27FC236}">
                <a16:creationId xmlns:a16="http://schemas.microsoft.com/office/drawing/2014/main" id="{BFE24309-D8CF-496E-AA1D-B664B90D3C1F}"/>
              </a:ext>
            </a:extLst>
          </p:cNvPr>
          <p:cNvSpPr/>
          <p:nvPr userDrawn="1"/>
        </p:nvSpPr>
        <p:spPr bwMode="gray">
          <a:xfrm>
            <a:off x="5087938" y="1952625"/>
            <a:ext cx="7104062" cy="49053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sp>
        <p:nvSpPr>
          <p:cNvPr id="31" name="Rechteck 30">
            <a:extLst>
              <a:ext uri="{FF2B5EF4-FFF2-40B4-BE49-F238E27FC236}">
                <a16:creationId xmlns:a16="http://schemas.microsoft.com/office/drawing/2014/main" id="{D3DA0664-74DA-496A-A215-87EE34D61CA4}"/>
              </a:ext>
            </a:extLst>
          </p:cNvPr>
          <p:cNvSpPr/>
          <p:nvPr userDrawn="1"/>
        </p:nvSpPr>
        <p:spPr bwMode="gray">
          <a:xfrm>
            <a:off x="6096000" y="2960688"/>
            <a:ext cx="1008063" cy="38973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sp>
        <p:nvSpPr>
          <p:cNvPr id="32" name="Rechteck 31">
            <a:extLst>
              <a:ext uri="{FF2B5EF4-FFF2-40B4-BE49-F238E27FC236}">
                <a16:creationId xmlns:a16="http://schemas.microsoft.com/office/drawing/2014/main" id="{4FB1D8DA-EE61-4B45-A0BE-6F822FC03B7A}"/>
              </a:ext>
            </a:extLst>
          </p:cNvPr>
          <p:cNvSpPr/>
          <p:nvPr userDrawn="1"/>
        </p:nvSpPr>
        <p:spPr bwMode="gray">
          <a:xfrm>
            <a:off x="8155553" y="2960688"/>
            <a:ext cx="1008063" cy="38973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sp>
        <p:nvSpPr>
          <p:cNvPr id="33" name="Rechteck 32">
            <a:extLst>
              <a:ext uri="{FF2B5EF4-FFF2-40B4-BE49-F238E27FC236}">
                <a16:creationId xmlns:a16="http://schemas.microsoft.com/office/drawing/2014/main" id="{E4141D52-3618-414B-A563-6A32A782B37C}"/>
              </a:ext>
            </a:extLst>
          </p:cNvPr>
          <p:cNvSpPr/>
          <p:nvPr userDrawn="1"/>
        </p:nvSpPr>
        <p:spPr bwMode="gray">
          <a:xfrm>
            <a:off x="10164763" y="2960688"/>
            <a:ext cx="1008063" cy="38973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pic>
        <p:nvPicPr>
          <p:cNvPr id="3" name="Picture 2" descr="A picture containing logo&#10;&#10;Description automatically generated">
            <a:extLst>
              <a:ext uri="{FF2B5EF4-FFF2-40B4-BE49-F238E27FC236}">
                <a16:creationId xmlns:a16="http://schemas.microsoft.com/office/drawing/2014/main" id="{2A6E34A4-660F-4E70-B0B4-0E58593E0D4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690383" y="394814"/>
            <a:ext cx="1956822" cy="763161"/>
          </a:xfrm>
          <a:prstGeom prst="rect">
            <a:avLst/>
          </a:prstGeom>
        </p:spPr>
      </p:pic>
    </p:spTree>
    <p:extLst>
      <p:ext uri="{BB962C8B-B14F-4D97-AF65-F5344CB8AC3E}">
        <p14:creationId xmlns:p14="http://schemas.microsoft.com/office/powerpoint/2010/main" val="3934310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folie">
    <p:spTree>
      <p:nvGrpSpPr>
        <p:cNvPr id="1" name=""/>
        <p:cNvGrpSpPr/>
        <p:nvPr/>
      </p:nvGrpSpPr>
      <p:grpSpPr>
        <a:xfrm>
          <a:off x="0" y="0"/>
          <a:ext cx="0" cy="0"/>
          <a:chOff x="0" y="0"/>
          <a:chExt cx="0" cy="0"/>
        </a:xfrm>
      </p:grpSpPr>
      <p:sp>
        <p:nvSpPr>
          <p:cNvPr id="20" name="Rechteck 19">
            <a:extLst>
              <a:ext uri="{FF2B5EF4-FFF2-40B4-BE49-F238E27FC236}">
                <a16:creationId xmlns:a16="http://schemas.microsoft.com/office/drawing/2014/main" id="{140E8EEC-46F2-4B35-87AC-700E0D244779}"/>
              </a:ext>
            </a:extLst>
          </p:cNvPr>
          <p:cNvSpPr/>
          <p:nvPr userDrawn="1"/>
        </p:nvSpPr>
        <p:spPr bwMode="gray">
          <a:xfrm>
            <a:off x="1" y="2456892"/>
            <a:ext cx="1523492" cy="44011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sp>
        <p:nvSpPr>
          <p:cNvPr id="2" name="Titel 1">
            <a:extLst>
              <a:ext uri="{FF2B5EF4-FFF2-40B4-BE49-F238E27FC236}">
                <a16:creationId xmlns:a16="http://schemas.microsoft.com/office/drawing/2014/main" id="{8D5FD6B9-D8D0-444F-B0F1-22A35C6DE973}"/>
              </a:ext>
            </a:extLst>
          </p:cNvPr>
          <p:cNvSpPr>
            <a:spLocks noGrp="1"/>
          </p:cNvSpPr>
          <p:nvPr>
            <p:ph type="ctrTitle"/>
          </p:nvPr>
        </p:nvSpPr>
        <p:spPr bwMode="gray">
          <a:xfrm>
            <a:off x="2027237" y="2365928"/>
            <a:ext cx="9143999" cy="1351104"/>
          </a:xfrm>
        </p:spPr>
        <p:txBody>
          <a:bodyPr anchor="t"/>
          <a:lstStyle>
            <a:lvl1pPr algn="l">
              <a:defRPr sz="4800" spc="140" baseline="0"/>
            </a:lvl1pPr>
          </a:lstStyle>
          <a:p>
            <a:r>
              <a:rPr lang="de-DE" dirty="0"/>
              <a:t>Titelmasterformat durch Klicken bearbeiten</a:t>
            </a:r>
          </a:p>
        </p:txBody>
      </p:sp>
      <p:sp>
        <p:nvSpPr>
          <p:cNvPr id="3" name="Untertitel 2">
            <a:extLst>
              <a:ext uri="{FF2B5EF4-FFF2-40B4-BE49-F238E27FC236}">
                <a16:creationId xmlns:a16="http://schemas.microsoft.com/office/drawing/2014/main" id="{980788EE-D25E-475C-AA59-F30663DF7F6C}"/>
              </a:ext>
            </a:extLst>
          </p:cNvPr>
          <p:cNvSpPr>
            <a:spLocks noGrp="1"/>
          </p:cNvSpPr>
          <p:nvPr>
            <p:ph type="subTitle" idx="1" hasCustomPrompt="1"/>
          </p:nvPr>
        </p:nvSpPr>
        <p:spPr bwMode="gray">
          <a:xfrm>
            <a:off x="2027237" y="3849712"/>
            <a:ext cx="9145587" cy="1055663"/>
          </a:xfrm>
        </p:spPr>
        <p:txBody>
          <a:bodyPr/>
          <a:lstStyle>
            <a:lvl1pPr marL="0" indent="0" algn="l">
              <a:lnSpc>
                <a:spcPct val="100000"/>
              </a:lnSpc>
              <a:buNone/>
              <a:defRPr sz="2300" spc="5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err="1"/>
              <a:t>Formatvorlage</a:t>
            </a:r>
            <a:r>
              <a:rPr lang="en-US" noProof="0" dirty="0"/>
              <a:t> des </a:t>
            </a:r>
            <a:r>
              <a:rPr lang="en-US" noProof="0" dirty="0" err="1"/>
              <a:t>Untertitelmasters</a:t>
            </a:r>
            <a:r>
              <a:rPr lang="en-US" noProof="0" dirty="0"/>
              <a:t> </a:t>
            </a:r>
            <a:r>
              <a:rPr lang="en-US" noProof="0" dirty="0" err="1"/>
              <a:t>durch</a:t>
            </a:r>
            <a:r>
              <a:rPr lang="en-US" noProof="0" dirty="0"/>
              <a:t> </a:t>
            </a:r>
            <a:r>
              <a:rPr lang="en-US" noProof="0" dirty="0" err="1"/>
              <a:t>Klicken</a:t>
            </a:r>
            <a:r>
              <a:rPr lang="en-US" noProof="0" dirty="0"/>
              <a:t> </a:t>
            </a:r>
            <a:r>
              <a:rPr lang="en-US" noProof="0" dirty="0" err="1"/>
              <a:t>bearbeiten</a:t>
            </a:r>
            <a:endParaRPr lang="en-US" noProof="0" dirty="0"/>
          </a:p>
        </p:txBody>
      </p:sp>
      <p:pic>
        <p:nvPicPr>
          <p:cNvPr id="8" name="Grafik 7">
            <a:extLst>
              <a:ext uri="{FF2B5EF4-FFF2-40B4-BE49-F238E27FC236}">
                <a16:creationId xmlns:a16="http://schemas.microsoft.com/office/drawing/2014/main" id="{0A356983-F90E-4A48-860D-1EC103066500}"/>
              </a:ext>
            </a:extLst>
          </p:cNvPr>
          <p:cNvPicPr/>
          <p:nvPr userDrawn="1"/>
        </p:nvPicPr>
        <p:blipFill>
          <a:blip r:embed="rId2" cstate="hqprint">
            <a:extLst>
              <a:ext uri="{28A0092B-C50C-407E-A947-70E740481C1C}">
                <a14:useLocalDpi xmlns:a14="http://schemas.microsoft.com/office/drawing/2010/main" val="0"/>
              </a:ext>
            </a:extLst>
          </a:blip>
          <a:stretch>
            <a:fillRect/>
          </a:stretch>
        </p:blipFill>
        <p:spPr bwMode="gray">
          <a:xfrm>
            <a:off x="442728" y="427632"/>
            <a:ext cx="2029010" cy="730343"/>
          </a:xfrm>
          <a:prstGeom prst="rect">
            <a:avLst/>
          </a:prstGeom>
        </p:spPr>
      </p:pic>
      <p:sp>
        <p:nvSpPr>
          <p:cNvPr id="13" name="Rechteck 12">
            <a:extLst>
              <a:ext uri="{FF2B5EF4-FFF2-40B4-BE49-F238E27FC236}">
                <a16:creationId xmlns:a16="http://schemas.microsoft.com/office/drawing/2014/main" id="{562616DF-97B9-4D6A-96AE-A6341EA17B76}"/>
              </a:ext>
            </a:extLst>
          </p:cNvPr>
          <p:cNvSpPr/>
          <p:nvPr userDrawn="1"/>
        </p:nvSpPr>
        <p:spPr bwMode="gray">
          <a:xfrm>
            <a:off x="9644423" y="413303"/>
            <a:ext cx="2318604" cy="4479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ts val="1700"/>
              </a:lnSpc>
            </a:pPr>
            <a:endParaRPr lang="de-DE" sz="1700" b="0" spc="40" baseline="0" dirty="0">
              <a:solidFill>
                <a:schemeClr val="tx1"/>
              </a:solidFill>
            </a:endParaRPr>
          </a:p>
        </p:txBody>
      </p:sp>
      <p:sp>
        <p:nvSpPr>
          <p:cNvPr id="14" name="Eckige Klammer rechts 13">
            <a:extLst>
              <a:ext uri="{FF2B5EF4-FFF2-40B4-BE49-F238E27FC236}">
                <a16:creationId xmlns:a16="http://schemas.microsoft.com/office/drawing/2014/main" id="{0DD8E0B1-839F-40DF-B319-9D073963F17A}"/>
              </a:ext>
            </a:extLst>
          </p:cNvPr>
          <p:cNvSpPr/>
          <p:nvPr userDrawn="1"/>
        </p:nvSpPr>
        <p:spPr bwMode="gray">
          <a:xfrm rot="16200000">
            <a:off x="10470291" y="-1584463"/>
            <a:ext cx="189310" cy="2799411"/>
          </a:xfrm>
          <a:prstGeom prst="rightBracket">
            <a:avLst>
              <a:gd name="adj" fmla="val 0"/>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5" name="Rechteck 14">
            <a:extLst>
              <a:ext uri="{FF2B5EF4-FFF2-40B4-BE49-F238E27FC236}">
                <a16:creationId xmlns:a16="http://schemas.microsoft.com/office/drawing/2014/main" id="{3BBC1A6E-5591-4590-B56D-89FA5CAE8E9F}"/>
              </a:ext>
            </a:extLst>
          </p:cNvPr>
          <p:cNvSpPr/>
          <p:nvPr userDrawn="1"/>
        </p:nvSpPr>
        <p:spPr bwMode="gray">
          <a:xfrm>
            <a:off x="9163616" y="-216694"/>
            <a:ext cx="2799411" cy="1893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lnSpc>
                <a:spcPts val="1200"/>
              </a:lnSpc>
            </a:pPr>
            <a:r>
              <a:rPr lang="de-DE" sz="900" b="0" spc="20" baseline="0" dirty="0">
                <a:solidFill>
                  <a:schemeClr val="bg1">
                    <a:lumMod val="50000"/>
                  </a:schemeClr>
                </a:solidFill>
              </a:rPr>
              <a:t>Eingabe im Folienmaster (Ansicht &gt; Folienmaster)</a:t>
            </a:r>
          </a:p>
        </p:txBody>
      </p:sp>
      <p:sp>
        <p:nvSpPr>
          <p:cNvPr id="17" name="Rechteck 16">
            <a:extLst>
              <a:ext uri="{FF2B5EF4-FFF2-40B4-BE49-F238E27FC236}">
                <a16:creationId xmlns:a16="http://schemas.microsoft.com/office/drawing/2014/main" id="{E053708E-DE3A-4905-AD21-45C7EC7BC2FD}"/>
              </a:ext>
            </a:extLst>
          </p:cNvPr>
          <p:cNvSpPr/>
          <p:nvPr userDrawn="1"/>
        </p:nvSpPr>
        <p:spPr bwMode="gray">
          <a:xfrm>
            <a:off x="9651594" y="1036861"/>
            <a:ext cx="2311433" cy="6999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ts val="1200"/>
              </a:lnSpc>
            </a:pPr>
            <a:endParaRPr lang="de-DE" sz="1000" b="0" spc="20" baseline="0" dirty="0">
              <a:solidFill>
                <a:schemeClr val="tx1"/>
              </a:solidFill>
            </a:endParaRPr>
          </a:p>
        </p:txBody>
      </p:sp>
      <p:sp>
        <p:nvSpPr>
          <p:cNvPr id="19" name="Textplatzhalter 18">
            <a:extLst>
              <a:ext uri="{FF2B5EF4-FFF2-40B4-BE49-F238E27FC236}">
                <a16:creationId xmlns:a16="http://schemas.microsoft.com/office/drawing/2014/main" id="{41D381FE-4517-4C56-A7DE-19E7CE311352}"/>
              </a:ext>
            </a:extLst>
          </p:cNvPr>
          <p:cNvSpPr>
            <a:spLocks noGrp="1"/>
          </p:cNvSpPr>
          <p:nvPr>
            <p:ph type="body" sz="quarter" idx="10" hasCustomPrompt="1"/>
          </p:nvPr>
        </p:nvSpPr>
        <p:spPr bwMode="gray">
          <a:xfrm>
            <a:off x="2027238" y="5355020"/>
            <a:ext cx="5076825" cy="1055663"/>
          </a:xfrm>
        </p:spPr>
        <p:txBody>
          <a:bodyPr anchor="b"/>
          <a:lstStyle>
            <a:lvl1pPr marL="0" indent="0">
              <a:lnSpc>
                <a:spcPct val="100000"/>
              </a:lnSpc>
              <a:buNone/>
              <a:defRPr sz="1700"/>
            </a:lvl1pPr>
            <a:lvl2pPr>
              <a:lnSpc>
                <a:spcPct val="100000"/>
              </a:lnSpc>
              <a:defRPr sz="1700"/>
            </a:lvl2pPr>
            <a:lvl3pPr>
              <a:lnSpc>
                <a:spcPct val="100000"/>
              </a:lnSpc>
              <a:defRPr sz="1700"/>
            </a:lvl3pPr>
            <a:lvl4pPr>
              <a:lnSpc>
                <a:spcPct val="100000"/>
              </a:lnSpc>
              <a:defRPr sz="1700"/>
            </a:lvl4pPr>
            <a:lvl5pPr>
              <a:lnSpc>
                <a:spcPct val="100000"/>
              </a:lnSpc>
              <a:defRPr sz="1700"/>
            </a:lvl5pPr>
          </a:lstStyle>
          <a:p>
            <a:pPr lvl="0"/>
            <a:r>
              <a:rPr lang="en-US" noProof="0" dirty="0" err="1"/>
              <a:t>Formatvorlagen</a:t>
            </a:r>
            <a:r>
              <a:rPr lang="de-DE" dirty="0"/>
              <a:t> des Textmasters bearbeiten</a:t>
            </a:r>
          </a:p>
        </p:txBody>
      </p:sp>
      <p:sp>
        <p:nvSpPr>
          <p:cNvPr id="21" name="Rechteck 20">
            <a:extLst>
              <a:ext uri="{FF2B5EF4-FFF2-40B4-BE49-F238E27FC236}">
                <a16:creationId xmlns:a16="http://schemas.microsoft.com/office/drawing/2014/main" id="{6F3D7BA4-554E-4E23-9675-3297032C4A4F}"/>
              </a:ext>
            </a:extLst>
          </p:cNvPr>
          <p:cNvSpPr/>
          <p:nvPr userDrawn="1"/>
        </p:nvSpPr>
        <p:spPr bwMode="gray">
          <a:xfrm>
            <a:off x="-1" y="2960688"/>
            <a:ext cx="1019175" cy="504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sp>
        <p:nvSpPr>
          <p:cNvPr id="24" name="Rechteck 23">
            <a:extLst>
              <a:ext uri="{FF2B5EF4-FFF2-40B4-BE49-F238E27FC236}">
                <a16:creationId xmlns:a16="http://schemas.microsoft.com/office/drawing/2014/main" id="{2B0F5CDE-0E73-4EB1-9401-622EF3EE2181}"/>
              </a:ext>
            </a:extLst>
          </p:cNvPr>
          <p:cNvSpPr/>
          <p:nvPr userDrawn="1"/>
        </p:nvSpPr>
        <p:spPr bwMode="gray">
          <a:xfrm>
            <a:off x="-1" y="3933825"/>
            <a:ext cx="1019175" cy="504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sp>
        <p:nvSpPr>
          <p:cNvPr id="25" name="Rechteck 24">
            <a:extLst>
              <a:ext uri="{FF2B5EF4-FFF2-40B4-BE49-F238E27FC236}">
                <a16:creationId xmlns:a16="http://schemas.microsoft.com/office/drawing/2014/main" id="{471534D4-B3CD-4FDD-81C5-EF29F0218959}"/>
              </a:ext>
            </a:extLst>
          </p:cNvPr>
          <p:cNvSpPr/>
          <p:nvPr userDrawn="1"/>
        </p:nvSpPr>
        <p:spPr bwMode="gray">
          <a:xfrm>
            <a:off x="-1" y="4905375"/>
            <a:ext cx="1019175" cy="504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sp>
        <p:nvSpPr>
          <p:cNvPr id="26" name="Rechteck 25">
            <a:extLst>
              <a:ext uri="{FF2B5EF4-FFF2-40B4-BE49-F238E27FC236}">
                <a16:creationId xmlns:a16="http://schemas.microsoft.com/office/drawing/2014/main" id="{3CD48A76-B6E9-4BB2-B675-8D7BC3B91F5B}"/>
              </a:ext>
            </a:extLst>
          </p:cNvPr>
          <p:cNvSpPr/>
          <p:nvPr userDrawn="1"/>
        </p:nvSpPr>
        <p:spPr bwMode="gray">
          <a:xfrm>
            <a:off x="-1" y="5884655"/>
            <a:ext cx="1019175" cy="504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sp>
        <p:nvSpPr>
          <p:cNvPr id="27" name="Rechteck 26">
            <a:extLst>
              <a:ext uri="{FF2B5EF4-FFF2-40B4-BE49-F238E27FC236}">
                <a16:creationId xmlns:a16="http://schemas.microsoft.com/office/drawing/2014/main" id="{CE21CB02-D9C6-4FAF-A21F-7A8AE11A4BEF}"/>
              </a:ext>
            </a:extLst>
          </p:cNvPr>
          <p:cNvSpPr/>
          <p:nvPr userDrawn="1"/>
        </p:nvSpPr>
        <p:spPr bwMode="gray">
          <a:xfrm>
            <a:off x="-1" y="6375123"/>
            <a:ext cx="1019175" cy="48287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sp>
        <p:nvSpPr>
          <p:cNvPr id="28" name="Rechteck 27">
            <a:extLst>
              <a:ext uri="{FF2B5EF4-FFF2-40B4-BE49-F238E27FC236}">
                <a16:creationId xmlns:a16="http://schemas.microsoft.com/office/drawing/2014/main" id="{8807AC72-7C0F-482B-A3FD-7609DF861556}"/>
              </a:ext>
            </a:extLst>
          </p:cNvPr>
          <p:cNvSpPr/>
          <p:nvPr userDrawn="1"/>
        </p:nvSpPr>
        <p:spPr bwMode="gray">
          <a:xfrm>
            <a:off x="1019174" y="6375123"/>
            <a:ext cx="503745" cy="4828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sp>
        <p:nvSpPr>
          <p:cNvPr id="29" name="Eckige Klammer rechts 28">
            <a:extLst>
              <a:ext uri="{FF2B5EF4-FFF2-40B4-BE49-F238E27FC236}">
                <a16:creationId xmlns:a16="http://schemas.microsoft.com/office/drawing/2014/main" id="{7B79195D-A05E-4DEC-9BC6-6B4C8E00C032}"/>
              </a:ext>
            </a:extLst>
          </p:cNvPr>
          <p:cNvSpPr/>
          <p:nvPr userDrawn="1"/>
        </p:nvSpPr>
        <p:spPr bwMode="gray">
          <a:xfrm rot="5400000">
            <a:off x="9674565" y="4876403"/>
            <a:ext cx="189310" cy="4390863"/>
          </a:xfrm>
          <a:prstGeom prst="rightBracket">
            <a:avLst>
              <a:gd name="adj" fmla="val 0"/>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30" name="Rechteck 29">
            <a:extLst>
              <a:ext uri="{FF2B5EF4-FFF2-40B4-BE49-F238E27FC236}">
                <a16:creationId xmlns:a16="http://schemas.microsoft.com/office/drawing/2014/main" id="{CBF008EA-A215-4D23-A3F1-26DE0C8EFE0A}"/>
              </a:ext>
            </a:extLst>
          </p:cNvPr>
          <p:cNvSpPr/>
          <p:nvPr userDrawn="1"/>
        </p:nvSpPr>
        <p:spPr bwMode="gray">
          <a:xfrm>
            <a:off x="7572164" y="6957392"/>
            <a:ext cx="4390863" cy="1893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lnSpc>
                <a:spcPts val="1200"/>
              </a:lnSpc>
            </a:pPr>
            <a:r>
              <a:rPr lang="de-DE" sz="900" b="0" spc="20" baseline="0" dirty="0">
                <a:solidFill>
                  <a:schemeClr val="bg1">
                    <a:lumMod val="50000"/>
                  </a:schemeClr>
                </a:solidFill>
              </a:rPr>
              <a:t>Eingabe im Titelmaster (Ansicht &gt; Folienmaster)</a:t>
            </a:r>
          </a:p>
        </p:txBody>
      </p:sp>
      <p:pic>
        <p:nvPicPr>
          <p:cNvPr id="6" name="Picture 5" descr="A picture containing logo&#10;&#10;Description automatically generated">
            <a:extLst>
              <a:ext uri="{FF2B5EF4-FFF2-40B4-BE49-F238E27FC236}">
                <a16:creationId xmlns:a16="http://schemas.microsoft.com/office/drawing/2014/main" id="{7A6B9178-961B-4ADA-A919-67B0D6A2C1A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40416" y="427632"/>
            <a:ext cx="1872675" cy="730343"/>
          </a:xfrm>
          <a:prstGeom prst="rect">
            <a:avLst/>
          </a:prstGeom>
        </p:spPr>
      </p:pic>
    </p:spTree>
    <p:extLst>
      <p:ext uri="{BB962C8B-B14F-4D97-AF65-F5344CB8AC3E}">
        <p14:creationId xmlns:p14="http://schemas.microsoft.com/office/powerpoint/2010/main" val="33057184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Zwischentitel">
    <p:spTree>
      <p:nvGrpSpPr>
        <p:cNvPr id="1" name=""/>
        <p:cNvGrpSpPr/>
        <p:nvPr/>
      </p:nvGrpSpPr>
      <p:grpSpPr>
        <a:xfrm>
          <a:off x="0" y="0"/>
          <a:ext cx="0" cy="0"/>
          <a:chOff x="0" y="0"/>
          <a:chExt cx="0" cy="0"/>
        </a:xfrm>
      </p:grpSpPr>
      <p:sp>
        <p:nvSpPr>
          <p:cNvPr id="20" name="Rechteck 19">
            <a:extLst>
              <a:ext uri="{FF2B5EF4-FFF2-40B4-BE49-F238E27FC236}">
                <a16:creationId xmlns:a16="http://schemas.microsoft.com/office/drawing/2014/main" id="{140E8EEC-46F2-4B35-87AC-700E0D244779}"/>
              </a:ext>
            </a:extLst>
          </p:cNvPr>
          <p:cNvSpPr/>
          <p:nvPr userDrawn="1"/>
        </p:nvSpPr>
        <p:spPr bwMode="gray">
          <a:xfrm>
            <a:off x="1" y="2456892"/>
            <a:ext cx="1523492" cy="44011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sp>
        <p:nvSpPr>
          <p:cNvPr id="2" name="Titel 1">
            <a:extLst>
              <a:ext uri="{FF2B5EF4-FFF2-40B4-BE49-F238E27FC236}">
                <a16:creationId xmlns:a16="http://schemas.microsoft.com/office/drawing/2014/main" id="{8D5FD6B9-D8D0-444F-B0F1-22A35C6DE973}"/>
              </a:ext>
            </a:extLst>
          </p:cNvPr>
          <p:cNvSpPr>
            <a:spLocks noGrp="1"/>
          </p:cNvSpPr>
          <p:nvPr>
            <p:ph type="ctrTitle"/>
          </p:nvPr>
        </p:nvSpPr>
        <p:spPr bwMode="gray">
          <a:xfrm>
            <a:off x="2027237" y="2373548"/>
            <a:ext cx="9143999" cy="1055663"/>
          </a:xfrm>
        </p:spPr>
        <p:txBody>
          <a:bodyPr anchor="t"/>
          <a:lstStyle>
            <a:lvl1pPr algn="l">
              <a:defRPr sz="3600" spc="110" baseline="0"/>
            </a:lvl1pPr>
          </a:lstStyle>
          <a:p>
            <a:r>
              <a:rPr lang="de-DE" dirty="0"/>
              <a:t>Titelmasterformat durch Klicken bearbeiten</a:t>
            </a:r>
          </a:p>
        </p:txBody>
      </p:sp>
      <p:sp>
        <p:nvSpPr>
          <p:cNvPr id="3" name="Untertitel 2">
            <a:extLst>
              <a:ext uri="{FF2B5EF4-FFF2-40B4-BE49-F238E27FC236}">
                <a16:creationId xmlns:a16="http://schemas.microsoft.com/office/drawing/2014/main" id="{980788EE-D25E-475C-AA59-F30663DF7F6C}"/>
              </a:ext>
            </a:extLst>
          </p:cNvPr>
          <p:cNvSpPr>
            <a:spLocks noGrp="1"/>
          </p:cNvSpPr>
          <p:nvPr>
            <p:ph type="subTitle" idx="1"/>
          </p:nvPr>
        </p:nvSpPr>
        <p:spPr bwMode="gray">
          <a:xfrm>
            <a:off x="2027237" y="3652644"/>
            <a:ext cx="9145587" cy="1055663"/>
          </a:xfrm>
        </p:spPr>
        <p:txBody>
          <a:bodyPr/>
          <a:lstStyle>
            <a:lvl1pPr marL="0" indent="0" algn="l">
              <a:lnSpc>
                <a:spcPct val="100000"/>
              </a:lnSpc>
              <a:buNone/>
              <a:defRPr sz="2300" spc="5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Formatvorlage des Untertitelmasters durch Klicken bearbeiten</a:t>
            </a:r>
          </a:p>
        </p:txBody>
      </p:sp>
      <p:sp>
        <p:nvSpPr>
          <p:cNvPr id="21" name="Rechteck 20">
            <a:extLst>
              <a:ext uri="{FF2B5EF4-FFF2-40B4-BE49-F238E27FC236}">
                <a16:creationId xmlns:a16="http://schemas.microsoft.com/office/drawing/2014/main" id="{6F3D7BA4-554E-4E23-9675-3297032C4A4F}"/>
              </a:ext>
            </a:extLst>
          </p:cNvPr>
          <p:cNvSpPr/>
          <p:nvPr userDrawn="1"/>
        </p:nvSpPr>
        <p:spPr bwMode="gray">
          <a:xfrm>
            <a:off x="-1" y="2960688"/>
            <a:ext cx="1019175" cy="504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sp>
        <p:nvSpPr>
          <p:cNvPr id="24" name="Rechteck 23">
            <a:extLst>
              <a:ext uri="{FF2B5EF4-FFF2-40B4-BE49-F238E27FC236}">
                <a16:creationId xmlns:a16="http://schemas.microsoft.com/office/drawing/2014/main" id="{2B0F5CDE-0E73-4EB1-9401-622EF3EE2181}"/>
              </a:ext>
            </a:extLst>
          </p:cNvPr>
          <p:cNvSpPr/>
          <p:nvPr userDrawn="1"/>
        </p:nvSpPr>
        <p:spPr bwMode="gray">
          <a:xfrm>
            <a:off x="-1" y="3933825"/>
            <a:ext cx="1019175" cy="504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sp>
        <p:nvSpPr>
          <p:cNvPr id="25" name="Rechteck 24">
            <a:extLst>
              <a:ext uri="{FF2B5EF4-FFF2-40B4-BE49-F238E27FC236}">
                <a16:creationId xmlns:a16="http://schemas.microsoft.com/office/drawing/2014/main" id="{471534D4-B3CD-4FDD-81C5-EF29F0218959}"/>
              </a:ext>
            </a:extLst>
          </p:cNvPr>
          <p:cNvSpPr/>
          <p:nvPr userDrawn="1"/>
        </p:nvSpPr>
        <p:spPr bwMode="gray">
          <a:xfrm>
            <a:off x="-1" y="4905375"/>
            <a:ext cx="1019175" cy="504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sp>
        <p:nvSpPr>
          <p:cNvPr id="26" name="Rechteck 25">
            <a:extLst>
              <a:ext uri="{FF2B5EF4-FFF2-40B4-BE49-F238E27FC236}">
                <a16:creationId xmlns:a16="http://schemas.microsoft.com/office/drawing/2014/main" id="{3CD48A76-B6E9-4BB2-B675-8D7BC3B91F5B}"/>
              </a:ext>
            </a:extLst>
          </p:cNvPr>
          <p:cNvSpPr/>
          <p:nvPr userDrawn="1"/>
        </p:nvSpPr>
        <p:spPr bwMode="gray">
          <a:xfrm>
            <a:off x="-1" y="5884655"/>
            <a:ext cx="1019175" cy="504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sp>
        <p:nvSpPr>
          <p:cNvPr id="27" name="Rechteck 26">
            <a:extLst>
              <a:ext uri="{FF2B5EF4-FFF2-40B4-BE49-F238E27FC236}">
                <a16:creationId xmlns:a16="http://schemas.microsoft.com/office/drawing/2014/main" id="{CE21CB02-D9C6-4FAF-A21F-7A8AE11A4BEF}"/>
              </a:ext>
            </a:extLst>
          </p:cNvPr>
          <p:cNvSpPr/>
          <p:nvPr userDrawn="1"/>
        </p:nvSpPr>
        <p:spPr bwMode="gray">
          <a:xfrm>
            <a:off x="-1" y="6375123"/>
            <a:ext cx="1019175" cy="48287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sp>
        <p:nvSpPr>
          <p:cNvPr id="28" name="Rechteck 27">
            <a:extLst>
              <a:ext uri="{FF2B5EF4-FFF2-40B4-BE49-F238E27FC236}">
                <a16:creationId xmlns:a16="http://schemas.microsoft.com/office/drawing/2014/main" id="{8807AC72-7C0F-482B-A3FD-7609DF861556}"/>
              </a:ext>
            </a:extLst>
          </p:cNvPr>
          <p:cNvSpPr/>
          <p:nvPr userDrawn="1"/>
        </p:nvSpPr>
        <p:spPr bwMode="gray">
          <a:xfrm>
            <a:off x="1019174" y="6375123"/>
            <a:ext cx="503745" cy="4828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spTree>
    <p:extLst>
      <p:ext uri="{BB962C8B-B14F-4D97-AF65-F5344CB8AC3E}">
        <p14:creationId xmlns:p14="http://schemas.microsoft.com/office/powerpoint/2010/main" val="35736524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47078D-DB01-4ECB-8353-499E4EFB1B39}"/>
              </a:ext>
            </a:extLst>
          </p:cNvPr>
          <p:cNvSpPr>
            <a:spLocks noGrp="1"/>
          </p:cNvSpPr>
          <p:nvPr>
            <p:ph type="title" hasCustomPrompt="1"/>
          </p:nvPr>
        </p:nvSpPr>
        <p:spPr bwMode="gray"/>
        <p:txBody>
          <a:bodyPr/>
          <a:lstStyle>
            <a:lvl1pPr>
              <a:defRPr/>
            </a:lvl1pPr>
          </a:lstStyle>
          <a:p>
            <a:r>
              <a:rPr lang="de-DE" dirty="0"/>
              <a:t>Überschrift</a:t>
            </a:r>
          </a:p>
        </p:txBody>
      </p:sp>
      <p:sp>
        <p:nvSpPr>
          <p:cNvPr id="3" name="Inhaltsplatzhalter 2">
            <a:extLst>
              <a:ext uri="{FF2B5EF4-FFF2-40B4-BE49-F238E27FC236}">
                <a16:creationId xmlns:a16="http://schemas.microsoft.com/office/drawing/2014/main" id="{2A06C738-4815-43AC-96CD-8F8802538EAB}"/>
              </a:ext>
            </a:extLst>
          </p:cNvPr>
          <p:cNvSpPr>
            <a:spLocks noGrp="1"/>
          </p:cNvSpPr>
          <p:nvPr>
            <p:ph idx="1"/>
          </p:nvPr>
        </p:nvSpPr>
        <p:spPr bwMode="gray"/>
        <p:txBody>
          <a:body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8" name="Textplatzhalter 7">
            <a:extLst>
              <a:ext uri="{FF2B5EF4-FFF2-40B4-BE49-F238E27FC236}">
                <a16:creationId xmlns:a16="http://schemas.microsoft.com/office/drawing/2014/main" id="{2B882475-F824-43AF-B19C-3578C663B6AB}"/>
              </a:ext>
            </a:extLst>
          </p:cNvPr>
          <p:cNvSpPr>
            <a:spLocks noGrp="1"/>
          </p:cNvSpPr>
          <p:nvPr>
            <p:ph type="body" sz="quarter" idx="13" hasCustomPrompt="1"/>
          </p:nvPr>
        </p:nvSpPr>
        <p:spPr bwMode="gray">
          <a:xfrm>
            <a:off x="2034525" y="2263728"/>
            <a:ext cx="9138299" cy="492568"/>
          </a:xfrm>
        </p:spPr>
        <p:txBody>
          <a:bodyPr/>
          <a:lstStyle>
            <a:lvl1pPr marL="0" indent="0">
              <a:lnSpc>
                <a:spcPct val="100000"/>
              </a:lnSpc>
              <a:buNone/>
              <a:defRPr sz="2300" spc="40" baseline="0"/>
            </a:lvl1pPr>
          </a:lstStyle>
          <a:p>
            <a:pPr lvl="0"/>
            <a:r>
              <a:rPr lang="de-DE" dirty="0"/>
              <a:t>Unterüberschrift</a:t>
            </a:r>
          </a:p>
        </p:txBody>
      </p:sp>
    </p:spTree>
    <p:extLst>
      <p:ext uri="{BB962C8B-B14F-4D97-AF65-F5344CB8AC3E}">
        <p14:creationId xmlns:p14="http://schemas.microsoft.com/office/powerpoint/2010/main" val="27200884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 Inhalt und Bild (recht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47078D-DB01-4ECB-8353-499E4EFB1B39}"/>
              </a:ext>
            </a:extLst>
          </p:cNvPr>
          <p:cNvSpPr>
            <a:spLocks noGrp="1"/>
          </p:cNvSpPr>
          <p:nvPr>
            <p:ph type="title" hasCustomPrompt="1"/>
          </p:nvPr>
        </p:nvSpPr>
        <p:spPr bwMode="gray">
          <a:xfrm>
            <a:off x="1019175" y="1695285"/>
            <a:ext cx="5620500" cy="590478"/>
          </a:xfrm>
        </p:spPr>
        <p:txBody>
          <a:bodyPr/>
          <a:lstStyle>
            <a:lvl1pPr>
              <a:defRPr/>
            </a:lvl1pPr>
          </a:lstStyle>
          <a:p>
            <a:r>
              <a:rPr lang="de-DE" dirty="0"/>
              <a:t>Überschrift</a:t>
            </a:r>
          </a:p>
        </p:txBody>
      </p:sp>
      <p:sp>
        <p:nvSpPr>
          <p:cNvPr id="3" name="Inhaltsplatzhalter 2">
            <a:extLst>
              <a:ext uri="{FF2B5EF4-FFF2-40B4-BE49-F238E27FC236}">
                <a16:creationId xmlns:a16="http://schemas.microsoft.com/office/drawing/2014/main" id="{2A06C738-4815-43AC-96CD-8F8802538EAB}"/>
              </a:ext>
            </a:extLst>
          </p:cNvPr>
          <p:cNvSpPr>
            <a:spLocks noGrp="1"/>
          </p:cNvSpPr>
          <p:nvPr>
            <p:ph idx="1"/>
          </p:nvPr>
        </p:nvSpPr>
        <p:spPr bwMode="gray">
          <a:xfrm>
            <a:off x="1019175" y="2913286"/>
            <a:ext cx="5616886" cy="2963640"/>
          </a:xfrm>
        </p:spPr>
        <p:txBody>
          <a:body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8" name="Textplatzhalter 7">
            <a:extLst>
              <a:ext uri="{FF2B5EF4-FFF2-40B4-BE49-F238E27FC236}">
                <a16:creationId xmlns:a16="http://schemas.microsoft.com/office/drawing/2014/main" id="{2B882475-F824-43AF-B19C-3578C663B6AB}"/>
              </a:ext>
            </a:extLst>
          </p:cNvPr>
          <p:cNvSpPr>
            <a:spLocks noGrp="1"/>
          </p:cNvSpPr>
          <p:nvPr>
            <p:ph type="body" sz="quarter" idx="13" hasCustomPrompt="1"/>
          </p:nvPr>
        </p:nvSpPr>
        <p:spPr bwMode="gray">
          <a:xfrm>
            <a:off x="1027265" y="2263728"/>
            <a:ext cx="5612410" cy="492568"/>
          </a:xfrm>
        </p:spPr>
        <p:txBody>
          <a:bodyPr/>
          <a:lstStyle>
            <a:lvl1pPr marL="0" indent="0">
              <a:lnSpc>
                <a:spcPct val="100000"/>
              </a:lnSpc>
              <a:buNone/>
              <a:defRPr sz="2300" spc="40" baseline="0"/>
            </a:lvl1pPr>
          </a:lstStyle>
          <a:p>
            <a:pPr lvl="0"/>
            <a:r>
              <a:rPr lang="de-DE" dirty="0"/>
              <a:t>Unterüberschrift</a:t>
            </a:r>
          </a:p>
        </p:txBody>
      </p:sp>
      <p:sp>
        <p:nvSpPr>
          <p:cNvPr id="6" name="Bildplatzhalter 5">
            <a:extLst>
              <a:ext uri="{FF2B5EF4-FFF2-40B4-BE49-F238E27FC236}">
                <a16:creationId xmlns:a16="http://schemas.microsoft.com/office/drawing/2014/main" id="{F8D408A5-45DB-43F7-A63B-AEF19C2970F2}"/>
              </a:ext>
            </a:extLst>
          </p:cNvPr>
          <p:cNvSpPr>
            <a:spLocks noGrp="1"/>
          </p:cNvSpPr>
          <p:nvPr>
            <p:ph type="pic" sz="quarter" idx="14"/>
          </p:nvPr>
        </p:nvSpPr>
        <p:spPr bwMode="gray">
          <a:xfrm>
            <a:off x="7104064" y="1773312"/>
            <a:ext cx="5087936" cy="4103614"/>
          </a:xfrm>
          <a:solidFill>
            <a:schemeClr val="bg2"/>
          </a:solidFill>
        </p:spPr>
        <p:txBody>
          <a:bodyPr anchor="ctr"/>
          <a:lstStyle>
            <a:lvl1pPr marL="0" indent="0" algn="ctr">
              <a:buNone/>
              <a:defRPr/>
            </a:lvl1pPr>
          </a:lstStyle>
          <a:p>
            <a:r>
              <a:rPr lang="de-DE"/>
              <a:t>Bild durch Klicken auf Symbol hinzufügen</a:t>
            </a:r>
            <a:endParaRPr lang="de-DE" dirty="0"/>
          </a:p>
        </p:txBody>
      </p:sp>
    </p:spTree>
    <p:extLst>
      <p:ext uri="{BB962C8B-B14F-4D97-AF65-F5344CB8AC3E}">
        <p14:creationId xmlns:p14="http://schemas.microsoft.com/office/powerpoint/2010/main" val="3262613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 Inhalt und Bild (link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47078D-DB01-4ECB-8353-499E4EFB1B39}"/>
              </a:ext>
            </a:extLst>
          </p:cNvPr>
          <p:cNvSpPr>
            <a:spLocks noGrp="1"/>
          </p:cNvSpPr>
          <p:nvPr>
            <p:ph type="title" hasCustomPrompt="1"/>
          </p:nvPr>
        </p:nvSpPr>
        <p:spPr bwMode="gray">
          <a:xfrm>
            <a:off x="5591944" y="1695285"/>
            <a:ext cx="5584523" cy="590478"/>
          </a:xfrm>
        </p:spPr>
        <p:txBody>
          <a:bodyPr/>
          <a:lstStyle>
            <a:lvl1pPr>
              <a:defRPr/>
            </a:lvl1pPr>
          </a:lstStyle>
          <a:p>
            <a:r>
              <a:rPr lang="de-DE" dirty="0"/>
              <a:t>Überschrift</a:t>
            </a:r>
          </a:p>
        </p:txBody>
      </p:sp>
      <p:sp>
        <p:nvSpPr>
          <p:cNvPr id="3" name="Inhaltsplatzhalter 2">
            <a:extLst>
              <a:ext uri="{FF2B5EF4-FFF2-40B4-BE49-F238E27FC236}">
                <a16:creationId xmlns:a16="http://schemas.microsoft.com/office/drawing/2014/main" id="{2A06C738-4815-43AC-96CD-8F8802538EAB}"/>
              </a:ext>
            </a:extLst>
          </p:cNvPr>
          <p:cNvSpPr>
            <a:spLocks noGrp="1"/>
          </p:cNvSpPr>
          <p:nvPr>
            <p:ph idx="1"/>
          </p:nvPr>
        </p:nvSpPr>
        <p:spPr bwMode="gray">
          <a:xfrm>
            <a:off x="5591944" y="2913286"/>
            <a:ext cx="5580881" cy="2963640"/>
          </a:xfrm>
        </p:spPr>
        <p:txBody>
          <a:body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8" name="Textplatzhalter 7">
            <a:extLst>
              <a:ext uri="{FF2B5EF4-FFF2-40B4-BE49-F238E27FC236}">
                <a16:creationId xmlns:a16="http://schemas.microsoft.com/office/drawing/2014/main" id="{2B882475-F824-43AF-B19C-3578C663B6AB}"/>
              </a:ext>
            </a:extLst>
          </p:cNvPr>
          <p:cNvSpPr>
            <a:spLocks noGrp="1"/>
          </p:cNvSpPr>
          <p:nvPr>
            <p:ph type="body" sz="quarter" idx="13" hasCustomPrompt="1"/>
          </p:nvPr>
        </p:nvSpPr>
        <p:spPr bwMode="gray">
          <a:xfrm>
            <a:off x="5600034" y="2263728"/>
            <a:ext cx="5576434" cy="492568"/>
          </a:xfrm>
        </p:spPr>
        <p:txBody>
          <a:bodyPr/>
          <a:lstStyle>
            <a:lvl1pPr marL="0" indent="0">
              <a:lnSpc>
                <a:spcPct val="100000"/>
              </a:lnSpc>
              <a:buNone/>
              <a:defRPr sz="2300" spc="40" baseline="0"/>
            </a:lvl1pPr>
          </a:lstStyle>
          <a:p>
            <a:pPr lvl="0"/>
            <a:r>
              <a:rPr lang="de-DE" dirty="0"/>
              <a:t>Unterüberschrift</a:t>
            </a:r>
          </a:p>
        </p:txBody>
      </p:sp>
      <p:sp>
        <p:nvSpPr>
          <p:cNvPr id="6" name="Bildplatzhalter 5">
            <a:extLst>
              <a:ext uri="{FF2B5EF4-FFF2-40B4-BE49-F238E27FC236}">
                <a16:creationId xmlns:a16="http://schemas.microsoft.com/office/drawing/2014/main" id="{F8D408A5-45DB-43F7-A63B-AEF19C2970F2}"/>
              </a:ext>
            </a:extLst>
          </p:cNvPr>
          <p:cNvSpPr>
            <a:spLocks noGrp="1"/>
          </p:cNvSpPr>
          <p:nvPr>
            <p:ph type="pic" sz="quarter" idx="14"/>
          </p:nvPr>
        </p:nvSpPr>
        <p:spPr bwMode="gray">
          <a:xfrm>
            <a:off x="0" y="1773312"/>
            <a:ext cx="5087938" cy="4103614"/>
          </a:xfrm>
          <a:solidFill>
            <a:schemeClr val="bg2"/>
          </a:solidFill>
        </p:spPr>
        <p:txBody>
          <a:bodyPr anchor="ctr"/>
          <a:lstStyle>
            <a:lvl1pPr marL="0" indent="0" algn="ctr">
              <a:buNone/>
              <a:defRPr/>
            </a:lvl1pPr>
          </a:lstStyle>
          <a:p>
            <a:r>
              <a:rPr lang="de-DE"/>
              <a:t>Bild durch Klicken auf Symbol hinzufügen</a:t>
            </a:r>
            <a:endParaRPr lang="de-DE" dirty="0"/>
          </a:p>
        </p:txBody>
      </p:sp>
    </p:spTree>
    <p:extLst>
      <p:ext uri="{BB962C8B-B14F-4D97-AF65-F5344CB8AC3E}">
        <p14:creationId xmlns:p14="http://schemas.microsoft.com/office/powerpoint/2010/main" val="22557476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ufzählu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F600F8-8932-4173-99E6-EF778A21454D}"/>
              </a:ext>
            </a:extLst>
          </p:cNvPr>
          <p:cNvSpPr>
            <a:spLocks noGrp="1"/>
          </p:cNvSpPr>
          <p:nvPr>
            <p:ph type="title" hasCustomPrompt="1"/>
          </p:nvPr>
        </p:nvSpPr>
        <p:spPr bwMode="gray"/>
        <p:txBody>
          <a:bodyPr/>
          <a:lstStyle/>
          <a:p>
            <a:r>
              <a:rPr lang="de-DE" dirty="0"/>
              <a:t>Überschrift</a:t>
            </a:r>
          </a:p>
        </p:txBody>
      </p:sp>
      <p:sp>
        <p:nvSpPr>
          <p:cNvPr id="5" name="Textplatzhalter 4">
            <a:extLst>
              <a:ext uri="{FF2B5EF4-FFF2-40B4-BE49-F238E27FC236}">
                <a16:creationId xmlns:a16="http://schemas.microsoft.com/office/drawing/2014/main" id="{2FC03325-A8A9-49C7-A8EE-88E6668CB383}"/>
              </a:ext>
            </a:extLst>
          </p:cNvPr>
          <p:cNvSpPr>
            <a:spLocks noGrp="1"/>
          </p:cNvSpPr>
          <p:nvPr>
            <p:ph type="body" sz="quarter" idx="10"/>
          </p:nvPr>
        </p:nvSpPr>
        <p:spPr bwMode="gray">
          <a:xfrm>
            <a:off x="2027238" y="2384883"/>
            <a:ext cx="9145587" cy="3492041"/>
          </a:xfrm>
        </p:spPr>
        <p:txBody>
          <a:bodyPr/>
          <a:lstStyle>
            <a:lvl1pPr>
              <a:spcAft>
                <a:spcPts val="600"/>
              </a:spcAft>
              <a:defRPr sz="2300">
                <a:solidFill>
                  <a:schemeClr val="accent2"/>
                </a:solidFill>
              </a:defRPr>
            </a:lvl1pPr>
            <a:lvl2pPr marL="269875" indent="-269875">
              <a:spcAft>
                <a:spcPts val="600"/>
              </a:spcAft>
              <a:buFont typeface="Wingdings 3" panose="05040102010807070707" pitchFamily="18" charset="2"/>
              <a:buChar char="Ò"/>
              <a:defRPr/>
            </a:lvl2pPr>
            <a:lvl3pPr marL="804863" indent="-271463">
              <a:spcAft>
                <a:spcPts val="600"/>
              </a:spcAft>
              <a:defRPr/>
            </a:lvl3pPr>
            <a:lvl4pPr marL="1346200" indent="-268288">
              <a:spcAft>
                <a:spcPts val="600"/>
              </a:spcAft>
              <a:defRPr/>
            </a:lvl4pPr>
            <a:lvl5pPr marL="1879600" indent="-266700">
              <a:spcAft>
                <a:spcPts val="600"/>
              </a:spcAft>
              <a:defRPr/>
            </a:lvl5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17198723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F600F8-8932-4173-99E6-EF778A21454D}"/>
              </a:ext>
            </a:extLst>
          </p:cNvPr>
          <p:cNvSpPr>
            <a:spLocks noGrp="1"/>
          </p:cNvSpPr>
          <p:nvPr>
            <p:ph type="title" hasCustomPrompt="1"/>
          </p:nvPr>
        </p:nvSpPr>
        <p:spPr bwMode="gray"/>
        <p:txBody>
          <a:bodyPr/>
          <a:lstStyle/>
          <a:p>
            <a:r>
              <a:rPr lang="de-DE" dirty="0"/>
              <a:t>Überschrift</a:t>
            </a:r>
          </a:p>
        </p:txBody>
      </p:sp>
    </p:spTree>
    <p:extLst>
      <p:ext uri="{BB962C8B-B14F-4D97-AF65-F5344CB8AC3E}">
        <p14:creationId xmlns:p14="http://schemas.microsoft.com/office/powerpoint/2010/main" val="3211683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40493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emf"/><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 name="Eckige Klammer rechts 14">
            <a:extLst>
              <a:ext uri="{FF2B5EF4-FFF2-40B4-BE49-F238E27FC236}">
                <a16:creationId xmlns:a16="http://schemas.microsoft.com/office/drawing/2014/main" id="{89ADBADE-F589-410F-AB02-1685B9054F34}"/>
              </a:ext>
            </a:extLst>
          </p:cNvPr>
          <p:cNvSpPr/>
          <p:nvPr userDrawn="1"/>
        </p:nvSpPr>
        <p:spPr bwMode="gray">
          <a:xfrm rot="16200000">
            <a:off x="9192045" y="-2862709"/>
            <a:ext cx="189310" cy="5355904"/>
          </a:xfrm>
          <a:prstGeom prst="rightBracket">
            <a:avLst>
              <a:gd name="adj" fmla="val 0"/>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 name="Titelplatzhalter 1">
            <a:extLst>
              <a:ext uri="{FF2B5EF4-FFF2-40B4-BE49-F238E27FC236}">
                <a16:creationId xmlns:a16="http://schemas.microsoft.com/office/drawing/2014/main" id="{9C1E6E23-75A2-4A9C-970C-041E4AE5523A}"/>
              </a:ext>
            </a:extLst>
          </p:cNvPr>
          <p:cNvSpPr>
            <a:spLocks noGrp="1"/>
          </p:cNvSpPr>
          <p:nvPr>
            <p:ph type="title"/>
          </p:nvPr>
        </p:nvSpPr>
        <p:spPr bwMode="gray">
          <a:xfrm>
            <a:off x="2027239" y="1695285"/>
            <a:ext cx="9145586" cy="590478"/>
          </a:xfrm>
          <a:prstGeom prst="rect">
            <a:avLst/>
          </a:prstGeom>
        </p:spPr>
        <p:txBody>
          <a:bodyPr vert="horz" lIns="0" tIns="0" rIns="0" bIns="0" rtlCol="0" anchor="t" anchorCtr="0">
            <a:noAutofit/>
          </a:bodyPr>
          <a:lstStyle/>
          <a:p>
            <a:r>
              <a:rPr lang="de-DE" dirty="0"/>
              <a:t>Überschrift</a:t>
            </a:r>
          </a:p>
        </p:txBody>
      </p:sp>
      <p:sp>
        <p:nvSpPr>
          <p:cNvPr id="3" name="Textplatzhalter 2">
            <a:extLst>
              <a:ext uri="{FF2B5EF4-FFF2-40B4-BE49-F238E27FC236}">
                <a16:creationId xmlns:a16="http://schemas.microsoft.com/office/drawing/2014/main" id="{96B5931B-A958-4B9A-9AE3-B1EF91278B16}"/>
              </a:ext>
            </a:extLst>
          </p:cNvPr>
          <p:cNvSpPr>
            <a:spLocks noGrp="1"/>
          </p:cNvSpPr>
          <p:nvPr>
            <p:ph type="body" idx="1"/>
          </p:nvPr>
        </p:nvSpPr>
        <p:spPr bwMode="gray">
          <a:xfrm>
            <a:off x="2027238" y="2913286"/>
            <a:ext cx="9145587" cy="2963640"/>
          </a:xfrm>
          <a:prstGeom prst="rect">
            <a:avLst/>
          </a:prstGeom>
        </p:spPr>
        <p:txBody>
          <a:bodyPr vert="horz" lIns="0" tIns="0" rIns="0" bIns="0" rtlCol="0" anchor="t" anchorCtr="0">
            <a:noAutofit/>
          </a:bodyPr>
          <a:lstStyle/>
          <a:p>
            <a:pPr lvl="0"/>
            <a:r>
              <a:rPr lang="en-US" noProof="0" dirty="0" err="1"/>
              <a:t>Mastertextformat</a:t>
            </a:r>
            <a:r>
              <a:rPr lang="de-DE" dirty="0"/>
              <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0" name="Rechteck 9">
            <a:extLst>
              <a:ext uri="{FF2B5EF4-FFF2-40B4-BE49-F238E27FC236}">
                <a16:creationId xmlns:a16="http://schemas.microsoft.com/office/drawing/2014/main" id="{E14FB7B2-AF36-43C6-AAEC-A3F41A7EE3A6}"/>
              </a:ext>
            </a:extLst>
          </p:cNvPr>
          <p:cNvSpPr/>
          <p:nvPr userDrawn="1"/>
        </p:nvSpPr>
        <p:spPr bwMode="gray">
          <a:xfrm>
            <a:off x="5303912" y="286312"/>
            <a:ext cx="1853160" cy="1893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ts val="1200"/>
              </a:lnSpc>
            </a:pPr>
            <a:r>
              <a:rPr lang="de-DE" sz="900" b="0" spc="20" baseline="0" dirty="0">
                <a:solidFill>
                  <a:schemeClr val="tx1"/>
                </a:solidFill>
              </a:rPr>
              <a:t>Prof. Dr. Sarianna Lundan (</a:t>
            </a:r>
            <a:fld id="{C569AE74-CA94-477B-8F28-33D3689D89BC}" type="slidenum">
              <a:rPr lang="de-DE" sz="900" b="0" spc="20" baseline="0" smtClean="0">
                <a:solidFill>
                  <a:schemeClr val="tx1"/>
                </a:solidFill>
              </a:rPr>
              <a:t>‹#›</a:t>
            </a:fld>
            <a:r>
              <a:rPr lang="de-DE" sz="900" b="0" spc="20" baseline="0" dirty="0">
                <a:solidFill>
                  <a:schemeClr val="tx1"/>
                </a:solidFill>
              </a:rPr>
              <a:t>)</a:t>
            </a:r>
          </a:p>
        </p:txBody>
      </p:sp>
      <p:sp>
        <p:nvSpPr>
          <p:cNvPr id="11" name="Rechteck 10">
            <a:extLst>
              <a:ext uri="{FF2B5EF4-FFF2-40B4-BE49-F238E27FC236}">
                <a16:creationId xmlns:a16="http://schemas.microsoft.com/office/drawing/2014/main" id="{8D8A8714-19A1-418A-989F-C75DCBA2F3E7}"/>
              </a:ext>
            </a:extLst>
          </p:cNvPr>
          <p:cNvSpPr/>
          <p:nvPr userDrawn="1"/>
        </p:nvSpPr>
        <p:spPr bwMode="gray">
          <a:xfrm>
            <a:off x="10385238" y="291890"/>
            <a:ext cx="1579414" cy="4479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ts val="1100"/>
              </a:lnSpc>
            </a:pPr>
            <a:endParaRPr lang="de-DE" sz="1100" b="0" spc="40" baseline="0" dirty="0">
              <a:solidFill>
                <a:schemeClr val="tx1"/>
              </a:solidFill>
            </a:endParaRPr>
          </a:p>
        </p:txBody>
      </p:sp>
      <p:sp>
        <p:nvSpPr>
          <p:cNvPr id="12" name="Rechteck 11">
            <a:extLst>
              <a:ext uri="{FF2B5EF4-FFF2-40B4-BE49-F238E27FC236}">
                <a16:creationId xmlns:a16="http://schemas.microsoft.com/office/drawing/2014/main" id="{2584FAE8-BA03-4EAB-BCAF-73D709879034}"/>
              </a:ext>
            </a:extLst>
          </p:cNvPr>
          <p:cNvSpPr/>
          <p:nvPr userDrawn="1"/>
        </p:nvSpPr>
        <p:spPr bwMode="gray">
          <a:xfrm>
            <a:off x="6607124" y="-216694"/>
            <a:ext cx="5355904" cy="1893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lnSpc>
                <a:spcPts val="1200"/>
              </a:lnSpc>
            </a:pPr>
            <a:r>
              <a:rPr lang="de-DE" sz="900" b="0" spc="20" baseline="0" dirty="0">
                <a:solidFill>
                  <a:schemeClr val="bg1">
                    <a:lumMod val="50000"/>
                  </a:schemeClr>
                </a:solidFill>
              </a:rPr>
              <a:t>Eingabe im Folienmaster (Ansicht &gt; Folienmaster)</a:t>
            </a:r>
          </a:p>
        </p:txBody>
      </p:sp>
      <p:pic>
        <p:nvPicPr>
          <p:cNvPr id="18" name="Grafik 17">
            <a:extLst>
              <a:ext uri="{FF2B5EF4-FFF2-40B4-BE49-F238E27FC236}">
                <a16:creationId xmlns:a16="http://schemas.microsoft.com/office/drawing/2014/main" id="{906DDA9E-2782-45F0-BC36-C40076982A08}"/>
              </a:ext>
            </a:extLst>
          </p:cNvPr>
          <p:cNvPicPr/>
          <p:nvPr userDrawn="1"/>
        </p:nvPicPr>
        <p:blipFill>
          <a:blip r:embed="rId11" cstate="hqprint">
            <a:extLst>
              <a:ext uri="{28A0092B-C50C-407E-A947-70E740481C1C}">
                <a14:useLocalDpi xmlns:a14="http://schemas.microsoft.com/office/drawing/2010/main" val="0"/>
              </a:ext>
            </a:extLst>
          </a:blip>
          <a:stretch>
            <a:fillRect/>
          </a:stretch>
        </p:blipFill>
        <p:spPr bwMode="gray">
          <a:xfrm>
            <a:off x="442728" y="289509"/>
            <a:ext cx="1324159" cy="476631"/>
          </a:xfrm>
          <a:prstGeom prst="rect">
            <a:avLst/>
          </a:prstGeom>
        </p:spPr>
      </p:pic>
      <p:pic>
        <p:nvPicPr>
          <p:cNvPr id="5" name="Picture 4" descr="A picture containing logo&#10;&#10;Description automatically generated">
            <a:extLst>
              <a:ext uri="{FF2B5EF4-FFF2-40B4-BE49-F238E27FC236}">
                <a16:creationId xmlns:a16="http://schemas.microsoft.com/office/drawing/2014/main" id="{E8CC3912-8D23-4216-BD7D-6DA00A2A9300}"/>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0363785" y="289510"/>
            <a:ext cx="1324159" cy="516423"/>
          </a:xfrm>
          <a:prstGeom prst="rect">
            <a:avLst/>
          </a:prstGeom>
        </p:spPr>
      </p:pic>
    </p:spTree>
    <p:extLst>
      <p:ext uri="{BB962C8B-B14F-4D97-AF65-F5344CB8AC3E}">
        <p14:creationId xmlns:p14="http://schemas.microsoft.com/office/powerpoint/2010/main" val="3496844798"/>
      </p:ext>
    </p:extLst>
  </p:cSld>
  <p:clrMap bg1="lt1" tx1="dk1" bg2="lt2" tx2="dk2" accent1="accent1" accent2="accent2" accent3="accent3" accent4="accent4" accent5="accent5" accent6="accent6" hlink="hlink" folHlink="folHlink"/>
  <p:sldLayoutIdLst>
    <p:sldLayoutId id="2147483662" r:id="rId1"/>
    <p:sldLayoutId id="2147483649" r:id="rId2"/>
    <p:sldLayoutId id="2147483659" r:id="rId3"/>
    <p:sldLayoutId id="2147483650" r:id="rId4"/>
    <p:sldLayoutId id="2147483656" r:id="rId5"/>
    <p:sldLayoutId id="2147483657" r:id="rId6"/>
    <p:sldLayoutId id="2147483658" r:id="rId7"/>
    <p:sldLayoutId id="2147483654" r:id="rId8"/>
    <p:sldLayoutId id="2147483655" r:id="rId9"/>
  </p:sldLayoutIdLst>
  <p:txStyles>
    <p:titleStyle>
      <a:lvl1pPr algn="l" defTabSz="914400" rtl="0" eaLnBrk="1" latinLnBrk="0" hangingPunct="1">
        <a:lnSpc>
          <a:spcPct val="90000"/>
        </a:lnSpc>
        <a:spcBef>
          <a:spcPct val="0"/>
        </a:spcBef>
        <a:buNone/>
        <a:defRPr sz="3600" kern="1200" spc="50" baseline="0">
          <a:solidFill>
            <a:schemeClr val="tx1"/>
          </a:solidFill>
          <a:latin typeface="+mj-lt"/>
          <a:ea typeface="+mj-ea"/>
          <a:cs typeface="+mj-cs"/>
        </a:defRPr>
      </a:lvl1pPr>
    </p:titleStyle>
    <p:bodyStyle>
      <a:lvl1pPr marL="266700" indent="-266700" algn="l" defTabSz="914400" rtl="0" eaLnBrk="1" latinLnBrk="0" hangingPunct="1">
        <a:lnSpc>
          <a:spcPct val="114000"/>
        </a:lnSpc>
        <a:spcBef>
          <a:spcPts val="0"/>
        </a:spcBef>
        <a:buFont typeface="Wingdings 3" panose="05040102010807070707" pitchFamily="18" charset="2"/>
        <a:buChar char=""/>
        <a:defRPr sz="1600" kern="1200" spc="30" baseline="0">
          <a:solidFill>
            <a:schemeClr val="tx1"/>
          </a:solidFill>
          <a:latin typeface="+mn-lt"/>
          <a:ea typeface="+mn-ea"/>
          <a:cs typeface="+mn-cs"/>
        </a:defRPr>
      </a:lvl1pPr>
      <a:lvl2pPr marL="808038" indent="-268288" algn="l" defTabSz="914400" rtl="0" eaLnBrk="1" latinLnBrk="0" hangingPunct="1">
        <a:lnSpc>
          <a:spcPct val="114000"/>
        </a:lnSpc>
        <a:spcBef>
          <a:spcPts val="0"/>
        </a:spcBef>
        <a:buFont typeface="Arial" panose="020B0604020202020204" pitchFamily="34" charset="0"/>
        <a:buChar char="‒"/>
        <a:defRPr sz="1600" kern="1200" spc="30" baseline="0">
          <a:solidFill>
            <a:schemeClr val="tx1"/>
          </a:solidFill>
          <a:latin typeface="+mn-lt"/>
          <a:ea typeface="+mn-ea"/>
          <a:cs typeface="+mn-cs"/>
        </a:defRPr>
      </a:lvl2pPr>
      <a:lvl3pPr marL="1341438" indent="-266700" algn="l" defTabSz="914400" rtl="0" eaLnBrk="1" latinLnBrk="0" hangingPunct="1">
        <a:lnSpc>
          <a:spcPct val="114000"/>
        </a:lnSpc>
        <a:spcBef>
          <a:spcPts val="0"/>
        </a:spcBef>
        <a:buFont typeface="Arial" panose="020B0604020202020204" pitchFamily="34" charset="0"/>
        <a:buChar char="‒"/>
        <a:defRPr sz="1600" kern="1200" spc="30" baseline="0">
          <a:solidFill>
            <a:schemeClr val="tx1"/>
          </a:solidFill>
          <a:latin typeface="+mn-lt"/>
          <a:ea typeface="+mn-ea"/>
          <a:cs typeface="+mn-cs"/>
        </a:defRPr>
      </a:lvl3pPr>
      <a:lvl4pPr marL="1882775" indent="-268288" algn="l" defTabSz="914400" rtl="0" eaLnBrk="1" latinLnBrk="0" hangingPunct="1">
        <a:lnSpc>
          <a:spcPct val="114000"/>
        </a:lnSpc>
        <a:spcBef>
          <a:spcPts val="0"/>
        </a:spcBef>
        <a:buFont typeface="Arial" panose="020B0604020202020204" pitchFamily="34" charset="0"/>
        <a:buChar char="‒"/>
        <a:defRPr sz="1600" kern="1200" spc="30" baseline="0">
          <a:solidFill>
            <a:schemeClr val="tx1"/>
          </a:solidFill>
          <a:latin typeface="+mn-lt"/>
          <a:ea typeface="+mn-ea"/>
          <a:cs typeface="+mn-cs"/>
        </a:defRPr>
      </a:lvl4pPr>
      <a:lvl5pPr marL="2422525" indent="-266700" algn="l" defTabSz="914400" rtl="0" eaLnBrk="1" latinLnBrk="0" hangingPunct="1">
        <a:lnSpc>
          <a:spcPct val="114000"/>
        </a:lnSpc>
        <a:spcBef>
          <a:spcPts val="0"/>
        </a:spcBef>
        <a:buFont typeface="Arial" panose="020B0604020202020204" pitchFamily="34" charset="0"/>
        <a:buChar char="‒"/>
        <a:defRPr sz="1600" kern="1200" spc="3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618" userDrawn="1">
          <p15:clr>
            <a:srgbClr val="F26B43"/>
          </p15:clr>
        </p15:guide>
        <p15:guide id="2" pos="3840" userDrawn="1">
          <p15:clr>
            <a:srgbClr val="F26B43"/>
          </p15:clr>
        </p15:guide>
        <p15:guide id="3" pos="4475" userDrawn="1">
          <p15:clr>
            <a:srgbClr val="F26B43"/>
          </p15:clr>
        </p15:guide>
        <p15:guide id="4" pos="3205" userDrawn="1">
          <p15:clr>
            <a:srgbClr val="F26B43"/>
          </p15:clr>
        </p15:guide>
        <p15:guide id="5" pos="2547" userDrawn="1">
          <p15:clr>
            <a:srgbClr val="F26B43"/>
          </p15:clr>
        </p15:guide>
        <p15:guide id="6" pos="5133" userDrawn="1">
          <p15:clr>
            <a:srgbClr val="F26B43"/>
          </p15:clr>
        </p15:guide>
        <p15:guide id="7" pos="5768" userDrawn="1">
          <p15:clr>
            <a:srgbClr val="F26B43"/>
          </p15:clr>
        </p15:guide>
        <p15:guide id="8" pos="1912" userDrawn="1">
          <p15:clr>
            <a:srgbClr val="F26B43"/>
          </p15:clr>
        </p15:guide>
        <p15:guide id="9" pos="1277" userDrawn="1">
          <p15:clr>
            <a:srgbClr val="F26B43"/>
          </p15:clr>
        </p15:guide>
        <p15:guide id="10" pos="6403" userDrawn="1">
          <p15:clr>
            <a:srgbClr val="F26B43"/>
          </p15:clr>
        </p15:guide>
        <p15:guide id="11" pos="7038" userDrawn="1">
          <p15:clr>
            <a:srgbClr val="F26B43"/>
          </p15:clr>
        </p15:guide>
        <p15:guide id="12" pos="642" userDrawn="1">
          <p15:clr>
            <a:srgbClr val="F26B43"/>
          </p15:clr>
        </p15:guide>
        <p15:guide id="13" orient="horz" pos="1230" userDrawn="1">
          <p15:clr>
            <a:srgbClr val="F26B43"/>
          </p15:clr>
        </p15:guide>
        <p15:guide id="14" orient="horz" pos="1865" userDrawn="1">
          <p15:clr>
            <a:srgbClr val="F26B43"/>
          </p15:clr>
        </p15:guide>
        <p15:guide id="15" orient="horz" pos="2478" userDrawn="1">
          <p15:clr>
            <a:srgbClr val="F26B43"/>
          </p15:clr>
        </p15:guide>
        <p15:guide id="16" orient="horz" pos="3090" userDrawn="1">
          <p15:clr>
            <a:srgbClr val="F26B43"/>
          </p15:clr>
        </p15:guide>
        <p15:guide id="17" orient="horz" pos="3702"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2186A16-B394-48EE-ADF7-7D5341A42657}"/>
              </a:ext>
            </a:extLst>
          </p:cNvPr>
          <p:cNvSpPr>
            <a:spLocks noGrp="1"/>
          </p:cNvSpPr>
          <p:nvPr>
            <p:ph type="ctrTitle"/>
          </p:nvPr>
        </p:nvSpPr>
        <p:spPr>
          <a:xfrm>
            <a:off x="2027237" y="2365928"/>
            <a:ext cx="9397355" cy="1351104"/>
          </a:xfrm>
        </p:spPr>
        <p:txBody>
          <a:bodyPr/>
          <a:lstStyle/>
          <a:p>
            <a:r>
              <a:rPr lang="en-US" sz="4000" dirty="0"/>
              <a:t>What should we know about EMNCs and the politics of internationalization?</a:t>
            </a:r>
            <a:endParaRPr lang="de-DE" sz="4000" dirty="0"/>
          </a:p>
        </p:txBody>
      </p:sp>
      <p:sp>
        <p:nvSpPr>
          <p:cNvPr id="3" name="Untertitel 2">
            <a:extLst>
              <a:ext uri="{FF2B5EF4-FFF2-40B4-BE49-F238E27FC236}">
                <a16:creationId xmlns:a16="http://schemas.microsoft.com/office/drawing/2014/main" id="{17F895AF-8E57-4537-93AA-61A19B90C0E8}"/>
              </a:ext>
            </a:extLst>
          </p:cNvPr>
          <p:cNvSpPr>
            <a:spLocks noGrp="1"/>
          </p:cNvSpPr>
          <p:nvPr>
            <p:ph type="subTitle" idx="1"/>
          </p:nvPr>
        </p:nvSpPr>
        <p:spPr>
          <a:xfrm>
            <a:off x="2027237" y="3849712"/>
            <a:ext cx="9145587" cy="1055663"/>
          </a:xfrm>
        </p:spPr>
        <p:txBody>
          <a:bodyPr/>
          <a:lstStyle/>
          <a:p>
            <a:r>
              <a:rPr lang="de-DE" dirty="0"/>
              <a:t>Sarianna Lundan </a:t>
            </a:r>
            <a:br>
              <a:rPr lang="de-DE" dirty="0"/>
            </a:br>
            <a:r>
              <a:rPr lang="de-DE" dirty="0"/>
              <a:t>University </a:t>
            </a:r>
            <a:r>
              <a:rPr lang="de-DE" dirty="0" err="1"/>
              <a:t>of</a:t>
            </a:r>
            <a:r>
              <a:rPr lang="de-DE" dirty="0"/>
              <a:t> Bremen and Aalto University</a:t>
            </a:r>
          </a:p>
        </p:txBody>
      </p:sp>
      <p:sp>
        <p:nvSpPr>
          <p:cNvPr id="4" name="Textplatzhalter 3">
            <a:extLst>
              <a:ext uri="{FF2B5EF4-FFF2-40B4-BE49-F238E27FC236}">
                <a16:creationId xmlns:a16="http://schemas.microsoft.com/office/drawing/2014/main" id="{309C4298-788C-4DEB-B7FE-12CB45FA6656}"/>
              </a:ext>
            </a:extLst>
          </p:cNvPr>
          <p:cNvSpPr>
            <a:spLocks noGrp="1"/>
          </p:cNvSpPr>
          <p:nvPr>
            <p:ph type="body" sz="quarter" idx="10"/>
          </p:nvPr>
        </p:nvSpPr>
        <p:spPr>
          <a:xfrm>
            <a:off x="2027238" y="5355020"/>
            <a:ext cx="7165106" cy="1055663"/>
          </a:xfrm>
        </p:spPr>
        <p:txBody>
          <a:bodyPr/>
          <a:lstStyle/>
          <a:p>
            <a:r>
              <a:rPr lang="en-US" dirty="0"/>
              <a:t>7th Copenhagen conference on emerging market multinationals:</a:t>
            </a:r>
          </a:p>
          <a:p>
            <a:r>
              <a:rPr lang="en-US" dirty="0"/>
              <a:t>Outward investment from emerging economies</a:t>
            </a:r>
          </a:p>
          <a:p>
            <a:endParaRPr lang="en-US" dirty="0"/>
          </a:p>
          <a:p>
            <a:r>
              <a:rPr lang="en-US" dirty="0"/>
              <a:t>14 October 2021, Copenhagen Business School</a:t>
            </a:r>
            <a:endParaRPr lang="de-DE" dirty="0"/>
          </a:p>
        </p:txBody>
      </p:sp>
    </p:spTree>
    <p:extLst>
      <p:ext uri="{BB962C8B-B14F-4D97-AF65-F5344CB8AC3E}">
        <p14:creationId xmlns:p14="http://schemas.microsoft.com/office/powerpoint/2010/main" val="5895503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8F6813-C6AE-418E-986B-967E185E715A}"/>
              </a:ext>
            </a:extLst>
          </p:cNvPr>
          <p:cNvSpPr>
            <a:spLocks noGrp="1"/>
          </p:cNvSpPr>
          <p:nvPr>
            <p:ph type="ctrTitle"/>
          </p:nvPr>
        </p:nvSpPr>
        <p:spPr/>
        <p:txBody>
          <a:bodyPr/>
          <a:lstStyle/>
          <a:p>
            <a:r>
              <a:rPr lang="en-US" dirty="0"/>
              <a:t>1. Energy transition in emerging economies</a:t>
            </a:r>
            <a:br>
              <a:rPr lang="en-US" dirty="0"/>
            </a:br>
            <a:r>
              <a:rPr lang="en-US" dirty="0"/>
              <a:t>2. Energy market in India</a:t>
            </a:r>
            <a:br>
              <a:rPr lang="en-US" dirty="0"/>
            </a:br>
            <a:r>
              <a:rPr lang="en-US" dirty="0"/>
              <a:t>3. Policies to facilitate renewable energy  investment</a:t>
            </a:r>
            <a:br>
              <a:rPr lang="en-US" dirty="0"/>
            </a:br>
            <a:endParaRPr lang="de-DE" dirty="0"/>
          </a:p>
        </p:txBody>
      </p:sp>
    </p:spTree>
    <p:extLst>
      <p:ext uri="{BB962C8B-B14F-4D97-AF65-F5344CB8AC3E}">
        <p14:creationId xmlns:p14="http://schemas.microsoft.com/office/powerpoint/2010/main" val="16915019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03AFB4EE-43ED-4E42-AC3F-1C02BBCA93CC}"/>
              </a:ext>
            </a:extLst>
          </p:cNvPr>
          <p:cNvPicPr>
            <a:picLocks noGrp="1" noChangeAspect="1"/>
          </p:cNvPicPr>
          <p:nvPr>
            <p:ph idx="1"/>
          </p:nvPr>
        </p:nvPicPr>
        <p:blipFill>
          <a:blip r:embed="rId2"/>
          <a:stretch>
            <a:fillRect/>
          </a:stretch>
        </p:blipFill>
        <p:spPr>
          <a:xfrm>
            <a:off x="2711624" y="1484784"/>
            <a:ext cx="6375972" cy="4441195"/>
          </a:xfrm>
        </p:spPr>
      </p:pic>
      <p:sp>
        <p:nvSpPr>
          <p:cNvPr id="7" name="TextBox 6">
            <a:extLst>
              <a:ext uri="{FF2B5EF4-FFF2-40B4-BE49-F238E27FC236}">
                <a16:creationId xmlns:a16="http://schemas.microsoft.com/office/drawing/2014/main" id="{64F3DF6A-271B-4C72-A9AA-4022ADB5549A}"/>
              </a:ext>
            </a:extLst>
          </p:cNvPr>
          <p:cNvSpPr txBox="1"/>
          <p:nvPr/>
        </p:nvSpPr>
        <p:spPr>
          <a:xfrm>
            <a:off x="1847528" y="5925979"/>
            <a:ext cx="8352928" cy="523220"/>
          </a:xfrm>
          <a:prstGeom prst="rect">
            <a:avLst/>
          </a:prstGeom>
          <a:noFill/>
        </p:spPr>
        <p:txBody>
          <a:bodyPr wrap="square" rtlCol="0">
            <a:spAutoFit/>
          </a:bodyPr>
          <a:lstStyle/>
          <a:p>
            <a:pPr algn="l"/>
            <a:r>
              <a:rPr lang="en-US" sz="1400" dirty="0"/>
              <a:t>IRENA (2020), Global Renewables Outlook: Energy transformation 2050 (Edition: 2020), International Renewable Energy Agency, Abu Dhabi. ISBN 978-92-9260-238-3</a:t>
            </a:r>
          </a:p>
        </p:txBody>
      </p:sp>
    </p:spTree>
    <p:extLst>
      <p:ext uri="{BB962C8B-B14F-4D97-AF65-F5344CB8AC3E}">
        <p14:creationId xmlns:p14="http://schemas.microsoft.com/office/powerpoint/2010/main" val="25171779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73403-4A05-408D-AFEA-9A4AD3759DEB}"/>
              </a:ext>
            </a:extLst>
          </p:cNvPr>
          <p:cNvSpPr>
            <a:spLocks noGrp="1"/>
          </p:cNvSpPr>
          <p:nvPr>
            <p:ph type="title"/>
          </p:nvPr>
        </p:nvSpPr>
        <p:spPr/>
        <p:txBody>
          <a:bodyPr/>
          <a:lstStyle/>
          <a:p>
            <a:r>
              <a:rPr lang="en-GB" dirty="0"/>
              <a:t>Energy transition in EMs: India</a:t>
            </a:r>
            <a:endParaRPr lang="en-US" dirty="0"/>
          </a:p>
        </p:txBody>
      </p:sp>
      <p:sp>
        <p:nvSpPr>
          <p:cNvPr id="4" name="Text Placeholder 3">
            <a:extLst>
              <a:ext uri="{FF2B5EF4-FFF2-40B4-BE49-F238E27FC236}">
                <a16:creationId xmlns:a16="http://schemas.microsoft.com/office/drawing/2014/main" id="{0CCD1275-FF5D-4D7D-99A3-D3DFD51FB2CB}"/>
              </a:ext>
            </a:extLst>
          </p:cNvPr>
          <p:cNvSpPr>
            <a:spLocks noGrp="1"/>
          </p:cNvSpPr>
          <p:nvPr>
            <p:ph type="body" sz="quarter" idx="13"/>
          </p:nvPr>
        </p:nvSpPr>
        <p:spPr/>
        <p:txBody>
          <a:bodyPr/>
          <a:lstStyle/>
          <a:p>
            <a:pPr marL="342900" indent="-342900">
              <a:buFont typeface="Arial" panose="020B0604020202020204" pitchFamily="34" charset="0"/>
              <a:buChar char="•"/>
            </a:pPr>
            <a:r>
              <a:rPr lang="en-GB" dirty="0"/>
              <a:t>Currently 3rd largest CO2 emitter behind United States and China</a:t>
            </a:r>
          </a:p>
          <a:p>
            <a:pPr marL="342900" indent="-342900">
              <a:buFont typeface="Arial" panose="020B0604020202020204" pitchFamily="34" charset="0"/>
              <a:buChar char="•"/>
            </a:pPr>
            <a:r>
              <a:rPr lang="en-GB" dirty="0"/>
              <a:t>By 2040 2</a:t>
            </a:r>
            <a:r>
              <a:rPr lang="en-GB" baseline="30000" dirty="0"/>
              <a:t>nd</a:t>
            </a:r>
            <a:r>
              <a:rPr lang="en-GB" dirty="0"/>
              <a:t> largest CO2 emitter </a:t>
            </a:r>
          </a:p>
          <a:p>
            <a:pPr marL="342900" indent="-342900">
              <a:buFont typeface="Arial" panose="020B0604020202020204" pitchFamily="34" charset="0"/>
              <a:buChar char="•"/>
            </a:pPr>
            <a:r>
              <a:rPr lang="en-GB" dirty="0"/>
              <a:t>By 2050 world’s most populous (and mostly urban) nation, possible quadrupling of energy need</a:t>
            </a:r>
          </a:p>
          <a:p>
            <a:endParaRPr lang="en-US" dirty="0"/>
          </a:p>
        </p:txBody>
      </p:sp>
    </p:spTree>
    <p:extLst>
      <p:ext uri="{BB962C8B-B14F-4D97-AF65-F5344CB8AC3E}">
        <p14:creationId xmlns:p14="http://schemas.microsoft.com/office/powerpoint/2010/main" val="18833753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ECDB0-3547-496C-8BF6-57A730EE0BA5}"/>
              </a:ext>
            </a:extLst>
          </p:cNvPr>
          <p:cNvSpPr>
            <a:spLocks noGrp="1"/>
          </p:cNvSpPr>
          <p:nvPr>
            <p:ph type="title"/>
          </p:nvPr>
        </p:nvSpPr>
        <p:spPr/>
        <p:txBody>
          <a:bodyPr/>
          <a:lstStyle/>
          <a:p>
            <a:r>
              <a:rPr lang="en-US" dirty="0"/>
              <a:t>Energy market in India</a:t>
            </a:r>
            <a:br>
              <a:rPr lang="en-US" dirty="0"/>
            </a:br>
            <a:endParaRPr lang="en-US" dirty="0"/>
          </a:p>
        </p:txBody>
      </p:sp>
      <p:sp>
        <p:nvSpPr>
          <p:cNvPr id="3" name="Content Placeholder 2">
            <a:extLst>
              <a:ext uri="{FF2B5EF4-FFF2-40B4-BE49-F238E27FC236}">
                <a16:creationId xmlns:a16="http://schemas.microsoft.com/office/drawing/2014/main" id="{43722370-DA31-4A33-A948-370F55465654}"/>
              </a:ext>
            </a:extLst>
          </p:cNvPr>
          <p:cNvSpPr>
            <a:spLocks noGrp="1"/>
          </p:cNvSpPr>
          <p:nvPr>
            <p:ph idx="1"/>
          </p:nvPr>
        </p:nvSpPr>
        <p:spPr>
          <a:xfrm>
            <a:off x="1991544" y="2564904"/>
            <a:ext cx="9145587" cy="2963640"/>
          </a:xfrm>
        </p:spPr>
        <p:txBody>
          <a:bodyPr/>
          <a:lstStyle/>
          <a:p>
            <a:r>
              <a:rPr lang="en-US" dirty="0"/>
              <a:t>In August 2021 India reached 100 GW installed renewable capacity (wind and solar, excluding large hydro)</a:t>
            </a:r>
          </a:p>
          <a:p>
            <a:pPr lvl="1"/>
            <a:r>
              <a:rPr lang="en-US" dirty="0"/>
              <a:t>4th position in the world in terms of installed RE capacity, 5th in solar and 4th in wind </a:t>
            </a:r>
          </a:p>
          <a:p>
            <a:r>
              <a:rPr lang="en-US" dirty="0"/>
              <a:t>Modi government goal of 450 GW installed capacity by 2030 (about 60% of installed capacity) </a:t>
            </a:r>
          </a:p>
          <a:p>
            <a:r>
              <a:rPr lang="en-US" dirty="0"/>
              <a:t>Electricity to meet the growing energy needs, but also to facilitate transition in other sectors such as industry and transportation (e.g. by producing green hydrogen)</a:t>
            </a:r>
          </a:p>
          <a:p>
            <a:r>
              <a:rPr lang="en-US" dirty="0"/>
              <a:t>Difference between best case and worst scenarios has enormous consequences for India and the global efforts to fight climate change</a:t>
            </a:r>
          </a:p>
          <a:p>
            <a:endParaRPr lang="en-US" dirty="0"/>
          </a:p>
          <a:p>
            <a:endParaRPr lang="en-US" dirty="0"/>
          </a:p>
        </p:txBody>
      </p:sp>
    </p:spTree>
    <p:extLst>
      <p:ext uri="{BB962C8B-B14F-4D97-AF65-F5344CB8AC3E}">
        <p14:creationId xmlns:p14="http://schemas.microsoft.com/office/powerpoint/2010/main" val="29657859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D33D16-E0C2-461E-8BB6-326E455AA132}"/>
              </a:ext>
            </a:extLst>
          </p:cNvPr>
          <p:cNvSpPr>
            <a:spLocks noGrp="1"/>
          </p:cNvSpPr>
          <p:nvPr>
            <p:ph type="title"/>
          </p:nvPr>
        </p:nvSpPr>
        <p:spPr/>
        <p:txBody>
          <a:bodyPr/>
          <a:lstStyle/>
          <a:p>
            <a:r>
              <a:rPr lang="en-GB" dirty="0"/>
              <a:t>Supportive policies to facilitate investment</a:t>
            </a:r>
            <a:endParaRPr lang="en-US" dirty="0"/>
          </a:p>
        </p:txBody>
      </p:sp>
      <p:sp>
        <p:nvSpPr>
          <p:cNvPr id="3" name="Content Placeholder 2">
            <a:extLst>
              <a:ext uri="{FF2B5EF4-FFF2-40B4-BE49-F238E27FC236}">
                <a16:creationId xmlns:a16="http://schemas.microsoft.com/office/drawing/2014/main" id="{E8DF2BF0-20DD-418B-9D4B-ABC2748F2A11}"/>
              </a:ext>
            </a:extLst>
          </p:cNvPr>
          <p:cNvSpPr>
            <a:spLocks noGrp="1"/>
          </p:cNvSpPr>
          <p:nvPr>
            <p:ph idx="1"/>
          </p:nvPr>
        </p:nvSpPr>
        <p:spPr>
          <a:xfrm>
            <a:off x="2008238" y="2578570"/>
            <a:ext cx="9145587" cy="2963640"/>
          </a:xfrm>
        </p:spPr>
        <p:txBody>
          <a:bodyPr/>
          <a:lstStyle/>
          <a:p>
            <a:r>
              <a:rPr lang="en-GB" dirty="0"/>
              <a:t>Current annual investment is about 10 GW (mostly solar), but 40 GW is needed to reach the goal</a:t>
            </a:r>
          </a:p>
          <a:p>
            <a:r>
              <a:rPr lang="en-GB" dirty="0"/>
              <a:t>Need for regulatory reform: Distribution companies (SOEs) need to guarantee reliable payment to investors</a:t>
            </a:r>
          </a:p>
          <a:p>
            <a:r>
              <a:rPr lang="en-US" dirty="0"/>
              <a:t>No feed-in tariffs (e.g. Germany 2000-2010) as RE is already cost competitive</a:t>
            </a:r>
          </a:p>
          <a:p>
            <a:r>
              <a:rPr lang="en-US" dirty="0"/>
              <a:t>Policy entrepreneurship: Centralized auctions with utilities to guarantee a good price for investors</a:t>
            </a:r>
          </a:p>
          <a:p>
            <a:r>
              <a:rPr lang="en-US" dirty="0"/>
              <a:t>Model for other EMs, opportunities for OFDI </a:t>
            </a:r>
            <a:r>
              <a:rPr lang="en-US"/>
              <a:t>by EMNCs</a:t>
            </a:r>
            <a:endParaRPr lang="en-US" dirty="0"/>
          </a:p>
          <a:p>
            <a:endParaRPr lang="en-US" dirty="0"/>
          </a:p>
        </p:txBody>
      </p:sp>
      <p:pic>
        <p:nvPicPr>
          <p:cNvPr id="6" name="Picture 5">
            <a:extLst>
              <a:ext uri="{FF2B5EF4-FFF2-40B4-BE49-F238E27FC236}">
                <a16:creationId xmlns:a16="http://schemas.microsoft.com/office/drawing/2014/main" id="{0E4B6EF7-F3F1-43D3-9A8C-6AA7A848765E}"/>
              </a:ext>
            </a:extLst>
          </p:cNvPr>
          <p:cNvPicPr>
            <a:picLocks noChangeAspect="1"/>
          </p:cNvPicPr>
          <p:nvPr/>
        </p:nvPicPr>
        <p:blipFill>
          <a:blip r:embed="rId2"/>
          <a:stretch>
            <a:fillRect/>
          </a:stretch>
        </p:blipFill>
        <p:spPr>
          <a:xfrm>
            <a:off x="7608169" y="4365104"/>
            <a:ext cx="3564656" cy="1992632"/>
          </a:xfrm>
          <a:prstGeom prst="rect">
            <a:avLst/>
          </a:prstGeom>
        </p:spPr>
      </p:pic>
    </p:spTree>
    <p:extLst>
      <p:ext uri="{BB962C8B-B14F-4D97-AF65-F5344CB8AC3E}">
        <p14:creationId xmlns:p14="http://schemas.microsoft.com/office/powerpoint/2010/main" val="19168206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039912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04C48F-8436-44CD-9FC6-32F9ABDA76ED}"/>
              </a:ext>
            </a:extLst>
          </p:cNvPr>
          <p:cNvSpPr>
            <a:spLocks noGrp="1"/>
          </p:cNvSpPr>
          <p:nvPr>
            <p:ph type="title"/>
          </p:nvPr>
        </p:nvSpPr>
        <p:spPr/>
        <p:txBody>
          <a:bodyPr/>
          <a:lstStyle/>
          <a:p>
            <a:r>
              <a:rPr lang="en-US" dirty="0"/>
              <a:t>What makes transition risks different from other risks?</a:t>
            </a:r>
            <a:br>
              <a:rPr lang="en-US" dirty="0"/>
            </a:br>
            <a:endParaRPr lang="en-US" dirty="0"/>
          </a:p>
        </p:txBody>
      </p:sp>
      <p:sp>
        <p:nvSpPr>
          <p:cNvPr id="3" name="Content Placeholder 2">
            <a:extLst>
              <a:ext uri="{FF2B5EF4-FFF2-40B4-BE49-F238E27FC236}">
                <a16:creationId xmlns:a16="http://schemas.microsoft.com/office/drawing/2014/main" id="{6980D256-52F7-4915-8322-A390E555009E}"/>
              </a:ext>
            </a:extLst>
          </p:cNvPr>
          <p:cNvSpPr>
            <a:spLocks noGrp="1"/>
          </p:cNvSpPr>
          <p:nvPr>
            <p:ph idx="1"/>
          </p:nvPr>
        </p:nvSpPr>
        <p:spPr/>
        <p:txBody>
          <a:bodyPr/>
          <a:lstStyle/>
          <a:p>
            <a:pPr>
              <a:lnSpc>
                <a:spcPct val="107000"/>
              </a:lnSpc>
              <a:spcAft>
                <a:spcPts val="800"/>
              </a:spcAft>
            </a:pPr>
            <a:r>
              <a:rPr lang="en-US" sz="18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T</a:t>
            </a: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hey are </a:t>
            </a:r>
            <a:r>
              <a:rPr lang="en-US" sz="1800"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systemic</a:t>
            </a: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and involve coordinated collaboration between multiple stakeholders and new combinations of industry partners. They also involve substantial involvement by national governments and supranational entities like the European Union that provide incentives as well as assistance in creating new markets and infrastructure for the transition.</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Aft>
                <a:spcPts val="800"/>
              </a:spcAft>
            </a:pP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Not only are the risks systemic, but there are </a:t>
            </a:r>
            <a:r>
              <a:rPr lang="en-US" sz="1800"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multiple systems </a:t>
            </a: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that run in parallel. </a:t>
            </a:r>
            <a:r>
              <a:rPr lang="en-US" sz="18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C</a:t>
            </a: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hoices that are made by influential actors such as MNEs in one risk system influence not only actors that are </a:t>
            </a:r>
            <a:r>
              <a:rPr lang="en-US" sz="18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members</a:t>
            </a: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of that system, but other parallel systems as well.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41994805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1D7495-E4CE-4BB5-983A-7686F9FA06D8}"/>
              </a:ext>
            </a:extLst>
          </p:cNvPr>
          <p:cNvSpPr>
            <a:spLocks noGrp="1"/>
          </p:cNvSpPr>
          <p:nvPr>
            <p:ph type="title"/>
          </p:nvPr>
        </p:nvSpPr>
        <p:spPr/>
        <p:txBody>
          <a:bodyPr/>
          <a:lstStyle/>
          <a:p>
            <a:r>
              <a:rPr lang="en-US" dirty="0"/>
              <a:t>Temporal context and capability development</a:t>
            </a:r>
            <a:br>
              <a:rPr lang="en-US" dirty="0"/>
            </a:br>
            <a:endParaRPr lang="en-US" dirty="0"/>
          </a:p>
        </p:txBody>
      </p:sp>
      <p:sp>
        <p:nvSpPr>
          <p:cNvPr id="3" name="Content Placeholder 2">
            <a:extLst>
              <a:ext uri="{FF2B5EF4-FFF2-40B4-BE49-F238E27FC236}">
                <a16:creationId xmlns:a16="http://schemas.microsoft.com/office/drawing/2014/main" id="{B35A8EE6-F55D-4512-8777-9A71F5289BF1}"/>
              </a:ext>
            </a:extLst>
          </p:cNvPr>
          <p:cNvSpPr>
            <a:spLocks noGrp="1"/>
          </p:cNvSpPr>
          <p:nvPr>
            <p:ph idx="1"/>
          </p:nvPr>
        </p:nvSpPr>
        <p:spPr/>
        <p:txBody>
          <a:bodyPr/>
          <a:lstStyle/>
          <a:p>
            <a:pPr>
              <a:lnSpc>
                <a:spcPct val="107000"/>
              </a:lnSpc>
              <a:spcAft>
                <a:spcPts val="800"/>
              </a:spcAft>
            </a:pPr>
            <a:r>
              <a:rPr lang="en-US" sz="18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T</a:t>
            </a: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here is a strong </a:t>
            </a:r>
            <a:r>
              <a:rPr lang="en-US" sz="1800"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temporal</a:t>
            </a: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dimension to these risks. On a fundamental level this is driven by the urgency of the need to deal with the climate crisis. On another level it is manifested in competing timelines by public and private actors on reaching carbon neutrality. </a:t>
            </a:r>
            <a:r>
              <a:rPr lang="en-US" sz="18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A</a:t>
            </a: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nother aspect of the temporal dimension is that since dealing with the transition risks involves capital investment with a long </a:t>
            </a:r>
            <a:r>
              <a:rPr lang="en-US" sz="18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life span</a:t>
            </a: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investment horizons and the transition horizon are inextricably linked. Finland has declared a goal of carbon-neutrality by 2035.</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Aft>
                <a:spcPts val="800"/>
              </a:spcAft>
            </a:pPr>
            <a:r>
              <a:rPr lang="en-US" sz="18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D</a:t>
            </a: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ue to the systemic and temporal context of the energy transition, there is an urgent need for innovation and the building of new capabilities </a:t>
            </a:r>
            <a:r>
              <a:rPr lang="en-US" sz="18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by</a:t>
            </a: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MNEs as well as by regulatory bodies to develop product, process and policy innovations in a coordinated manner.</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123915727"/>
      </p:ext>
    </p:extLst>
  </p:cSld>
  <p:clrMapOvr>
    <a:masterClrMapping/>
  </p:clrMapOvr>
</p:sld>
</file>

<file path=ppt/theme/theme1.xml><?xml version="1.0" encoding="utf-8"?>
<a:theme xmlns:a="http://schemas.openxmlformats.org/drawingml/2006/main" name="Universität Bremen (mit bis zu 2 weiteren Logos)">
  <a:themeElements>
    <a:clrScheme name="Benutzerdefiniert 105">
      <a:dk1>
        <a:sysClr val="windowText" lastClr="000000"/>
      </a:dk1>
      <a:lt1>
        <a:sysClr val="window" lastClr="FFFFFF"/>
      </a:lt1>
      <a:dk2>
        <a:srgbClr val="7F7F7F"/>
      </a:dk2>
      <a:lt2>
        <a:srgbClr val="D8D8D8"/>
      </a:lt2>
      <a:accent1>
        <a:srgbClr val="872746"/>
      </a:accent1>
      <a:accent2>
        <a:srgbClr val="D51130"/>
      </a:accent2>
      <a:accent3>
        <a:srgbClr val="DE9BA7"/>
      </a:accent3>
      <a:accent4>
        <a:srgbClr val="1C356B"/>
      </a:accent4>
      <a:accent5>
        <a:srgbClr val="0D68B0"/>
      </a:accent5>
      <a:accent6>
        <a:srgbClr val="95B3DF"/>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ctr"/>
      <a:lstStyle>
        <a:defPPr algn="ctr">
          <a:defRPr sz="16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sz="1600" dirty="0" smtClean="0"/>
        </a:defPPr>
      </a:lstStyle>
    </a:txDef>
  </a:objectDefaults>
  <a:extraClrSchemeLst/>
  <a:extLst>
    <a:ext uri="{05A4C25C-085E-4340-85A3-A5531E510DB2}">
      <thm15:themeFamily xmlns:thm15="http://schemas.microsoft.com/office/thememl/2012/main" name="UHB_PowerPoint.potx" id="{4DF2F6EB-DDCD-494F-BB02-C322A6EC2FDC}" vid="{B4C9157D-7150-4EC7-9140-E0C86EC67749}"/>
    </a:ext>
  </a:extLst>
</a:theme>
</file>

<file path=ppt/theme/theme2.xml><?xml version="1.0" encoding="utf-8"?>
<a:theme xmlns:a="http://schemas.openxmlformats.org/drawingml/2006/main" name="Office">
  <a:themeElements>
    <a:clrScheme name="Benutzerdefiniert 105">
      <a:dk1>
        <a:sysClr val="windowText" lastClr="000000"/>
      </a:dk1>
      <a:lt1>
        <a:sysClr val="window" lastClr="FFFFFF"/>
      </a:lt1>
      <a:dk2>
        <a:srgbClr val="7F7F7F"/>
      </a:dk2>
      <a:lt2>
        <a:srgbClr val="D8D8D8"/>
      </a:lt2>
      <a:accent1>
        <a:srgbClr val="872746"/>
      </a:accent1>
      <a:accent2>
        <a:srgbClr val="D51130"/>
      </a:accent2>
      <a:accent3>
        <a:srgbClr val="DE9BA7"/>
      </a:accent3>
      <a:accent4>
        <a:srgbClr val="1C356B"/>
      </a:accent4>
      <a:accent5>
        <a:srgbClr val="0D68B0"/>
      </a:accent5>
      <a:accent6>
        <a:srgbClr val="95B3DF"/>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Benutzerdefiniert 105">
      <a:dk1>
        <a:sysClr val="windowText" lastClr="000000"/>
      </a:dk1>
      <a:lt1>
        <a:sysClr val="window" lastClr="FFFFFF"/>
      </a:lt1>
      <a:dk2>
        <a:srgbClr val="7F7F7F"/>
      </a:dk2>
      <a:lt2>
        <a:srgbClr val="D8D8D8"/>
      </a:lt2>
      <a:accent1>
        <a:srgbClr val="872746"/>
      </a:accent1>
      <a:accent2>
        <a:srgbClr val="D51130"/>
      </a:accent2>
      <a:accent3>
        <a:srgbClr val="DE9BA7"/>
      </a:accent3>
      <a:accent4>
        <a:srgbClr val="1C356B"/>
      </a:accent4>
      <a:accent5>
        <a:srgbClr val="0D68B0"/>
      </a:accent5>
      <a:accent6>
        <a:srgbClr val="95B3DF"/>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UHB_PowerPoint</Template>
  <TotalTime>1257</TotalTime>
  <Words>577</Words>
  <Application>Microsoft Office PowerPoint</Application>
  <PresentationFormat>Widescreen</PresentationFormat>
  <Paragraphs>30</Paragraphs>
  <Slides>9</Slides>
  <Notes>0</Notes>
  <HiddenSlides>2</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Wingdings 3</vt:lpstr>
      <vt:lpstr>Universität Bremen (mit bis zu 2 weiteren Logos)</vt:lpstr>
      <vt:lpstr>What should we know about EMNCs and the politics of internationalization?</vt:lpstr>
      <vt:lpstr>1. Energy transition in emerging economies 2. Energy market in India 3. Policies to facilitate renewable energy  investment </vt:lpstr>
      <vt:lpstr>PowerPoint Presentation</vt:lpstr>
      <vt:lpstr>Energy transition in EMs: India</vt:lpstr>
      <vt:lpstr>Energy market in India </vt:lpstr>
      <vt:lpstr>Supportive policies to facilitate investment</vt:lpstr>
      <vt:lpstr>PowerPoint Presentation</vt:lpstr>
      <vt:lpstr>What makes transition risks different from other risks? </vt:lpstr>
      <vt:lpstr>Temporal context and capability development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Windows-Benutzer</dc:creator>
  <cp:lastModifiedBy>Sarianna Lundan</cp:lastModifiedBy>
  <cp:revision>95</cp:revision>
  <dcterms:created xsi:type="dcterms:W3CDTF">2021-01-08T13:32:24Z</dcterms:created>
  <dcterms:modified xsi:type="dcterms:W3CDTF">2021-10-14T12:06:35Z</dcterms:modified>
</cp:coreProperties>
</file>