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937" r:id="rId5"/>
    <p:sldMasterId id="2147483972" r:id="rId6"/>
  </p:sldMasterIdLst>
  <p:notesMasterIdLst>
    <p:notesMasterId r:id="rId14"/>
  </p:notesMasterIdLst>
  <p:handoutMasterIdLst>
    <p:handoutMasterId r:id="rId15"/>
  </p:handoutMasterIdLst>
  <p:sldIdLst>
    <p:sldId id="257" r:id="rId7"/>
    <p:sldId id="1838" r:id="rId8"/>
    <p:sldId id="263" r:id="rId9"/>
    <p:sldId id="1834" r:id="rId10"/>
    <p:sldId id="1835" r:id="rId11"/>
    <p:sldId id="1836" r:id="rId12"/>
    <p:sldId id="399" r:id="rId13"/>
  </p:sldIdLst>
  <p:sldSz cx="9144000" cy="5143500" type="screen16x9"/>
  <p:notesSz cx="7010400" cy="9236075"/>
  <p:defaultTextStyle>
    <a:defPPr>
      <a:defRPr lang="en-US"/>
    </a:defPPr>
    <a:lvl1pPr algn="ctr" rtl="0" fontAlgn="base">
      <a:spcBef>
        <a:spcPct val="0"/>
      </a:spcBef>
      <a:spcAft>
        <a:spcPct val="0"/>
      </a:spcAft>
      <a:defRPr sz="1200" kern="1200">
        <a:solidFill>
          <a:schemeClr val="tx1"/>
        </a:solidFill>
        <a:latin typeface="Arial" pitchFamily="34" charset="0"/>
        <a:ea typeface="ヒラギノ角ゴ Pro W3" pitchFamily="124" charset="-128"/>
        <a:cs typeface="+mn-cs"/>
      </a:defRPr>
    </a:lvl1pPr>
    <a:lvl2pPr marL="388958" algn="ctr" rtl="0" fontAlgn="base">
      <a:spcBef>
        <a:spcPct val="0"/>
      </a:spcBef>
      <a:spcAft>
        <a:spcPct val="0"/>
      </a:spcAft>
      <a:defRPr sz="1200" kern="1200">
        <a:solidFill>
          <a:schemeClr val="tx1"/>
        </a:solidFill>
        <a:latin typeface="Arial" pitchFamily="34" charset="0"/>
        <a:ea typeface="ヒラギノ角ゴ Pro W3" pitchFamily="124" charset="-128"/>
        <a:cs typeface="+mn-cs"/>
      </a:defRPr>
    </a:lvl2pPr>
    <a:lvl3pPr marL="777809" algn="ctr" rtl="0" fontAlgn="base">
      <a:spcBef>
        <a:spcPct val="0"/>
      </a:spcBef>
      <a:spcAft>
        <a:spcPct val="0"/>
      </a:spcAft>
      <a:defRPr sz="1200" kern="1200">
        <a:solidFill>
          <a:schemeClr val="tx1"/>
        </a:solidFill>
        <a:latin typeface="Arial" pitchFamily="34" charset="0"/>
        <a:ea typeface="ヒラギノ角ゴ Pro W3" pitchFamily="124" charset="-128"/>
        <a:cs typeface="+mn-cs"/>
      </a:defRPr>
    </a:lvl3pPr>
    <a:lvl4pPr marL="1166732" algn="ctr" rtl="0" fontAlgn="base">
      <a:spcBef>
        <a:spcPct val="0"/>
      </a:spcBef>
      <a:spcAft>
        <a:spcPct val="0"/>
      </a:spcAft>
      <a:defRPr sz="1200" kern="1200">
        <a:solidFill>
          <a:schemeClr val="tx1"/>
        </a:solidFill>
        <a:latin typeface="Arial" pitchFamily="34" charset="0"/>
        <a:ea typeface="ヒラギノ角ゴ Pro W3" pitchFamily="124" charset="-128"/>
        <a:cs typeface="+mn-cs"/>
      </a:defRPr>
    </a:lvl4pPr>
    <a:lvl5pPr marL="1555617" algn="ctr" rtl="0" fontAlgn="base">
      <a:spcBef>
        <a:spcPct val="0"/>
      </a:spcBef>
      <a:spcAft>
        <a:spcPct val="0"/>
      </a:spcAft>
      <a:defRPr sz="1200" kern="1200">
        <a:solidFill>
          <a:schemeClr val="tx1"/>
        </a:solidFill>
        <a:latin typeface="Arial" pitchFamily="34" charset="0"/>
        <a:ea typeface="ヒラギノ角ゴ Pro W3" pitchFamily="124" charset="-128"/>
        <a:cs typeface="+mn-cs"/>
      </a:defRPr>
    </a:lvl5pPr>
    <a:lvl6pPr marL="1944575" algn="l" defTabSz="777809" rtl="0" eaLnBrk="1" latinLnBrk="0" hangingPunct="1">
      <a:defRPr sz="1200" kern="1200">
        <a:solidFill>
          <a:schemeClr val="tx1"/>
        </a:solidFill>
        <a:latin typeface="Arial" pitchFamily="34" charset="0"/>
        <a:ea typeface="ヒラギノ角ゴ Pro W3" pitchFamily="124" charset="-128"/>
        <a:cs typeface="+mn-cs"/>
      </a:defRPr>
    </a:lvl6pPr>
    <a:lvl7pPr marL="2333439" algn="l" defTabSz="777809" rtl="0" eaLnBrk="1" latinLnBrk="0" hangingPunct="1">
      <a:defRPr sz="1200" kern="1200">
        <a:solidFill>
          <a:schemeClr val="tx1"/>
        </a:solidFill>
        <a:latin typeface="Arial" pitchFamily="34" charset="0"/>
        <a:ea typeface="ヒラギノ角ゴ Pro W3" pitchFamily="124" charset="-128"/>
        <a:cs typeface="+mn-cs"/>
      </a:defRPr>
    </a:lvl7pPr>
    <a:lvl8pPr marL="2722349" algn="l" defTabSz="777809" rtl="0" eaLnBrk="1" latinLnBrk="0" hangingPunct="1">
      <a:defRPr sz="1200" kern="1200">
        <a:solidFill>
          <a:schemeClr val="tx1"/>
        </a:solidFill>
        <a:latin typeface="Arial" pitchFamily="34" charset="0"/>
        <a:ea typeface="ヒラギノ角ゴ Pro W3" pitchFamily="124" charset="-128"/>
        <a:cs typeface="+mn-cs"/>
      </a:defRPr>
    </a:lvl8pPr>
    <a:lvl9pPr marL="3111236" algn="l" defTabSz="777809" rtl="0" eaLnBrk="1" latinLnBrk="0" hangingPunct="1">
      <a:defRPr sz="1200" kern="1200">
        <a:solidFill>
          <a:schemeClr val="tx1"/>
        </a:solidFill>
        <a:latin typeface="Arial" pitchFamily="34" charset="0"/>
        <a:ea typeface="ヒラギノ角ゴ Pro W3" pitchFamily="124" charset="-128"/>
        <a:cs typeface="+mn-cs"/>
      </a:defRPr>
    </a:lvl9pPr>
  </p:defaultTextStyle>
  <p:extLst>
    <p:ext uri="{EFAFB233-063F-42B5-8137-9DF3F51BA10A}">
      <p15:sldGuideLst xmlns:p15="http://schemas.microsoft.com/office/powerpoint/2012/main">
        <p15:guide id="1" orient="horz" pos="2508" userDrawn="1">
          <p15:clr>
            <a:srgbClr val="A4A3A4"/>
          </p15:clr>
        </p15:guide>
        <p15:guide id="4" orient="horz" pos="2628" userDrawn="1">
          <p15:clr>
            <a:srgbClr val="A4A3A4"/>
          </p15:clr>
        </p15:guide>
        <p15:guide id="5" orient="horz" pos="3888">
          <p15:clr>
            <a:srgbClr val="A4A3A4"/>
          </p15:clr>
        </p15:guide>
        <p15:guide id="11" pos="5760" userDrawn="1">
          <p15:clr>
            <a:srgbClr val="A4A3A4"/>
          </p15:clr>
        </p15:guide>
        <p15:guide id="16" orient="horz" pos="276" userDrawn="1">
          <p15:clr>
            <a:srgbClr val="A4A3A4"/>
          </p15:clr>
        </p15:guide>
        <p15:guide id="20" pos="2736" userDrawn="1">
          <p15:clr>
            <a:srgbClr val="A4A3A4"/>
          </p15:clr>
        </p15:guide>
        <p15:guide id="21" pos="5688" userDrawn="1">
          <p15:clr>
            <a:srgbClr val="A4A3A4"/>
          </p15:clr>
        </p15:guide>
        <p15:guide id="22" orient="horz" pos="1932" userDrawn="1">
          <p15:clr>
            <a:srgbClr val="A4A3A4"/>
          </p15:clr>
        </p15:guide>
        <p15:guide id="26" orient="horz" pos="3060" userDrawn="1">
          <p15:clr>
            <a:srgbClr val="A4A3A4"/>
          </p15:clr>
        </p15:guide>
        <p15:guide id="27" orient="horz" pos="1644" userDrawn="1">
          <p15:clr>
            <a:srgbClr val="A4A3A4"/>
          </p15:clr>
        </p15:guide>
        <p15:guide id="28" orient="horz" pos="1860" userDrawn="1">
          <p15:clr>
            <a:srgbClr val="A4A3A4"/>
          </p15:clr>
        </p15:guide>
        <p15:guide id="31" orient="horz" pos="804" userDrawn="1">
          <p15:clr>
            <a:srgbClr val="A4A3A4"/>
          </p15:clr>
        </p15:guide>
        <p15:guide id="32" pos="5448" userDrawn="1">
          <p15:clr>
            <a:srgbClr val="A4A3A4"/>
          </p15:clr>
        </p15:guide>
        <p15:guide id="33" pos="480" userDrawn="1">
          <p15:clr>
            <a:srgbClr val="A4A3A4"/>
          </p15:clr>
        </p15:guide>
        <p15:guide id="34" pos="336" userDrawn="1">
          <p15:clr>
            <a:srgbClr val="A4A3A4"/>
          </p15:clr>
        </p15:guide>
        <p15:guide id="35" orient="horz" pos="348" userDrawn="1">
          <p15:clr>
            <a:srgbClr val="A4A3A4"/>
          </p15:clr>
        </p15:guide>
        <p15:guide id="36" orient="horz" pos="2148" userDrawn="1">
          <p15:clr>
            <a:srgbClr val="A4A3A4"/>
          </p15:clr>
        </p15:guide>
        <p15:guide id="37" orient="horz" pos="3240" userDrawn="1">
          <p15:clr>
            <a:srgbClr val="A4A3A4"/>
          </p15:clr>
        </p15:guide>
        <p15:guide id="38" orient="horz" pos="612" userDrawn="1">
          <p15:clr>
            <a:srgbClr val="A4A3A4"/>
          </p15:clr>
        </p15:guide>
        <p15:guide id="39" orient="horz" pos="2772">
          <p15:clr>
            <a:srgbClr val="A4A3A4"/>
          </p15:clr>
        </p15:guide>
        <p15:guide id="40" pos="5759">
          <p15:clr>
            <a:srgbClr val="A4A3A4"/>
          </p15:clr>
        </p15:guide>
        <p15:guide id="41" pos="5700">
          <p15:clr>
            <a:srgbClr val="A4A3A4"/>
          </p15:clr>
        </p15:guide>
        <p15:guide id="43" pos="468">
          <p15:clr>
            <a:srgbClr val="A4A3A4"/>
          </p15:clr>
        </p15:guide>
        <p15:guide id="44" orient="horz" pos="2484" userDrawn="1">
          <p15:clr>
            <a:srgbClr val="A4A3A4"/>
          </p15:clr>
        </p15:guide>
      </p15:sldGuideLst>
    </p:ext>
    <p:ext uri="{2D200454-40CA-4A62-9FC3-DE9A4176ACB9}">
      <p15:notesGuideLst xmlns:p15="http://schemas.microsoft.com/office/powerpoint/2012/main">
        <p15:guide id="1" orient="horz" pos="2909">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ulie Jenkins" initials="JHJ"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2E8C"/>
    <a:srgbClr val="0070C0"/>
    <a:srgbClr val="5289B2"/>
    <a:srgbClr val="F5F5F5"/>
    <a:srgbClr val="0000FF"/>
    <a:srgbClr val="000000"/>
    <a:srgbClr val="124079"/>
    <a:srgbClr val="ED8B00"/>
    <a:srgbClr val="FFC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29" autoAdjust="0"/>
    <p:restoredTop sz="83610" autoAdjust="0"/>
  </p:normalViewPr>
  <p:slideViewPr>
    <p:cSldViewPr snapToGrid="0">
      <p:cViewPr varScale="1">
        <p:scale>
          <a:sx n="99" d="100"/>
          <a:sy n="99" d="100"/>
        </p:scale>
        <p:origin x="595" y="77"/>
      </p:cViewPr>
      <p:guideLst>
        <p:guide orient="horz" pos="2508"/>
        <p:guide orient="horz" pos="2628"/>
        <p:guide orient="horz" pos="3888"/>
        <p:guide pos="5760"/>
        <p:guide orient="horz" pos="276"/>
        <p:guide pos="2736"/>
        <p:guide pos="5688"/>
        <p:guide orient="horz" pos="1932"/>
        <p:guide orient="horz" pos="3060"/>
        <p:guide orient="horz" pos="1644"/>
        <p:guide orient="horz" pos="1860"/>
        <p:guide orient="horz" pos="804"/>
        <p:guide pos="5448"/>
        <p:guide pos="480"/>
        <p:guide pos="336"/>
        <p:guide orient="horz" pos="348"/>
        <p:guide orient="horz" pos="2148"/>
        <p:guide orient="horz" pos="3240"/>
        <p:guide orient="horz" pos="612"/>
        <p:guide orient="horz" pos="2772"/>
        <p:guide pos="5759"/>
        <p:guide pos="5700"/>
        <p:guide pos="468"/>
        <p:guide orient="horz" pos="2484"/>
      </p:guideLst>
    </p:cSldViewPr>
  </p:slideViewPr>
  <p:outlineViewPr>
    <p:cViewPr>
      <p:scale>
        <a:sx n="33" d="100"/>
        <a:sy n="33" d="100"/>
      </p:scale>
      <p:origin x="42" y="720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5" d="100"/>
          <a:sy n="55" d="100"/>
        </p:scale>
        <p:origin x="2850" y="72"/>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5" Type="http://schemas.openxmlformats.org/officeDocument/2006/relationships/slideMaster" Target="slideMasters/slideMaster1.xml"/><Relationship Id="rId15"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1" y="2"/>
            <a:ext cx="3047645" cy="454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335" tIns="43666" rIns="87335" bIns="43666" numCol="1" anchor="t" anchorCtr="0" compatLnSpc="1">
            <a:prstTxWarp prst="textNoShape">
              <a:avLst/>
            </a:prstTxWarp>
          </a:bodyPr>
          <a:lstStyle>
            <a:lvl1pPr algn="l" defTabSz="873824">
              <a:defRPr sz="1100" smtClean="0"/>
            </a:lvl1pPr>
          </a:lstStyle>
          <a:p>
            <a:pPr>
              <a:defRPr/>
            </a:pPr>
            <a:endParaRPr lang="en-US" dirty="0"/>
          </a:p>
        </p:txBody>
      </p:sp>
      <p:sp>
        <p:nvSpPr>
          <p:cNvPr id="31747" name="Rectangle 3"/>
          <p:cNvSpPr>
            <a:spLocks noGrp="1" noChangeArrowheads="1"/>
          </p:cNvSpPr>
          <p:nvPr>
            <p:ph type="dt" sz="quarter" idx="1"/>
          </p:nvPr>
        </p:nvSpPr>
        <p:spPr bwMode="auto">
          <a:xfrm>
            <a:off x="3962756" y="2"/>
            <a:ext cx="3047644" cy="454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335" tIns="43666" rIns="87335" bIns="43666" numCol="1" anchor="t" anchorCtr="0" compatLnSpc="1">
            <a:prstTxWarp prst="textNoShape">
              <a:avLst/>
            </a:prstTxWarp>
          </a:bodyPr>
          <a:lstStyle>
            <a:lvl1pPr algn="r" defTabSz="873824">
              <a:defRPr sz="1100" smtClean="0"/>
            </a:lvl1pPr>
          </a:lstStyle>
          <a:p>
            <a:pPr>
              <a:defRPr/>
            </a:pPr>
            <a:endParaRPr lang="en-US" dirty="0"/>
          </a:p>
        </p:txBody>
      </p:sp>
      <p:sp>
        <p:nvSpPr>
          <p:cNvPr id="31748" name="Rectangle 4"/>
          <p:cNvSpPr>
            <a:spLocks noGrp="1" noChangeArrowheads="1"/>
          </p:cNvSpPr>
          <p:nvPr>
            <p:ph type="ftr" sz="quarter" idx="2"/>
          </p:nvPr>
        </p:nvSpPr>
        <p:spPr bwMode="auto">
          <a:xfrm>
            <a:off x="1" y="8781867"/>
            <a:ext cx="3047645" cy="454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335" tIns="43666" rIns="87335" bIns="43666" numCol="1" anchor="b" anchorCtr="0" compatLnSpc="1">
            <a:prstTxWarp prst="textNoShape">
              <a:avLst/>
            </a:prstTxWarp>
          </a:bodyPr>
          <a:lstStyle>
            <a:lvl1pPr algn="l" defTabSz="873824">
              <a:defRPr sz="1100" smtClean="0"/>
            </a:lvl1pPr>
          </a:lstStyle>
          <a:p>
            <a:pPr>
              <a:defRPr/>
            </a:pPr>
            <a:endParaRPr lang="en-US" dirty="0"/>
          </a:p>
        </p:txBody>
      </p:sp>
      <p:sp>
        <p:nvSpPr>
          <p:cNvPr id="31749" name="Rectangle 5"/>
          <p:cNvSpPr>
            <a:spLocks noGrp="1" noChangeArrowheads="1"/>
          </p:cNvSpPr>
          <p:nvPr>
            <p:ph type="sldNum" sz="quarter" idx="3"/>
          </p:nvPr>
        </p:nvSpPr>
        <p:spPr bwMode="auto">
          <a:xfrm>
            <a:off x="3962756" y="8781867"/>
            <a:ext cx="3047644" cy="454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335" tIns="43666" rIns="87335" bIns="43666" numCol="1" anchor="b" anchorCtr="0" compatLnSpc="1">
            <a:prstTxWarp prst="textNoShape">
              <a:avLst/>
            </a:prstTxWarp>
          </a:bodyPr>
          <a:lstStyle>
            <a:lvl1pPr algn="r" defTabSz="873824">
              <a:defRPr sz="1100" smtClean="0"/>
            </a:lvl1pPr>
          </a:lstStyle>
          <a:p>
            <a:pPr>
              <a:defRPr/>
            </a:pPr>
            <a:fld id="{DA6835A3-9366-4C20-B248-0AC9C46AA67A}" type="slidenum">
              <a:rPr lang="en-US"/>
              <a:pPr>
                <a:defRPr/>
              </a:pPr>
              <a:t>‹#›</a:t>
            </a:fld>
            <a:endParaRPr lang="en-US" dirty="0"/>
          </a:p>
        </p:txBody>
      </p:sp>
    </p:spTree>
    <p:extLst>
      <p:ext uri="{BB962C8B-B14F-4D97-AF65-F5344CB8AC3E}">
        <p14:creationId xmlns:p14="http://schemas.microsoft.com/office/powerpoint/2010/main" val="21050723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3" y="0"/>
            <a:ext cx="3036205" cy="460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8989" tIns="44493" rIns="88989" bIns="44493" numCol="1" anchor="t" anchorCtr="0" compatLnSpc="1">
            <a:prstTxWarp prst="textNoShape">
              <a:avLst/>
            </a:prstTxWarp>
          </a:bodyPr>
          <a:lstStyle>
            <a:lvl1pPr algn="l" defTabSz="889540">
              <a:defRPr sz="1100" smtClean="0"/>
            </a:lvl1pPr>
          </a:lstStyle>
          <a:p>
            <a:pPr>
              <a:defRPr/>
            </a:pPr>
            <a:endParaRPr lang="en-US" dirty="0"/>
          </a:p>
        </p:txBody>
      </p:sp>
      <p:sp>
        <p:nvSpPr>
          <p:cNvPr id="29699" name="Rectangle 3"/>
          <p:cNvSpPr>
            <a:spLocks noGrp="1" noChangeArrowheads="1"/>
          </p:cNvSpPr>
          <p:nvPr>
            <p:ph type="dt" idx="1"/>
          </p:nvPr>
        </p:nvSpPr>
        <p:spPr bwMode="auto">
          <a:xfrm>
            <a:off x="3972563" y="0"/>
            <a:ext cx="3036205" cy="460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8989" tIns="44493" rIns="88989" bIns="44493" numCol="1" anchor="t" anchorCtr="0" compatLnSpc="1">
            <a:prstTxWarp prst="textNoShape">
              <a:avLst/>
            </a:prstTxWarp>
          </a:bodyPr>
          <a:lstStyle>
            <a:lvl1pPr algn="r" defTabSz="889540">
              <a:defRPr sz="1100" smtClean="0"/>
            </a:lvl1pPr>
          </a:lstStyle>
          <a:p>
            <a:pPr>
              <a:defRPr/>
            </a:pPr>
            <a:endParaRPr lang="en-US" dirty="0"/>
          </a:p>
        </p:txBody>
      </p:sp>
      <p:sp>
        <p:nvSpPr>
          <p:cNvPr id="25604" name="Rectangle 4"/>
          <p:cNvSpPr>
            <a:spLocks noGrp="1" noRot="1" noChangeAspect="1" noChangeArrowheads="1" noTextEdit="1"/>
          </p:cNvSpPr>
          <p:nvPr>
            <p:ph type="sldImg" idx="2"/>
          </p:nvPr>
        </p:nvSpPr>
        <p:spPr bwMode="auto">
          <a:xfrm>
            <a:off x="427038" y="693738"/>
            <a:ext cx="6156325" cy="3463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1" name="Rectangle 5"/>
          <p:cNvSpPr>
            <a:spLocks noGrp="1" noChangeArrowheads="1"/>
          </p:cNvSpPr>
          <p:nvPr>
            <p:ph type="body" sz="quarter" idx="3"/>
          </p:nvPr>
        </p:nvSpPr>
        <p:spPr bwMode="auto">
          <a:xfrm>
            <a:off x="699407" y="4387248"/>
            <a:ext cx="5611588" cy="4154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8989" tIns="44493" rIns="88989" bIns="4449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9702" name="Rectangle 6"/>
          <p:cNvSpPr>
            <a:spLocks noGrp="1" noChangeArrowheads="1"/>
          </p:cNvSpPr>
          <p:nvPr>
            <p:ph type="ftr" sz="quarter" idx="4"/>
          </p:nvPr>
        </p:nvSpPr>
        <p:spPr bwMode="auto">
          <a:xfrm>
            <a:off x="3" y="8775968"/>
            <a:ext cx="3036205" cy="458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8989" tIns="44493" rIns="88989" bIns="44493" numCol="1" anchor="b" anchorCtr="0" compatLnSpc="1">
            <a:prstTxWarp prst="textNoShape">
              <a:avLst/>
            </a:prstTxWarp>
          </a:bodyPr>
          <a:lstStyle>
            <a:lvl1pPr algn="l" defTabSz="889540">
              <a:defRPr sz="1100" smtClean="0"/>
            </a:lvl1pPr>
          </a:lstStyle>
          <a:p>
            <a:pPr>
              <a:defRPr/>
            </a:pPr>
            <a:endParaRPr lang="en-US" dirty="0"/>
          </a:p>
        </p:txBody>
      </p:sp>
      <p:sp>
        <p:nvSpPr>
          <p:cNvPr id="29703" name="Rectangle 7"/>
          <p:cNvSpPr>
            <a:spLocks noGrp="1" noChangeArrowheads="1"/>
          </p:cNvSpPr>
          <p:nvPr>
            <p:ph type="sldNum" sz="quarter" idx="5"/>
          </p:nvPr>
        </p:nvSpPr>
        <p:spPr bwMode="auto">
          <a:xfrm>
            <a:off x="3972563" y="8775968"/>
            <a:ext cx="3036205" cy="458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8989" tIns="44493" rIns="88989" bIns="44493" numCol="1" anchor="b" anchorCtr="0" compatLnSpc="1">
            <a:prstTxWarp prst="textNoShape">
              <a:avLst/>
            </a:prstTxWarp>
          </a:bodyPr>
          <a:lstStyle>
            <a:lvl1pPr algn="r" defTabSz="889540">
              <a:defRPr sz="1100" smtClean="0"/>
            </a:lvl1pPr>
          </a:lstStyle>
          <a:p>
            <a:pPr>
              <a:defRPr/>
            </a:pPr>
            <a:fld id="{C0C428FF-E08F-45DE-BAC9-258D4444EC10}" type="slidenum">
              <a:rPr lang="en-US"/>
              <a:pPr>
                <a:defRPr/>
              </a:pPr>
              <a:t>‹#›</a:t>
            </a:fld>
            <a:endParaRPr lang="en-US" dirty="0"/>
          </a:p>
        </p:txBody>
      </p:sp>
    </p:spTree>
    <p:extLst>
      <p:ext uri="{BB962C8B-B14F-4D97-AF65-F5344CB8AC3E}">
        <p14:creationId xmlns:p14="http://schemas.microsoft.com/office/powerpoint/2010/main" val="33764490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000" kern="1200">
        <a:solidFill>
          <a:schemeClr val="tx1"/>
        </a:solidFill>
        <a:latin typeface="Arial" pitchFamily="34" charset="0"/>
        <a:ea typeface="ヒラギノ角ゴ Pro W3" pitchFamily="124" charset="-128"/>
        <a:cs typeface="Geneva" pitchFamily="34" charset="0"/>
      </a:defRPr>
    </a:lvl1pPr>
    <a:lvl2pPr marL="388958" algn="l" rtl="0" eaLnBrk="0" fontAlgn="base" hangingPunct="0">
      <a:spcBef>
        <a:spcPct val="30000"/>
      </a:spcBef>
      <a:spcAft>
        <a:spcPct val="0"/>
      </a:spcAft>
      <a:defRPr sz="1000" kern="1200">
        <a:solidFill>
          <a:schemeClr val="tx1"/>
        </a:solidFill>
        <a:latin typeface="Arial" pitchFamily="34" charset="0"/>
        <a:ea typeface="ヒラギノ角ゴ Pro W3" pitchFamily="124" charset="-128"/>
        <a:cs typeface="Geneva" pitchFamily="34" charset="0"/>
      </a:defRPr>
    </a:lvl2pPr>
    <a:lvl3pPr marL="777809" algn="l" rtl="0" eaLnBrk="0" fontAlgn="base" hangingPunct="0">
      <a:spcBef>
        <a:spcPct val="30000"/>
      </a:spcBef>
      <a:spcAft>
        <a:spcPct val="0"/>
      </a:spcAft>
      <a:defRPr sz="1000" kern="1200">
        <a:solidFill>
          <a:schemeClr val="tx1"/>
        </a:solidFill>
        <a:latin typeface="Arial" pitchFamily="34" charset="0"/>
        <a:ea typeface="ヒラギノ角ゴ Pro W3" pitchFamily="124" charset="-128"/>
        <a:cs typeface="Geneva" pitchFamily="34" charset="0"/>
      </a:defRPr>
    </a:lvl3pPr>
    <a:lvl4pPr marL="1166732" algn="l" rtl="0" eaLnBrk="0" fontAlgn="base" hangingPunct="0">
      <a:spcBef>
        <a:spcPct val="30000"/>
      </a:spcBef>
      <a:spcAft>
        <a:spcPct val="0"/>
      </a:spcAft>
      <a:defRPr sz="1000" kern="1200">
        <a:solidFill>
          <a:schemeClr val="tx1"/>
        </a:solidFill>
        <a:latin typeface="Arial" pitchFamily="34" charset="0"/>
        <a:ea typeface="ヒラギノ角ゴ Pro W3" pitchFamily="124" charset="-128"/>
        <a:cs typeface="Geneva" pitchFamily="34" charset="0"/>
      </a:defRPr>
    </a:lvl4pPr>
    <a:lvl5pPr marL="1555617" algn="l" rtl="0" eaLnBrk="0" fontAlgn="base" hangingPunct="0">
      <a:spcBef>
        <a:spcPct val="30000"/>
      </a:spcBef>
      <a:spcAft>
        <a:spcPct val="0"/>
      </a:spcAft>
      <a:defRPr sz="1000" kern="1200">
        <a:solidFill>
          <a:schemeClr val="tx1"/>
        </a:solidFill>
        <a:latin typeface="Arial" pitchFamily="34" charset="0"/>
        <a:ea typeface="ヒラギノ角ゴ Pro W3" pitchFamily="124" charset="-128"/>
        <a:cs typeface="Geneva" pitchFamily="34" charset="0"/>
      </a:defRPr>
    </a:lvl5pPr>
    <a:lvl6pPr marL="1944575" algn="l" defTabSz="777809" rtl="0" eaLnBrk="1" latinLnBrk="0" hangingPunct="1">
      <a:defRPr sz="1000" kern="1200">
        <a:solidFill>
          <a:schemeClr val="tx1"/>
        </a:solidFill>
        <a:latin typeface="+mn-lt"/>
        <a:ea typeface="+mn-ea"/>
        <a:cs typeface="+mn-cs"/>
      </a:defRPr>
    </a:lvl6pPr>
    <a:lvl7pPr marL="2333439" algn="l" defTabSz="777809" rtl="0" eaLnBrk="1" latinLnBrk="0" hangingPunct="1">
      <a:defRPr sz="1000" kern="1200">
        <a:solidFill>
          <a:schemeClr val="tx1"/>
        </a:solidFill>
        <a:latin typeface="+mn-lt"/>
        <a:ea typeface="+mn-ea"/>
        <a:cs typeface="+mn-cs"/>
      </a:defRPr>
    </a:lvl7pPr>
    <a:lvl8pPr marL="2722349" algn="l" defTabSz="777809" rtl="0" eaLnBrk="1" latinLnBrk="0" hangingPunct="1">
      <a:defRPr sz="1000" kern="1200">
        <a:solidFill>
          <a:schemeClr val="tx1"/>
        </a:solidFill>
        <a:latin typeface="+mn-lt"/>
        <a:ea typeface="+mn-ea"/>
        <a:cs typeface="+mn-cs"/>
      </a:defRPr>
    </a:lvl8pPr>
    <a:lvl9pPr marL="3111236" algn="l" defTabSz="777809"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r>
              <a:rPr lang="en-US" sz="800" b="1" kern="1200" dirty="0">
                <a:solidFill>
                  <a:schemeClr val="tx1"/>
                </a:solidFill>
                <a:latin typeface="Arial" pitchFamily="34" charset="0"/>
                <a:ea typeface="ヒラギノ角ゴ Pro W3" pitchFamily="124" charset="-128"/>
                <a:cs typeface="Geneva" pitchFamily="34" charset="0"/>
              </a:rPr>
              <a:t>Additional Points:</a:t>
            </a:r>
          </a:p>
          <a:p>
            <a:pPr marL="171450" indent="-171450" algn="l">
              <a:buFont typeface="Arial" panose="020B0604020202020204" pitchFamily="34" charset="0"/>
              <a:buChar char="•"/>
            </a:pPr>
            <a:r>
              <a:rPr lang="en-US" sz="800" kern="1200" dirty="0">
                <a:solidFill>
                  <a:schemeClr val="tx1"/>
                </a:solidFill>
                <a:latin typeface="Arial" pitchFamily="34" charset="0"/>
                <a:ea typeface="ヒラギノ角ゴ Pro W3" pitchFamily="124" charset="-128"/>
                <a:cs typeface="Geneva" pitchFamily="34" charset="0"/>
              </a:rPr>
              <a:t>Denmark has world-class research and development facilities, an internationally competitive ICT cluster, and access to one of the most innovative talent pools</a:t>
            </a:r>
          </a:p>
          <a:p>
            <a:pPr marL="171450" indent="-171450" algn="l">
              <a:buFont typeface="Arial" panose="020B0604020202020204" pitchFamily="34" charset="0"/>
              <a:buChar char="•"/>
            </a:pPr>
            <a:r>
              <a:rPr lang="en-US" sz="800" kern="1200" dirty="0">
                <a:solidFill>
                  <a:schemeClr val="tx1"/>
                </a:solidFill>
                <a:latin typeface="Arial" pitchFamily="34" charset="0"/>
                <a:ea typeface="ヒラギノ角ゴ Pro W3" pitchFamily="124" charset="-128"/>
                <a:cs typeface="Geneva" pitchFamily="34" charset="0"/>
              </a:rPr>
              <a:t>Denmark has one of the world’s biggest shipping industries despite the country’s small size and the Danish offshore industry within wind power and wave energy is at the forefront of technological development</a:t>
            </a:r>
          </a:p>
          <a:p>
            <a:pPr marL="171450" indent="-171450" algn="l">
              <a:buFont typeface="Arial" panose="020B0604020202020204" pitchFamily="34" charset="0"/>
              <a:buChar char="•"/>
            </a:pPr>
            <a:r>
              <a:rPr lang="en-US" sz="800" kern="1200" dirty="0">
                <a:solidFill>
                  <a:schemeClr val="tx1"/>
                </a:solidFill>
                <a:latin typeface="Arial" pitchFamily="34" charset="0"/>
                <a:ea typeface="ヒラギノ角ゴ Pro W3" pitchFamily="124" charset="-128"/>
                <a:cs typeface="Geneva" pitchFamily="34" charset="0"/>
              </a:rPr>
              <a:t>Productive and motivated workforce</a:t>
            </a:r>
          </a:p>
        </p:txBody>
      </p:sp>
      <p:sp>
        <p:nvSpPr>
          <p:cNvPr id="4" name="Slide Number Placeholder 3"/>
          <p:cNvSpPr>
            <a:spLocks noGrp="1"/>
          </p:cNvSpPr>
          <p:nvPr>
            <p:ph type="sldNum" sz="quarter" idx="5"/>
          </p:nvPr>
        </p:nvSpPr>
        <p:spPr/>
        <p:txBody>
          <a:bodyPr/>
          <a:lstStyle/>
          <a:p>
            <a:pPr>
              <a:defRPr/>
            </a:pPr>
            <a:fld id="{C0C428FF-E08F-45DE-BAC9-258D4444EC10}" type="slidenum">
              <a:rPr lang="en-US" smtClean="0"/>
              <a:pPr>
                <a:defRPr/>
              </a:pPr>
              <a:t>5</a:t>
            </a:fld>
            <a:endParaRPr lang="en-US" dirty="0"/>
          </a:p>
        </p:txBody>
      </p:sp>
    </p:spTree>
    <p:extLst>
      <p:ext uri="{BB962C8B-B14F-4D97-AF65-F5344CB8AC3E}">
        <p14:creationId xmlns:p14="http://schemas.microsoft.com/office/powerpoint/2010/main" val="2624898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0C428FF-E08F-45DE-BAC9-258D4444EC10}" type="slidenum">
              <a:rPr lang="en-US" smtClean="0"/>
              <a:pPr>
                <a:defRPr/>
              </a:pPr>
              <a:t>6</a:t>
            </a:fld>
            <a:endParaRPr lang="en-US" dirty="0"/>
          </a:p>
        </p:txBody>
      </p:sp>
    </p:spTree>
    <p:extLst>
      <p:ext uri="{BB962C8B-B14F-4D97-AF65-F5344CB8AC3E}">
        <p14:creationId xmlns:p14="http://schemas.microsoft.com/office/powerpoint/2010/main" val="17273944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F2F2F2"/>
        </a:solidFill>
        <a:effectLst/>
      </p:bgPr>
    </p:bg>
    <p:spTree>
      <p:nvGrpSpPr>
        <p:cNvPr id="1" name=""/>
        <p:cNvGrpSpPr/>
        <p:nvPr/>
      </p:nvGrpSpPr>
      <p:grpSpPr>
        <a:xfrm>
          <a:off x="0" y="0"/>
          <a:ext cx="0" cy="0"/>
          <a:chOff x="0" y="0"/>
          <a:chExt cx="0" cy="0"/>
        </a:xfrm>
      </p:grpSpPr>
      <p:pic>
        <p:nvPicPr>
          <p:cNvPr id="2062" name="Picture 14" descr="C:\Users\10630824\Desktop\Microot template\poly.emf"/>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332" y="456328"/>
            <a:ext cx="9153331" cy="46704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84"/>
          <p:cNvSpPr>
            <a:spLocks noGrp="1" noChangeArrowheads="1"/>
          </p:cNvSpPr>
          <p:nvPr>
            <p:ph type="subTitle" idx="1" hasCustomPrompt="1"/>
          </p:nvPr>
        </p:nvSpPr>
        <p:spPr>
          <a:xfrm>
            <a:off x="1348105" y="3230193"/>
            <a:ext cx="5556738" cy="221456"/>
          </a:xfrm>
          <a:ln>
            <a:noFill/>
          </a:ln>
        </p:spPr>
        <p:txBody>
          <a:bodyPr anchor="ctr" anchorCtr="0"/>
          <a:lstStyle>
            <a:lvl1pPr marL="0" indent="0">
              <a:buFont typeface="Symbol" pitchFamily="18" charset="2"/>
              <a:buNone/>
              <a:defRPr sz="1600" b="0" i="0">
                <a:solidFill>
                  <a:srgbClr val="ED8B00"/>
                </a:solidFill>
                <a:latin typeface="Calibri Light"/>
                <a:cs typeface="Calibri Light"/>
              </a:defRPr>
            </a:lvl1pPr>
          </a:lstStyle>
          <a:p>
            <a:pPr lvl="0"/>
            <a:r>
              <a:rPr lang="en-US" noProof="0" dirty="0"/>
              <a:t>Click to Edit Master Subtitle Style</a:t>
            </a:r>
          </a:p>
        </p:txBody>
      </p:sp>
      <p:sp>
        <p:nvSpPr>
          <p:cNvPr id="11" name="Rectangle 83"/>
          <p:cNvSpPr>
            <a:spLocks noGrp="1" noChangeArrowheads="1"/>
          </p:cNvSpPr>
          <p:nvPr>
            <p:ph type="ctrTitle" hasCustomPrompt="1"/>
          </p:nvPr>
        </p:nvSpPr>
        <p:spPr>
          <a:xfrm>
            <a:off x="1348105" y="2269550"/>
            <a:ext cx="5561624" cy="430887"/>
          </a:xfrm>
          <a:noFill/>
          <a:ln w="9525">
            <a:noFill/>
            <a:miter lim="800000"/>
            <a:headEnd/>
            <a:tailEnd/>
          </a:ln>
          <a:extLst/>
        </p:spPr>
        <p:txBody>
          <a:bodyPr anchor="t"/>
          <a:lstStyle>
            <a:lvl1pPr>
              <a:defRPr sz="2700" b="0" i="0">
                <a:solidFill>
                  <a:srgbClr val="2C2D8B"/>
                </a:solidFill>
                <a:latin typeface="Calibri Light"/>
                <a:cs typeface="Calibri Light"/>
              </a:defRPr>
            </a:lvl1pPr>
          </a:lstStyle>
          <a:p>
            <a:pPr lvl="0"/>
            <a:r>
              <a:rPr lang="en-US" noProof="0" dirty="0"/>
              <a:t>Click to Edit Master Title Style</a:t>
            </a:r>
          </a:p>
        </p:txBody>
      </p:sp>
      <p:pic>
        <p:nvPicPr>
          <p:cNvPr id="13"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tretch>
            <a:fillRect/>
          </a:stretch>
        </p:blipFill>
        <p:spPr bwMode="auto">
          <a:xfrm>
            <a:off x="6157650" y="4561890"/>
            <a:ext cx="1369306" cy="25412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153247" y="267475"/>
            <a:ext cx="689056" cy="510622"/>
          </a:xfrm>
          <a:prstGeom prst="rect">
            <a:avLst/>
          </a:prstGeom>
        </p:spPr>
      </p:pic>
      <p:pic>
        <p:nvPicPr>
          <p:cNvPr id="3" name="Picture 2"/>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66334" y="267475"/>
            <a:ext cx="864729" cy="629814"/>
          </a:xfrm>
          <a:prstGeom prst="rect">
            <a:avLst/>
          </a:prstGeom>
        </p:spPr>
      </p:pic>
    </p:spTree>
    <p:extLst>
      <p:ext uri="{BB962C8B-B14F-4D97-AF65-F5344CB8AC3E}">
        <p14:creationId xmlns:p14="http://schemas.microsoft.com/office/powerpoint/2010/main" val="3456707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189" y="940222"/>
            <a:ext cx="8615227" cy="372508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269878" y="240427"/>
            <a:ext cx="8024283" cy="384721"/>
          </a:xfrm>
          <a:noFill/>
          <a:ln>
            <a:noFill/>
          </a:ln>
        </p:spPr>
        <p:txBody>
          <a:bodyPr/>
          <a:lstStyle>
            <a:lvl1pPr>
              <a:defRPr b="0"/>
            </a:lvl1pPr>
          </a:lstStyle>
          <a:p>
            <a:r>
              <a:rPr lang="en-US" dirty="0"/>
              <a:t>Click to Edit Master Title Style</a:t>
            </a:r>
          </a:p>
        </p:txBody>
      </p:sp>
      <p:pic>
        <p:nvPicPr>
          <p:cNvPr id="5" name="Picture 2" descr="C:\Users\10630824\Desktop\Microot template\LTI logo (2).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14604" y="4755049"/>
            <a:ext cx="426695" cy="24928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10630824\Desktop\Microot template\corners (3).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856377" y="3907747"/>
            <a:ext cx="1430176" cy="164916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8499435" y="4824116"/>
            <a:ext cx="364703" cy="276999"/>
          </a:xfrm>
          <a:prstGeom prst="rect">
            <a:avLst/>
          </a:prstGeom>
        </p:spPr>
        <p:txBody>
          <a:bodyPr wrap="none">
            <a:spAutoFit/>
          </a:bodyPr>
          <a:lstStyle/>
          <a:p>
            <a:pPr algn="ctr" defTabSz="457200" fontAlgn="base">
              <a:spcBef>
                <a:spcPct val="0"/>
              </a:spcBef>
              <a:spcAft>
                <a:spcPct val="0"/>
              </a:spcAft>
              <a:defRPr/>
            </a:pPr>
            <a:fld id="{9C5957C0-C9FD-924F-A662-3B71DAE40C56}" type="slidenum">
              <a:rPr lang="uk-UA" sz="1200" smtClean="0">
                <a:solidFill>
                  <a:srgbClr val="FEFDFD"/>
                </a:solidFill>
                <a:latin typeface="Calibri Light"/>
                <a:ea typeface="ヒラギノ角ゴ Pro W3" pitchFamily="124" charset="-128"/>
                <a:cs typeface="Calibri Light"/>
              </a:rPr>
              <a:pPr algn="ctr" defTabSz="457200" fontAlgn="base">
                <a:spcBef>
                  <a:spcPct val="0"/>
                </a:spcBef>
                <a:spcAft>
                  <a:spcPct val="0"/>
                </a:spcAft>
                <a:defRPr/>
              </a:pPr>
              <a:t>‹#›</a:t>
            </a:fld>
            <a:endParaRPr lang="uk-UA" sz="1000" dirty="0">
              <a:solidFill>
                <a:srgbClr val="FEFDFD"/>
              </a:solidFill>
              <a:latin typeface="Calibri Light"/>
              <a:ea typeface="ヒラギノ角ゴ Pro W3" pitchFamily="124" charset="-128"/>
              <a:cs typeface="Calibri Light"/>
            </a:endParaRPr>
          </a:p>
        </p:txBody>
      </p:sp>
      <p:pic>
        <p:nvPicPr>
          <p:cNvPr id="8" name="Picture 4" descr="C:\Users\10630824\Desktop\Microot template\corners (2).png"/>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flipH="1">
            <a:off x="-25392" y="-30236"/>
            <a:ext cx="688705" cy="699796"/>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11"/>
          <p:cNvSpPr>
            <a:spLocks noGrp="1"/>
          </p:cNvSpPr>
          <p:nvPr>
            <p:ph sz="quarter" idx="10" hasCustomPrompt="1"/>
          </p:nvPr>
        </p:nvSpPr>
        <p:spPr>
          <a:xfrm>
            <a:off x="343291" y="681005"/>
            <a:ext cx="7964402" cy="188523"/>
          </a:xfrm>
        </p:spPr>
        <p:txBody>
          <a:bodyPr/>
          <a:lstStyle>
            <a:lvl1pPr marL="0" indent="0">
              <a:buNone/>
              <a:defRPr sz="1200" b="0" baseline="0">
                <a:solidFill>
                  <a:srgbClr val="ED8B00"/>
                </a:solidFill>
              </a:defRPr>
            </a:lvl1pPr>
          </a:lstStyle>
          <a:p>
            <a:pPr lvl="0"/>
            <a:r>
              <a:rPr lang="en-US" dirty="0"/>
              <a:t>Secondary title place holder</a:t>
            </a:r>
          </a:p>
        </p:txBody>
      </p:sp>
      <p:sp>
        <p:nvSpPr>
          <p:cNvPr id="11" name="TextBox 10"/>
          <p:cNvSpPr txBox="1"/>
          <p:nvPr userDrawn="1"/>
        </p:nvSpPr>
        <p:spPr>
          <a:xfrm>
            <a:off x="3086252" y="4849624"/>
            <a:ext cx="2959099" cy="215444"/>
          </a:xfrm>
          <a:prstGeom prst="rect">
            <a:avLst/>
          </a:prstGeom>
          <a:noFill/>
        </p:spPr>
        <p:txBody>
          <a:bodyPr wrap="square" rtlCol="0">
            <a:spAutoFit/>
          </a:bodyPr>
          <a:lstStyle/>
          <a:p>
            <a:pPr algn="ctr" defTabSz="914400" fontAlgn="base">
              <a:spcBef>
                <a:spcPct val="0"/>
              </a:spcBef>
              <a:spcAft>
                <a:spcPct val="0"/>
              </a:spcAft>
            </a:pPr>
            <a:r>
              <a:rPr lang="en-US" sz="800" dirty="0">
                <a:solidFill>
                  <a:srgbClr val="7C7C7C"/>
                </a:solidFill>
                <a:latin typeface="Calibri Light"/>
                <a:ea typeface="ヒラギノ角ゴ Pro W3" pitchFamily="124" charset="-128"/>
                <a:cs typeface="Calibri Light"/>
              </a:rPr>
              <a:t>©Larsen &amp; Toubro Infotech Ltd. Privileged and Confidential</a:t>
            </a:r>
          </a:p>
        </p:txBody>
      </p:sp>
    </p:spTree>
    <p:extLst>
      <p:ext uri="{BB962C8B-B14F-4D97-AF65-F5344CB8AC3E}">
        <p14:creationId xmlns:p14="http://schemas.microsoft.com/office/powerpoint/2010/main" val="864532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11" name="Parallelogram 10">
            <a:extLst>
              <a:ext uri="{FF2B5EF4-FFF2-40B4-BE49-F238E27FC236}">
                <a16:creationId xmlns:a16="http://schemas.microsoft.com/office/drawing/2014/main" id="{1F758E5D-EB84-4D8D-8A2C-EB8DC689D7F3}"/>
              </a:ext>
            </a:extLst>
          </p:cNvPr>
          <p:cNvSpPr/>
          <p:nvPr userDrawn="1"/>
        </p:nvSpPr>
        <p:spPr bwMode="auto">
          <a:xfrm>
            <a:off x="4431323" y="-78272"/>
            <a:ext cx="5794386" cy="5300044"/>
          </a:xfrm>
          <a:prstGeom prst="parallelogram">
            <a:avLst/>
          </a:prstGeom>
          <a:solidFill>
            <a:srgbClr val="F5F5F5"/>
          </a:solidFill>
          <a:ln w="6350" cap="flat" cmpd="sng" algn="ctr">
            <a:solidFill>
              <a:srgbClr val="F5F5F5"/>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pitchFamily="34" charset="0"/>
              <a:ea typeface="+mj-ea"/>
            </a:endParaRPr>
          </a:p>
        </p:txBody>
      </p:sp>
      <p:sp>
        <p:nvSpPr>
          <p:cNvPr id="2" name="Title 1"/>
          <p:cNvSpPr>
            <a:spLocks noGrp="1"/>
          </p:cNvSpPr>
          <p:nvPr>
            <p:ph type="title" hasCustomPrompt="1"/>
          </p:nvPr>
        </p:nvSpPr>
        <p:spPr/>
        <p:txBody>
          <a:bodyPr/>
          <a:lstStyle>
            <a:lvl1pPr>
              <a:defRPr b="0"/>
            </a:lvl1pPr>
          </a:lstStyle>
          <a:p>
            <a:r>
              <a:rPr lang="en-US" dirty="0"/>
              <a:t>Click to Edit Master Title Style</a:t>
            </a:r>
          </a:p>
        </p:txBody>
      </p:sp>
      <p:sp>
        <p:nvSpPr>
          <p:cNvPr id="3" name="Content Placeholder 2"/>
          <p:cNvSpPr>
            <a:spLocks noGrp="1"/>
          </p:cNvSpPr>
          <p:nvPr>
            <p:ph sz="half" idx="1"/>
          </p:nvPr>
        </p:nvSpPr>
        <p:spPr>
          <a:xfrm>
            <a:off x="140677" y="971550"/>
            <a:ext cx="4290646" cy="3657600"/>
          </a:xfrm>
        </p:spPr>
        <p:txBody>
          <a:bodyPr/>
          <a:lstStyle>
            <a:lvl1pPr>
              <a:defRPr sz="1400"/>
            </a:lvl1pPr>
            <a:lvl2pPr>
              <a:defRPr sz="1400"/>
            </a:lvl2pPr>
            <a:lvl3pPr>
              <a:defRPr sz="1400"/>
            </a:lvl3pPr>
            <a:lvl4pPr>
              <a:defRPr sz="1400"/>
            </a:lvl4pPr>
            <a:lvl5pPr>
              <a:defRPr sz="14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12677" y="971550"/>
            <a:ext cx="4290646" cy="3657600"/>
          </a:xfrm>
        </p:spPr>
        <p:txBody>
          <a:bodyPr/>
          <a:lstStyle>
            <a:lvl1pPr>
              <a:defRPr sz="1400"/>
            </a:lvl1pPr>
            <a:lvl2pPr>
              <a:defRPr sz="1400"/>
            </a:lvl2pPr>
            <a:lvl3pPr>
              <a:defRPr sz="1400"/>
            </a:lvl3pPr>
            <a:lvl4pPr>
              <a:defRPr sz="1400"/>
            </a:lvl4pPr>
            <a:lvl5pPr>
              <a:defRPr sz="14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2" descr="C:\Users\10630824\Desktop\Microot template\LTI logo (2).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14604" y="4755049"/>
            <a:ext cx="426695" cy="24928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10630824\Desktop\Microot template\corners (3).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856377" y="3907747"/>
            <a:ext cx="1430176" cy="164916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userDrawn="1"/>
        </p:nvSpPr>
        <p:spPr>
          <a:xfrm>
            <a:off x="8499435" y="4824116"/>
            <a:ext cx="364703" cy="276999"/>
          </a:xfrm>
          <a:prstGeom prst="rect">
            <a:avLst/>
          </a:prstGeom>
        </p:spPr>
        <p:txBody>
          <a:bodyPr wrap="none">
            <a:spAutoFit/>
          </a:bodyPr>
          <a:lstStyle/>
          <a:p>
            <a:pPr algn="ctr" defTabSz="457200" fontAlgn="base">
              <a:spcBef>
                <a:spcPct val="0"/>
              </a:spcBef>
              <a:spcAft>
                <a:spcPct val="0"/>
              </a:spcAft>
              <a:defRPr/>
            </a:pPr>
            <a:fld id="{9C5957C0-C9FD-924F-A662-3B71DAE40C56}" type="slidenum">
              <a:rPr lang="uk-UA" sz="1200" smtClean="0">
                <a:solidFill>
                  <a:srgbClr val="FEFDFD"/>
                </a:solidFill>
                <a:latin typeface="Calibri Light"/>
                <a:ea typeface="ヒラギノ角ゴ Pro W3" pitchFamily="124" charset="-128"/>
                <a:cs typeface="Calibri Light"/>
              </a:rPr>
              <a:pPr algn="ctr" defTabSz="457200" fontAlgn="base">
                <a:spcBef>
                  <a:spcPct val="0"/>
                </a:spcBef>
                <a:spcAft>
                  <a:spcPct val="0"/>
                </a:spcAft>
                <a:defRPr/>
              </a:pPr>
              <a:t>‹#›</a:t>
            </a:fld>
            <a:endParaRPr lang="uk-UA" sz="1000" dirty="0">
              <a:solidFill>
                <a:srgbClr val="FEFDFD"/>
              </a:solidFill>
              <a:latin typeface="Calibri Light"/>
              <a:ea typeface="ヒラギノ角ゴ Pro W3" pitchFamily="124" charset="-128"/>
              <a:cs typeface="Calibri Light"/>
            </a:endParaRPr>
          </a:p>
        </p:txBody>
      </p:sp>
      <p:pic>
        <p:nvPicPr>
          <p:cNvPr id="9" name="Picture 4" descr="C:\Users\10630824\Desktop\Microot template\corners (2).png"/>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flipH="1">
            <a:off x="-25392" y="-30236"/>
            <a:ext cx="688705" cy="69979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userDrawn="1"/>
        </p:nvSpPr>
        <p:spPr>
          <a:xfrm>
            <a:off x="3086252" y="4849624"/>
            <a:ext cx="2959099" cy="215444"/>
          </a:xfrm>
          <a:prstGeom prst="rect">
            <a:avLst/>
          </a:prstGeom>
          <a:noFill/>
        </p:spPr>
        <p:txBody>
          <a:bodyPr wrap="square" rtlCol="0">
            <a:spAutoFit/>
          </a:bodyPr>
          <a:lstStyle/>
          <a:p>
            <a:pPr algn="ctr" defTabSz="914400" fontAlgn="base">
              <a:spcBef>
                <a:spcPct val="0"/>
              </a:spcBef>
              <a:spcAft>
                <a:spcPct val="0"/>
              </a:spcAft>
            </a:pPr>
            <a:r>
              <a:rPr lang="en-US" sz="800" dirty="0">
                <a:solidFill>
                  <a:srgbClr val="7C7C7C"/>
                </a:solidFill>
                <a:latin typeface="Calibri Light"/>
                <a:ea typeface="ヒラギノ角ゴ Pro W3" pitchFamily="124" charset="-128"/>
                <a:cs typeface="Calibri Light"/>
              </a:rPr>
              <a:t>©Larsen &amp; Toubro Infotech Ltd. Privileged and Confidential</a:t>
            </a:r>
          </a:p>
        </p:txBody>
      </p:sp>
    </p:spTree>
    <p:extLst>
      <p:ext uri="{BB962C8B-B14F-4D97-AF65-F5344CB8AC3E}">
        <p14:creationId xmlns:p14="http://schemas.microsoft.com/office/powerpoint/2010/main" val="1562683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2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0"/>
            </a:lvl1pPr>
          </a:lstStyle>
          <a:p>
            <a:r>
              <a:rPr lang="en-US" dirty="0"/>
              <a:t>Click to Edit Master Title Style</a:t>
            </a:r>
          </a:p>
        </p:txBody>
      </p:sp>
      <p:sp>
        <p:nvSpPr>
          <p:cNvPr id="3" name="Content Placeholder 2"/>
          <p:cNvSpPr>
            <a:spLocks noGrp="1"/>
          </p:cNvSpPr>
          <p:nvPr>
            <p:ph sz="half" idx="1"/>
          </p:nvPr>
        </p:nvSpPr>
        <p:spPr>
          <a:xfrm>
            <a:off x="140677" y="971550"/>
            <a:ext cx="4290646" cy="3657600"/>
          </a:xfrm>
        </p:spPr>
        <p:txBody>
          <a:bodyPr/>
          <a:lstStyle>
            <a:lvl1pPr>
              <a:defRPr sz="1400"/>
            </a:lvl1pPr>
            <a:lvl2pPr>
              <a:defRPr sz="1400"/>
            </a:lvl2pPr>
            <a:lvl3pPr>
              <a:defRPr sz="1400"/>
            </a:lvl3pPr>
            <a:lvl4pPr>
              <a:defRPr sz="1400"/>
            </a:lvl4pPr>
            <a:lvl5pPr>
              <a:defRPr sz="14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12677" y="971550"/>
            <a:ext cx="4290646" cy="3657600"/>
          </a:xfrm>
        </p:spPr>
        <p:txBody>
          <a:bodyPr/>
          <a:lstStyle>
            <a:lvl1pPr>
              <a:defRPr sz="1400"/>
            </a:lvl1pPr>
            <a:lvl2pPr>
              <a:defRPr sz="1400"/>
            </a:lvl2pPr>
            <a:lvl3pPr>
              <a:defRPr sz="1400"/>
            </a:lvl3pPr>
            <a:lvl4pPr>
              <a:defRPr sz="1400"/>
            </a:lvl4pPr>
            <a:lvl5pPr>
              <a:defRPr sz="14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2" descr="C:\Users\10630824\Desktop\Microot template\LTI logo (2).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14604" y="4755049"/>
            <a:ext cx="426695" cy="24928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10630824\Desktop\Microot template\corners (3).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856377" y="3907747"/>
            <a:ext cx="1430176" cy="164916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userDrawn="1"/>
        </p:nvSpPr>
        <p:spPr>
          <a:xfrm>
            <a:off x="8499435" y="4824116"/>
            <a:ext cx="364703" cy="276999"/>
          </a:xfrm>
          <a:prstGeom prst="rect">
            <a:avLst/>
          </a:prstGeom>
        </p:spPr>
        <p:txBody>
          <a:bodyPr wrap="none">
            <a:spAutoFit/>
          </a:bodyPr>
          <a:lstStyle/>
          <a:p>
            <a:pPr algn="ctr" defTabSz="457200" fontAlgn="base">
              <a:spcBef>
                <a:spcPct val="0"/>
              </a:spcBef>
              <a:spcAft>
                <a:spcPct val="0"/>
              </a:spcAft>
              <a:defRPr/>
            </a:pPr>
            <a:fld id="{9C5957C0-C9FD-924F-A662-3B71DAE40C56}" type="slidenum">
              <a:rPr lang="uk-UA" sz="1200" smtClean="0">
                <a:solidFill>
                  <a:srgbClr val="FEFDFD"/>
                </a:solidFill>
                <a:latin typeface="Calibri Light"/>
                <a:ea typeface="ヒラギノ角ゴ Pro W3" pitchFamily="124" charset="-128"/>
                <a:cs typeface="Calibri Light"/>
              </a:rPr>
              <a:pPr algn="ctr" defTabSz="457200" fontAlgn="base">
                <a:spcBef>
                  <a:spcPct val="0"/>
                </a:spcBef>
                <a:spcAft>
                  <a:spcPct val="0"/>
                </a:spcAft>
                <a:defRPr/>
              </a:pPr>
              <a:t>‹#›</a:t>
            </a:fld>
            <a:endParaRPr lang="uk-UA" sz="1000" dirty="0">
              <a:solidFill>
                <a:srgbClr val="FEFDFD"/>
              </a:solidFill>
              <a:latin typeface="Calibri Light"/>
              <a:ea typeface="ヒラギノ角ゴ Pro W3" pitchFamily="124" charset="-128"/>
              <a:cs typeface="Calibri Light"/>
            </a:endParaRPr>
          </a:p>
        </p:txBody>
      </p:sp>
      <p:pic>
        <p:nvPicPr>
          <p:cNvPr id="9" name="Picture 4" descr="C:\Users\10630824\Desktop\Microot template\corners (2).png"/>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flipH="1">
            <a:off x="-25392" y="-30236"/>
            <a:ext cx="688705" cy="69979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userDrawn="1"/>
        </p:nvSpPr>
        <p:spPr>
          <a:xfrm>
            <a:off x="3086252" y="4849624"/>
            <a:ext cx="2959099" cy="215444"/>
          </a:xfrm>
          <a:prstGeom prst="rect">
            <a:avLst/>
          </a:prstGeom>
          <a:noFill/>
        </p:spPr>
        <p:txBody>
          <a:bodyPr wrap="square" rtlCol="0">
            <a:spAutoFit/>
          </a:bodyPr>
          <a:lstStyle/>
          <a:p>
            <a:pPr algn="ctr" defTabSz="914400" fontAlgn="base">
              <a:spcBef>
                <a:spcPct val="0"/>
              </a:spcBef>
              <a:spcAft>
                <a:spcPct val="0"/>
              </a:spcAft>
            </a:pPr>
            <a:r>
              <a:rPr lang="en-US" sz="800" dirty="0">
                <a:solidFill>
                  <a:srgbClr val="7C7C7C"/>
                </a:solidFill>
                <a:latin typeface="Calibri Light"/>
                <a:ea typeface="ヒラギノ角ゴ Pro W3" pitchFamily="124" charset="-128"/>
                <a:cs typeface="Calibri Light"/>
              </a:rPr>
              <a:t>©Larsen &amp; Toubro Infotech Ltd. Privileged and Confidential</a:t>
            </a:r>
          </a:p>
        </p:txBody>
      </p:sp>
    </p:spTree>
    <p:extLst>
      <p:ext uri="{BB962C8B-B14F-4D97-AF65-F5344CB8AC3E}">
        <p14:creationId xmlns:p14="http://schemas.microsoft.com/office/powerpoint/2010/main" val="3804855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903" y="0"/>
            <a:ext cx="9138197" cy="5143500"/>
          </a:xfrm>
          <a:prstGeom prst="rect">
            <a:avLst/>
          </a:prstGeom>
        </p:spPr>
      </p:pic>
    </p:spTree>
    <p:extLst>
      <p:ext uri="{BB962C8B-B14F-4D97-AF65-F5344CB8AC3E}">
        <p14:creationId xmlns:p14="http://schemas.microsoft.com/office/powerpoint/2010/main" val="3681551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86249" y="3907747"/>
            <a:ext cx="1170432" cy="1249680"/>
          </a:xfrm>
          <a:prstGeom prst="rect">
            <a:avLst/>
          </a:prstGeom>
        </p:spPr>
      </p:pic>
      <p:sp>
        <p:nvSpPr>
          <p:cNvPr id="2" name="Title 1"/>
          <p:cNvSpPr>
            <a:spLocks noGrp="1"/>
          </p:cNvSpPr>
          <p:nvPr>
            <p:ph type="title" hasCustomPrompt="1"/>
          </p:nvPr>
        </p:nvSpPr>
        <p:spPr/>
        <p:txBody>
          <a:bodyPr/>
          <a:lstStyle>
            <a:lvl1pPr>
              <a:defRPr b="0"/>
            </a:lvl1pPr>
          </a:lstStyle>
          <a:p>
            <a:r>
              <a:rPr lang="en-US" dirty="0"/>
              <a:t>Click to Edit Master Title Style</a:t>
            </a:r>
          </a:p>
        </p:txBody>
      </p:sp>
      <p:sp>
        <p:nvSpPr>
          <p:cNvPr id="6" name="Rectangle 5"/>
          <p:cNvSpPr/>
          <p:nvPr/>
        </p:nvSpPr>
        <p:spPr>
          <a:xfrm>
            <a:off x="8483657" y="4824117"/>
            <a:ext cx="396262" cy="307777"/>
          </a:xfrm>
          <a:prstGeom prst="rect">
            <a:avLst/>
          </a:prstGeom>
        </p:spPr>
        <p:txBody>
          <a:bodyPr wrap="none">
            <a:spAutoFit/>
          </a:bodyPr>
          <a:lstStyle/>
          <a:p>
            <a:pPr marL="0" marR="0" lvl="0" indent="0" algn="ctr" defTabSz="457189" rtl="0" eaLnBrk="1" fontAlgn="base" latinLnBrk="0" hangingPunct="1">
              <a:lnSpc>
                <a:spcPct val="100000"/>
              </a:lnSpc>
              <a:spcBef>
                <a:spcPct val="0"/>
              </a:spcBef>
              <a:spcAft>
                <a:spcPct val="0"/>
              </a:spcAft>
              <a:buClrTx/>
              <a:buSzTx/>
              <a:buFontTx/>
              <a:buNone/>
              <a:tabLst/>
              <a:defRPr/>
            </a:pPr>
            <a:fld id="{9C5957C0-C9FD-924F-A662-3B71DAE40C56}" type="slidenum">
              <a:rPr kumimoji="0" lang="uk-UA" sz="1400" b="0" i="0" u="none" strike="noStrike" kern="1200" cap="none" spc="0" normalizeH="0" baseline="0" noProof="0" smtClean="0">
                <a:ln>
                  <a:noFill/>
                </a:ln>
                <a:solidFill>
                  <a:schemeClr val="bg1"/>
                </a:solidFill>
                <a:effectLst/>
                <a:uLnTx/>
                <a:uFillTx/>
                <a:latin typeface="Calibri Light"/>
                <a:cs typeface="Calibri Light"/>
              </a:rPr>
              <a:pPr marL="0" marR="0" lvl="0" indent="0" algn="ctr" defTabSz="457189" rtl="0" eaLnBrk="1" fontAlgn="base" latinLnBrk="0" hangingPunct="1">
                <a:lnSpc>
                  <a:spcPct val="100000"/>
                </a:lnSpc>
                <a:spcBef>
                  <a:spcPct val="0"/>
                </a:spcBef>
                <a:spcAft>
                  <a:spcPct val="0"/>
                </a:spcAft>
                <a:buClrTx/>
                <a:buSzTx/>
                <a:buFontTx/>
                <a:buNone/>
                <a:tabLst/>
                <a:defRPr/>
              </a:pPr>
              <a:t>‹#›</a:t>
            </a:fld>
            <a:endParaRPr kumimoji="0" lang="uk-UA" sz="1050" b="0" i="0" u="none" strike="noStrike" kern="1200" cap="none" spc="0" normalizeH="0" baseline="0" noProof="0" dirty="0">
              <a:ln>
                <a:noFill/>
              </a:ln>
              <a:solidFill>
                <a:schemeClr val="bg1"/>
              </a:solidFill>
              <a:effectLst/>
              <a:uLnTx/>
              <a:uFillTx/>
              <a:latin typeface="Calibri Light"/>
              <a:cs typeface="Calibri Light"/>
            </a:endParaRPr>
          </a:p>
        </p:txBody>
      </p:sp>
      <p:pic>
        <p:nvPicPr>
          <p:cNvPr id="7" name="Picture 4" descr="C:\Users\10630824\Desktop\Microot template\corners (2).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25391" y="-30236"/>
            <a:ext cx="688705" cy="69979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086253" y="4849624"/>
            <a:ext cx="2959099" cy="215444"/>
          </a:xfrm>
          <a:prstGeom prst="rect">
            <a:avLst/>
          </a:prstGeom>
          <a:noFill/>
        </p:spPr>
        <p:txBody>
          <a:bodyPr wrap="square" rtlCol="0">
            <a:spAutoFit/>
          </a:bodyPr>
          <a:lstStyle/>
          <a:p>
            <a:pPr algn="ctr"/>
            <a:r>
              <a:rPr lang="en-US" sz="800" dirty="0">
                <a:solidFill>
                  <a:srgbClr val="7C7C7C"/>
                </a:solidFill>
                <a:latin typeface="Calibri Light"/>
                <a:cs typeface="Calibri Light"/>
              </a:rPr>
              <a:t>©Larsen &amp; Toubro Infotech Ltd. Privileged and Confidential</a:t>
            </a:r>
          </a:p>
        </p:txBody>
      </p:sp>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4604" y="4789425"/>
            <a:ext cx="382341" cy="229462"/>
          </a:xfrm>
          <a:prstGeom prst="rect">
            <a:avLst/>
          </a:prstGeom>
        </p:spPr>
      </p:pic>
    </p:spTree>
    <p:extLst>
      <p:ext uri="{BB962C8B-B14F-4D97-AF65-F5344CB8AC3E}">
        <p14:creationId xmlns:p14="http://schemas.microsoft.com/office/powerpoint/2010/main" val="2863973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AB59AEB-6918-48E5-B259-3C53F20371FB}"/>
              </a:ext>
            </a:extLst>
          </p:cNvPr>
          <p:cNvPicPr>
            <a:picLocks noChangeAspect="1"/>
          </p:cNvPicPr>
          <p:nvPr userDrawn="1"/>
        </p:nvPicPr>
        <p:blipFill rotWithShape="1">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5" name="Picture 2" descr="C:\Users\10630824\Desktop\Microot template\LTI logo (2).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214605" y="4755050"/>
            <a:ext cx="426695" cy="24928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10630824\Desktop\Microot template\corners (3).png"/>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7856378" y="3907747"/>
            <a:ext cx="1430176" cy="164916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8499686" y="4824117"/>
            <a:ext cx="364202" cy="276999"/>
          </a:xfrm>
          <a:prstGeom prst="rect">
            <a:avLst/>
          </a:prstGeom>
        </p:spPr>
        <p:txBody>
          <a:bodyPr wrap="none">
            <a:spAutoFit/>
          </a:bodyPr>
          <a:lstStyle/>
          <a:p>
            <a:pPr algn="ctr" defTabSz="457189" fontAlgn="base">
              <a:spcBef>
                <a:spcPct val="0"/>
              </a:spcBef>
              <a:spcAft>
                <a:spcPct val="0"/>
              </a:spcAft>
              <a:defRPr/>
            </a:pPr>
            <a:fld id="{9C5957C0-C9FD-924F-A662-3B71DAE40C56}" type="slidenum">
              <a:rPr lang="uk-UA" sz="1200" smtClean="0">
                <a:solidFill>
                  <a:srgbClr val="FEFDFD"/>
                </a:solidFill>
                <a:latin typeface="Calibri Light"/>
                <a:ea typeface="ヒラギノ角ゴ Pro W3" pitchFamily="124" charset="-128"/>
                <a:cs typeface="Calibri Light"/>
              </a:rPr>
              <a:pPr algn="ctr" defTabSz="457189" fontAlgn="base">
                <a:spcBef>
                  <a:spcPct val="0"/>
                </a:spcBef>
                <a:spcAft>
                  <a:spcPct val="0"/>
                </a:spcAft>
                <a:defRPr/>
              </a:pPr>
              <a:t>‹#›</a:t>
            </a:fld>
            <a:endParaRPr lang="uk-UA" sz="1000">
              <a:solidFill>
                <a:srgbClr val="FEFDFD"/>
              </a:solidFill>
              <a:latin typeface="Calibri Light"/>
              <a:ea typeface="ヒラギノ角ゴ Pro W3" pitchFamily="124" charset="-128"/>
              <a:cs typeface="Calibri Light"/>
            </a:endParaRPr>
          </a:p>
        </p:txBody>
      </p:sp>
      <p:pic>
        <p:nvPicPr>
          <p:cNvPr id="8" name="Picture 4" descr="C:\Users\10630824\Desktop\Microot template\corners (2).png"/>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flipH="1">
            <a:off x="-25391" y="-30236"/>
            <a:ext cx="688705" cy="69979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userDrawn="1"/>
        </p:nvSpPr>
        <p:spPr>
          <a:xfrm>
            <a:off x="3086253" y="4849624"/>
            <a:ext cx="2959099" cy="215444"/>
          </a:xfrm>
          <a:prstGeom prst="rect">
            <a:avLst/>
          </a:prstGeom>
          <a:noFill/>
        </p:spPr>
        <p:txBody>
          <a:bodyPr wrap="square" rtlCol="0">
            <a:spAutoFit/>
          </a:bodyPr>
          <a:lstStyle/>
          <a:p>
            <a:pPr algn="ctr" fontAlgn="base">
              <a:spcBef>
                <a:spcPct val="0"/>
              </a:spcBef>
              <a:spcAft>
                <a:spcPct val="0"/>
              </a:spcAft>
            </a:pPr>
            <a:r>
              <a:rPr lang="en-US" sz="800">
                <a:solidFill>
                  <a:srgbClr val="7C7C7C"/>
                </a:solidFill>
                <a:latin typeface="Calibri Light"/>
                <a:ea typeface="ヒラギノ角ゴ Pro W3" pitchFamily="124" charset="-128"/>
                <a:cs typeface="Calibri Light"/>
              </a:rPr>
              <a:t>©Larsen &amp; Toubro Infotech Ltd. Privileged and Confidential</a:t>
            </a:r>
          </a:p>
        </p:txBody>
      </p:sp>
      <p:sp>
        <p:nvSpPr>
          <p:cNvPr id="13" name="Oval 12">
            <a:extLst>
              <a:ext uri="{FF2B5EF4-FFF2-40B4-BE49-F238E27FC236}">
                <a16:creationId xmlns:a16="http://schemas.microsoft.com/office/drawing/2014/main" id="{27F6A383-7A1A-4462-8C67-122B4EC05A6B}"/>
              </a:ext>
            </a:extLst>
          </p:cNvPr>
          <p:cNvSpPr/>
          <p:nvPr userDrawn="1"/>
        </p:nvSpPr>
        <p:spPr bwMode="auto">
          <a:xfrm>
            <a:off x="2226013" y="1939989"/>
            <a:ext cx="1188720" cy="1188720"/>
          </a:xfrm>
          <a:prstGeom prst="ellipse">
            <a:avLst/>
          </a:prstGeom>
          <a:solidFill>
            <a:srgbClr val="2C2E8C"/>
          </a:solidFill>
          <a:ln w="6350" cap="flat" cmpd="sng" algn="ctr">
            <a:solidFill>
              <a:srgbClr val="2C2E8C"/>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pitchFamily="34" charset="0"/>
              <a:ea typeface="+mj-ea"/>
            </a:endParaRPr>
          </a:p>
        </p:txBody>
      </p:sp>
      <p:sp>
        <p:nvSpPr>
          <p:cNvPr id="14" name="Oval 13">
            <a:extLst>
              <a:ext uri="{FF2B5EF4-FFF2-40B4-BE49-F238E27FC236}">
                <a16:creationId xmlns:a16="http://schemas.microsoft.com/office/drawing/2014/main" id="{34847CEF-E2E5-4834-85CD-9E8DABBEF384}"/>
              </a:ext>
            </a:extLst>
          </p:cNvPr>
          <p:cNvSpPr/>
          <p:nvPr userDrawn="1"/>
        </p:nvSpPr>
        <p:spPr bwMode="auto">
          <a:xfrm>
            <a:off x="5629459" y="1939989"/>
            <a:ext cx="1188720" cy="1188720"/>
          </a:xfrm>
          <a:prstGeom prst="ellipse">
            <a:avLst/>
          </a:prstGeom>
          <a:solidFill>
            <a:srgbClr val="ED8B00"/>
          </a:solidFill>
          <a:ln w="6350" cap="flat" cmpd="sng" algn="ctr">
            <a:solidFill>
              <a:srgbClr val="ED8B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pitchFamily="34" charset="0"/>
              <a:ea typeface="+mj-ea"/>
            </a:endParaRPr>
          </a:p>
        </p:txBody>
      </p:sp>
      <p:sp>
        <p:nvSpPr>
          <p:cNvPr id="15" name="Oval 14">
            <a:extLst>
              <a:ext uri="{FF2B5EF4-FFF2-40B4-BE49-F238E27FC236}">
                <a16:creationId xmlns:a16="http://schemas.microsoft.com/office/drawing/2014/main" id="{1D8476BF-FA2C-437A-947D-1D8448A2FD26}"/>
              </a:ext>
            </a:extLst>
          </p:cNvPr>
          <p:cNvSpPr/>
          <p:nvPr userDrawn="1"/>
        </p:nvSpPr>
        <p:spPr bwMode="auto">
          <a:xfrm>
            <a:off x="3977640" y="117760"/>
            <a:ext cx="1188720" cy="1188720"/>
          </a:xfrm>
          <a:prstGeom prst="ellipse">
            <a:avLst/>
          </a:prstGeom>
          <a:solidFill>
            <a:srgbClr val="FFC000"/>
          </a:solidFill>
          <a:ln w="6350" cap="flat" cmpd="sng" algn="ctr">
            <a:solidFill>
              <a:srgbClr val="FFC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pitchFamily="34" charset="0"/>
              <a:ea typeface="+mj-ea"/>
            </a:endParaRPr>
          </a:p>
        </p:txBody>
      </p:sp>
    </p:spTree>
    <p:extLst>
      <p:ext uri="{BB962C8B-B14F-4D97-AF65-F5344CB8AC3E}">
        <p14:creationId xmlns:p14="http://schemas.microsoft.com/office/powerpoint/2010/main" val="1986870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FA9F888-3D52-4773-B7E9-CEC41A042E6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6200" y="0"/>
            <a:ext cx="9143999" cy="5143500"/>
          </a:xfrm>
          <a:prstGeom prst="rect">
            <a:avLst/>
          </a:prstGeom>
        </p:spPr>
      </p:pic>
      <p:sp>
        <p:nvSpPr>
          <p:cNvPr id="10" name="Rectangle 9">
            <a:extLst>
              <a:ext uri="{FF2B5EF4-FFF2-40B4-BE49-F238E27FC236}">
                <a16:creationId xmlns:a16="http://schemas.microsoft.com/office/drawing/2014/main" id="{62C1EEC1-DC76-487C-86DB-B544764F5837}"/>
              </a:ext>
            </a:extLst>
          </p:cNvPr>
          <p:cNvSpPr/>
          <p:nvPr userDrawn="1"/>
        </p:nvSpPr>
        <p:spPr bwMode="auto">
          <a:xfrm>
            <a:off x="688704" y="0"/>
            <a:ext cx="8455295" cy="5143500"/>
          </a:xfrm>
          <a:prstGeom prst="rect">
            <a:avLst/>
          </a:prstGeom>
          <a:gradFill>
            <a:gsLst>
              <a:gs pos="0">
                <a:schemeClr val="accent1">
                  <a:lumMod val="0"/>
                  <a:lumOff val="100000"/>
                  <a:alpha val="0"/>
                </a:schemeClr>
              </a:gs>
              <a:gs pos="100000">
                <a:schemeClr val="tx1">
                  <a:lumMod val="20000"/>
                  <a:lumOff val="80000"/>
                </a:schemeClr>
              </a:gs>
            </a:gsLst>
            <a:lin ang="0" scaled="1"/>
          </a:gradFill>
          <a:ln w="635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pitchFamily="34" charset="0"/>
              <a:ea typeface="+mj-ea"/>
            </a:endParaRPr>
          </a:p>
        </p:txBody>
      </p:sp>
    </p:spTree>
    <p:extLst>
      <p:ext uri="{BB962C8B-B14F-4D97-AF65-F5344CB8AC3E}">
        <p14:creationId xmlns:p14="http://schemas.microsoft.com/office/powerpoint/2010/main" val="1916206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2_Title Only">
    <p:spTree>
      <p:nvGrpSpPr>
        <p:cNvPr id="1" name=""/>
        <p:cNvGrpSpPr/>
        <p:nvPr/>
      </p:nvGrpSpPr>
      <p:grpSpPr>
        <a:xfrm>
          <a:off x="0" y="0"/>
          <a:ext cx="0" cy="0"/>
          <a:chOff x="0" y="0"/>
          <a:chExt cx="0" cy="0"/>
        </a:xfrm>
      </p:grpSpPr>
      <p:sp>
        <p:nvSpPr>
          <p:cNvPr id="37" name="Picture Placeholder 36"/>
          <p:cNvSpPr>
            <a:spLocks noGrp="1"/>
          </p:cNvSpPr>
          <p:nvPr>
            <p:ph type="pic" sz="quarter" idx="11"/>
          </p:nvPr>
        </p:nvSpPr>
        <p:spPr bwMode="gray">
          <a:xfrm>
            <a:off x="3915534" y="-1"/>
            <a:ext cx="5228467" cy="5143501"/>
          </a:xfrm>
          <a:custGeom>
            <a:avLst/>
            <a:gdLst>
              <a:gd name="connsiteX0" fmla="*/ 373473 w 5228467"/>
              <a:gd name="connsiteY0" fmla="*/ 0 h 5143501"/>
              <a:gd name="connsiteX1" fmla="*/ 5228467 w 5228467"/>
              <a:gd name="connsiteY1" fmla="*/ 0 h 5143501"/>
              <a:gd name="connsiteX2" fmla="*/ 5223476 w 5228467"/>
              <a:gd name="connsiteY2" fmla="*/ 5143501 h 5143501"/>
              <a:gd name="connsiteX3" fmla="*/ 637981 w 5228467"/>
              <a:gd name="connsiteY3" fmla="*/ 5143501 h 5143501"/>
              <a:gd name="connsiteX4" fmla="*/ 449164 w 5228467"/>
              <a:gd name="connsiteY4" fmla="*/ 4398420 h 5143501"/>
              <a:gd name="connsiteX5" fmla="*/ 0 w 5228467"/>
              <a:gd name="connsiteY5" fmla="*/ 3261963 h 5143501"/>
              <a:gd name="connsiteX6" fmla="*/ 519035 w 5228467"/>
              <a:gd name="connsiteY6" fmla="*/ 2249138 h 5143501"/>
              <a:gd name="connsiteX7" fmla="*/ 743616 w 5228467"/>
              <a:gd name="connsiteY7" fmla="*/ 898705 h 5143501"/>
              <a:gd name="connsiteX8" fmla="*/ 373473 w 5228467"/>
              <a:gd name="connsiteY8" fmla="*/ 0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28467" h="5143501">
                <a:moveTo>
                  <a:pt x="373473" y="0"/>
                </a:moveTo>
                <a:lnTo>
                  <a:pt x="5228467" y="0"/>
                </a:lnTo>
                <a:cubicBezTo>
                  <a:pt x="5226803" y="1714500"/>
                  <a:pt x="5225140" y="3429001"/>
                  <a:pt x="5223476" y="5143501"/>
                </a:cubicBezTo>
                <a:lnTo>
                  <a:pt x="637981" y="5143501"/>
                </a:lnTo>
                <a:cubicBezTo>
                  <a:pt x="547617" y="4734019"/>
                  <a:pt x="535531" y="4716765"/>
                  <a:pt x="449164" y="4398420"/>
                </a:cubicBezTo>
                <a:cubicBezTo>
                  <a:pt x="317880" y="4080076"/>
                  <a:pt x="89833" y="3520319"/>
                  <a:pt x="0" y="3261963"/>
                </a:cubicBezTo>
                <a:cubicBezTo>
                  <a:pt x="99122" y="2977696"/>
                  <a:pt x="316080" y="2673922"/>
                  <a:pt x="519035" y="2249138"/>
                </a:cubicBezTo>
                <a:cubicBezTo>
                  <a:pt x="560762" y="1825390"/>
                  <a:pt x="684696" y="1303676"/>
                  <a:pt x="743616" y="898705"/>
                </a:cubicBezTo>
                <a:cubicBezTo>
                  <a:pt x="625226" y="589626"/>
                  <a:pt x="496854" y="299569"/>
                  <a:pt x="373473" y="0"/>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endParaRPr lang="en-IN"/>
          </a:p>
        </p:txBody>
      </p:sp>
      <p:grpSp>
        <p:nvGrpSpPr>
          <p:cNvPr id="10" name="Group 9"/>
          <p:cNvGrpSpPr/>
          <p:nvPr userDrawn="1"/>
        </p:nvGrpSpPr>
        <p:grpSpPr>
          <a:xfrm>
            <a:off x="-8092" y="-43494"/>
            <a:ext cx="4876800" cy="5203037"/>
            <a:chOff x="1" y="-47061"/>
            <a:chExt cx="6545718" cy="6905061"/>
          </a:xfrm>
        </p:grpSpPr>
        <p:sp>
          <p:nvSpPr>
            <p:cNvPr id="11" name="Isosceles Triangle 5"/>
            <p:cNvSpPr/>
            <p:nvPr/>
          </p:nvSpPr>
          <p:spPr bwMode="auto">
            <a:xfrm>
              <a:off x="1875116" y="1243153"/>
              <a:ext cx="4315460" cy="1701800"/>
            </a:xfrm>
            <a:custGeom>
              <a:avLst/>
              <a:gdLst>
                <a:gd name="connsiteX0" fmla="*/ 0 w 1543050"/>
                <a:gd name="connsiteY0" fmla="*/ 812800 h 812800"/>
                <a:gd name="connsiteX1" fmla="*/ 771525 w 1543050"/>
                <a:gd name="connsiteY1" fmla="*/ 0 h 812800"/>
                <a:gd name="connsiteX2" fmla="*/ 1543050 w 1543050"/>
                <a:gd name="connsiteY2" fmla="*/ 812800 h 812800"/>
                <a:gd name="connsiteX3" fmla="*/ 0 w 1543050"/>
                <a:gd name="connsiteY3" fmla="*/ 812800 h 812800"/>
                <a:gd name="connsiteX0" fmla="*/ 0 w 2038350"/>
                <a:gd name="connsiteY0" fmla="*/ 539750 h 812800"/>
                <a:gd name="connsiteX1" fmla="*/ 1266825 w 2038350"/>
                <a:gd name="connsiteY1" fmla="*/ 0 h 812800"/>
                <a:gd name="connsiteX2" fmla="*/ 2038350 w 2038350"/>
                <a:gd name="connsiteY2" fmla="*/ 812800 h 812800"/>
                <a:gd name="connsiteX3" fmla="*/ 0 w 2038350"/>
                <a:gd name="connsiteY3" fmla="*/ 539750 h 812800"/>
                <a:gd name="connsiteX0" fmla="*/ 0 w 2717800"/>
                <a:gd name="connsiteY0" fmla="*/ 539750 h 1917700"/>
                <a:gd name="connsiteX1" fmla="*/ 1266825 w 2717800"/>
                <a:gd name="connsiteY1" fmla="*/ 0 h 1917700"/>
                <a:gd name="connsiteX2" fmla="*/ 2717800 w 2717800"/>
                <a:gd name="connsiteY2" fmla="*/ 1917700 h 1917700"/>
                <a:gd name="connsiteX3" fmla="*/ 0 w 2717800"/>
                <a:gd name="connsiteY3" fmla="*/ 539750 h 1917700"/>
                <a:gd name="connsiteX0" fmla="*/ 0 w 3254375"/>
                <a:gd name="connsiteY0" fmla="*/ 0 h 1377950"/>
                <a:gd name="connsiteX1" fmla="*/ 3254375 w 3254375"/>
                <a:gd name="connsiteY1" fmla="*/ 355600 h 1377950"/>
                <a:gd name="connsiteX2" fmla="*/ 2717800 w 3254375"/>
                <a:gd name="connsiteY2" fmla="*/ 1377950 h 1377950"/>
                <a:gd name="connsiteX3" fmla="*/ 0 w 3254375"/>
                <a:gd name="connsiteY3" fmla="*/ 0 h 1377950"/>
                <a:gd name="connsiteX0" fmla="*/ 0 w 3254375"/>
                <a:gd name="connsiteY0" fmla="*/ 0 h 1377950"/>
                <a:gd name="connsiteX1" fmla="*/ 3254375 w 3254375"/>
                <a:gd name="connsiteY1" fmla="*/ 355600 h 1377950"/>
                <a:gd name="connsiteX2" fmla="*/ 2743200 w 3254375"/>
                <a:gd name="connsiteY2" fmla="*/ 1377950 h 1377950"/>
                <a:gd name="connsiteX3" fmla="*/ 0 w 3254375"/>
                <a:gd name="connsiteY3" fmla="*/ 0 h 1377950"/>
                <a:gd name="connsiteX0" fmla="*/ 0 w 3254375"/>
                <a:gd name="connsiteY0" fmla="*/ 0 h 1384300"/>
                <a:gd name="connsiteX1" fmla="*/ 3254375 w 3254375"/>
                <a:gd name="connsiteY1" fmla="*/ 355600 h 1384300"/>
                <a:gd name="connsiteX2" fmla="*/ 2730500 w 3254375"/>
                <a:gd name="connsiteY2" fmla="*/ 1384300 h 1384300"/>
                <a:gd name="connsiteX3" fmla="*/ 0 w 3254375"/>
                <a:gd name="connsiteY3" fmla="*/ 0 h 1384300"/>
                <a:gd name="connsiteX0" fmla="*/ 0 w 2896235"/>
                <a:gd name="connsiteY0" fmla="*/ 0 h 1049020"/>
                <a:gd name="connsiteX1" fmla="*/ 2896235 w 2896235"/>
                <a:gd name="connsiteY1" fmla="*/ 20320 h 1049020"/>
                <a:gd name="connsiteX2" fmla="*/ 2372360 w 2896235"/>
                <a:gd name="connsiteY2" fmla="*/ 1049020 h 1049020"/>
                <a:gd name="connsiteX3" fmla="*/ 0 w 2896235"/>
                <a:gd name="connsiteY3" fmla="*/ 0 h 1049020"/>
                <a:gd name="connsiteX0" fmla="*/ 706120 w 3602355"/>
                <a:gd name="connsiteY0" fmla="*/ 0 h 919480"/>
                <a:gd name="connsiteX1" fmla="*/ 3602355 w 3602355"/>
                <a:gd name="connsiteY1" fmla="*/ 20320 h 919480"/>
                <a:gd name="connsiteX2" fmla="*/ 0 w 3602355"/>
                <a:gd name="connsiteY2" fmla="*/ 919480 h 919480"/>
                <a:gd name="connsiteX3" fmla="*/ 706120 w 3602355"/>
                <a:gd name="connsiteY3" fmla="*/ 0 h 919480"/>
                <a:gd name="connsiteX0" fmla="*/ 706120 w 3236595"/>
                <a:gd name="connsiteY0" fmla="*/ 0 h 1270000"/>
                <a:gd name="connsiteX1" fmla="*/ 3236595 w 3236595"/>
                <a:gd name="connsiteY1" fmla="*/ 1270000 h 1270000"/>
                <a:gd name="connsiteX2" fmla="*/ 0 w 3236595"/>
                <a:gd name="connsiteY2" fmla="*/ 919480 h 1270000"/>
                <a:gd name="connsiteX3" fmla="*/ 706120 w 3236595"/>
                <a:gd name="connsiteY3" fmla="*/ 0 h 1270000"/>
                <a:gd name="connsiteX0" fmla="*/ 731520 w 3236595"/>
                <a:gd name="connsiteY0" fmla="*/ 0 h 1276350"/>
                <a:gd name="connsiteX1" fmla="*/ 3236595 w 3236595"/>
                <a:gd name="connsiteY1" fmla="*/ 1276350 h 1276350"/>
                <a:gd name="connsiteX2" fmla="*/ 0 w 3236595"/>
                <a:gd name="connsiteY2" fmla="*/ 925830 h 1276350"/>
                <a:gd name="connsiteX3" fmla="*/ 731520 w 3236595"/>
                <a:gd name="connsiteY3" fmla="*/ 0 h 1276350"/>
              </a:gdLst>
              <a:ahLst/>
              <a:cxnLst>
                <a:cxn ang="0">
                  <a:pos x="connsiteX0" y="connsiteY0"/>
                </a:cxn>
                <a:cxn ang="0">
                  <a:pos x="connsiteX1" y="connsiteY1"/>
                </a:cxn>
                <a:cxn ang="0">
                  <a:pos x="connsiteX2" y="connsiteY2"/>
                </a:cxn>
                <a:cxn ang="0">
                  <a:pos x="connsiteX3" y="connsiteY3"/>
                </a:cxn>
              </a:cxnLst>
              <a:rect l="l" t="t" r="r" b="b"/>
              <a:pathLst>
                <a:path w="3236595" h="1276350">
                  <a:moveTo>
                    <a:pt x="731520" y="0"/>
                  </a:moveTo>
                  <a:lnTo>
                    <a:pt x="3236595" y="1276350"/>
                  </a:lnTo>
                  <a:lnTo>
                    <a:pt x="0" y="925830"/>
                  </a:lnTo>
                  <a:lnTo>
                    <a:pt x="731520" y="0"/>
                  </a:lnTo>
                  <a:close/>
                </a:path>
              </a:pathLst>
            </a:custGeom>
            <a:noFill/>
            <a:ln w="6350" cap="flat" cmpd="sng" algn="ctr">
              <a:solidFill>
                <a:srgbClr val="E7E8E9"/>
              </a:solidFill>
              <a:prstDash val="solid"/>
              <a:round/>
              <a:headEnd type="none" w="med" len="med"/>
              <a:tailEnd type="none" w="med" len="med"/>
            </a:ln>
            <a:effectLst/>
            <a:extLst/>
          </p:spPr>
          <p:txBody>
            <a:bodyPr rot="0" spcFirstLastPara="0" vertOverflow="overflow" horzOverflow="overflow" vert="horz" wrap="none" lIns="121920" tIns="60960" rIns="121920" bIns="60960" numCol="1" spcCol="0" rtlCol="0" fromWordArt="0" anchor="ctr" anchorCtr="0" forceAA="0" compatLnSpc="1">
              <a:prstTxWarp prst="textNoShape">
                <a:avLst/>
              </a:prstTxWarp>
              <a:noAutofit/>
            </a:bodyPr>
            <a:lstStyle/>
            <a:p>
              <a:pPr algn="ctr" defTabSz="1219139" fontAlgn="base">
                <a:spcBef>
                  <a:spcPct val="0"/>
                </a:spcBef>
                <a:spcAft>
                  <a:spcPct val="0"/>
                </a:spcAft>
              </a:pPr>
              <a:endParaRPr lang="en-IN" sz="1867">
                <a:solidFill>
                  <a:srgbClr val="7C7C7C"/>
                </a:solidFill>
                <a:ea typeface="+mj-ea"/>
              </a:endParaRPr>
            </a:p>
          </p:txBody>
        </p:sp>
        <p:sp>
          <p:nvSpPr>
            <p:cNvPr id="12" name="Isosceles Triangle 35"/>
            <p:cNvSpPr/>
            <p:nvPr/>
          </p:nvSpPr>
          <p:spPr bwMode="auto">
            <a:xfrm>
              <a:off x="4106759" y="1154253"/>
              <a:ext cx="2431160" cy="1810808"/>
            </a:xfrm>
            <a:custGeom>
              <a:avLst/>
              <a:gdLst>
                <a:gd name="connsiteX0" fmla="*/ 0 w 1060704"/>
                <a:gd name="connsiteY0" fmla="*/ 914400 h 914400"/>
                <a:gd name="connsiteX1" fmla="*/ 530352 w 1060704"/>
                <a:gd name="connsiteY1" fmla="*/ 0 h 914400"/>
                <a:gd name="connsiteX2" fmla="*/ 1060704 w 1060704"/>
                <a:gd name="connsiteY2" fmla="*/ 914400 h 914400"/>
                <a:gd name="connsiteX3" fmla="*/ 0 w 1060704"/>
                <a:gd name="connsiteY3" fmla="*/ 914400 h 914400"/>
                <a:gd name="connsiteX0" fmla="*/ 0 w 2029079"/>
                <a:gd name="connsiteY0" fmla="*/ 476250 h 914400"/>
                <a:gd name="connsiteX1" fmla="*/ 1498727 w 2029079"/>
                <a:gd name="connsiteY1" fmla="*/ 0 h 914400"/>
                <a:gd name="connsiteX2" fmla="*/ 2029079 w 2029079"/>
                <a:gd name="connsiteY2" fmla="*/ 914400 h 914400"/>
                <a:gd name="connsiteX3" fmla="*/ 0 w 2029079"/>
                <a:gd name="connsiteY3" fmla="*/ 476250 h 914400"/>
                <a:gd name="connsiteX0" fmla="*/ 0 w 2029079"/>
                <a:gd name="connsiteY0" fmla="*/ 542925 h 981075"/>
                <a:gd name="connsiteX1" fmla="*/ 1790827 w 2029079"/>
                <a:gd name="connsiteY1" fmla="*/ 0 h 981075"/>
                <a:gd name="connsiteX2" fmla="*/ 2029079 w 2029079"/>
                <a:gd name="connsiteY2" fmla="*/ 981075 h 981075"/>
                <a:gd name="connsiteX3" fmla="*/ 0 w 2029079"/>
                <a:gd name="connsiteY3" fmla="*/ 542925 h 981075"/>
                <a:gd name="connsiteX0" fmla="*/ 0 w 1790827"/>
                <a:gd name="connsiteY0" fmla="*/ 542925 h 1346200"/>
                <a:gd name="connsiteX1" fmla="*/ 1790827 w 1790827"/>
                <a:gd name="connsiteY1" fmla="*/ 0 h 1346200"/>
                <a:gd name="connsiteX2" fmla="*/ 1571879 w 1790827"/>
                <a:gd name="connsiteY2" fmla="*/ 1346200 h 1346200"/>
                <a:gd name="connsiteX3" fmla="*/ 0 w 1790827"/>
                <a:gd name="connsiteY3" fmla="*/ 542925 h 1346200"/>
                <a:gd name="connsiteX0" fmla="*/ 0 w 1797177"/>
                <a:gd name="connsiteY0" fmla="*/ 542925 h 1346200"/>
                <a:gd name="connsiteX1" fmla="*/ 1797177 w 1797177"/>
                <a:gd name="connsiteY1" fmla="*/ 0 h 1346200"/>
                <a:gd name="connsiteX2" fmla="*/ 1571879 w 1797177"/>
                <a:gd name="connsiteY2" fmla="*/ 1346200 h 1346200"/>
                <a:gd name="connsiteX3" fmla="*/ 0 w 1797177"/>
                <a:gd name="connsiteY3" fmla="*/ 542925 h 1346200"/>
                <a:gd name="connsiteX0" fmla="*/ 0 w 1797177"/>
                <a:gd name="connsiteY0" fmla="*/ 542925 h 1358106"/>
                <a:gd name="connsiteX1" fmla="*/ 1797177 w 1797177"/>
                <a:gd name="connsiteY1" fmla="*/ 0 h 1358106"/>
                <a:gd name="connsiteX2" fmla="*/ 1583786 w 1797177"/>
                <a:gd name="connsiteY2" fmla="*/ 1358106 h 1358106"/>
                <a:gd name="connsiteX3" fmla="*/ 0 w 1797177"/>
                <a:gd name="connsiteY3" fmla="*/ 542925 h 1358106"/>
                <a:gd name="connsiteX0" fmla="*/ 0 w 1823370"/>
                <a:gd name="connsiteY0" fmla="*/ 542925 h 1358106"/>
                <a:gd name="connsiteX1" fmla="*/ 1823370 w 1823370"/>
                <a:gd name="connsiteY1" fmla="*/ 0 h 1358106"/>
                <a:gd name="connsiteX2" fmla="*/ 1583786 w 1823370"/>
                <a:gd name="connsiteY2" fmla="*/ 1358106 h 1358106"/>
                <a:gd name="connsiteX3" fmla="*/ 0 w 1823370"/>
                <a:gd name="connsiteY3" fmla="*/ 542925 h 1358106"/>
              </a:gdLst>
              <a:ahLst/>
              <a:cxnLst>
                <a:cxn ang="0">
                  <a:pos x="connsiteX0" y="connsiteY0"/>
                </a:cxn>
                <a:cxn ang="0">
                  <a:pos x="connsiteX1" y="connsiteY1"/>
                </a:cxn>
                <a:cxn ang="0">
                  <a:pos x="connsiteX2" y="connsiteY2"/>
                </a:cxn>
                <a:cxn ang="0">
                  <a:pos x="connsiteX3" y="connsiteY3"/>
                </a:cxn>
              </a:cxnLst>
              <a:rect l="l" t="t" r="r" b="b"/>
              <a:pathLst>
                <a:path w="1823370" h="1358106">
                  <a:moveTo>
                    <a:pt x="0" y="542925"/>
                  </a:moveTo>
                  <a:lnTo>
                    <a:pt x="1823370" y="0"/>
                  </a:lnTo>
                  <a:lnTo>
                    <a:pt x="1583786" y="1358106"/>
                  </a:lnTo>
                  <a:lnTo>
                    <a:pt x="0" y="542925"/>
                  </a:lnTo>
                  <a:close/>
                </a:path>
              </a:pathLst>
            </a:custGeom>
            <a:gradFill flip="none" rotWithShape="1">
              <a:gsLst>
                <a:gs pos="0">
                  <a:srgbClr val="DADCDC"/>
                </a:gs>
                <a:gs pos="100000">
                  <a:srgbClr val="E7E8E8"/>
                </a:gs>
              </a:gsLst>
              <a:path path="circle">
                <a:fillToRect l="100000" t="100000"/>
              </a:path>
              <a:tileRect r="-100000" b="-100000"/>
            </a:gradFill>
            <a:ln w="6350" cap="flat" cmpd="sng" algn="ctr">
              <a:solidFill>
                <a:srgbClr val="E7E8E9"/>
              </a:solidFill>
              <a:prstDash val="solid"/>
              <a:round/>
              <a:headEnd type="none" w="med" len="med"/>
              <a:tailEnd type="none" w="med" len="med"/>
            </a:ln>
            <a:effectLst/>
            <a:extLst/>
          </p:spPr>
          <p:txBody>
            <a:bodyPr rot="0" spcFirstLastPara="0" vertOverflow="overflow" horzOverflow="overflow" vert="horz" wrap="none" lIns="121920" tIns="60960" rIns="121920" bIns="60960" numCol="1" spcCol="0" rtlCol="0" fromWordArt="0" anchor="ctr" anchorCtr="0" forceAA="0" compatLnSpc="1">
              <a:prstTxWarp prst="textNoShape">
                <a:avLst/>
              </a:prstTxWarp>
              <a:noAutofit/>
            </a:bodyPr>
            <a:lstStyle/>
            <a:p>
              <a:pPr algn="ctr" defTabSz="1219139" fontAlgn="base">
                <a:spcBef>
                  <a:spcPct val="0"/>
                </a:spcBef>
                <a:spcAft>
                  <a:spcPct val="0"/>
                </a:spcAft>
              </a:pPr>
              <a:endParaRPr lang="en-IN" sz="1867">
                <a:solidFill>
                  <a:srgbClr val="7C7C7C"/>
                </a:solidFill>
                <a:ea typeface="+mj-ea"/>
              </a:endParaRPr>
            </a:p>
          </p:txBody>
        </p:sp>
        <p:sp>
          <p:nvSpPr>
            <p:cNvPr id="13" name="Isosceles Triangle 36"/>
            <p:cNvSpPr/>
            <p:nvPr/>
          </p:nvSpPr>
          <p:spPr bwMode="auto">
            <a:xfrm>
              <a:off x="2849457" y="-36164"/>
              <a:ext cx="3668523" cy="1270001"/>
            </a:xfrm>
            <a:custGeom>
              <a:avLst/>
              <a:gdLst>
                <a:gd name="connsiteX0" fmla="*/ 0 w 1060704"/>
                <a:gd name="connsiteY0" fmla="*/ 914400 h 914400"/>
                <a:gd name="connsiteX1" fmla="*/ 530352 w 1060704"/>
                <a:gd name="connsiteY1" fmla="*/ 0 h 914400"/>
                <a:gd name="connsiteX2" fmla="*/ 1060704 w 1060704"/>
                <a:gd name="connsiteY2" fmla="*/ 914400 h 914400"/>
                <a:gd name="connsiteX3" fmla="*/ 0 w 1060704"/>
                <a:gd name="connsiteY3" fmla="*/ 914400 h 914400"/>
                <a:gd name="connsiteX0" fmla="*/ 0 w 2003679"/>
                <a:gd name="connsiteY0" fmla="*/ 809625 h 914400"/>
                <a:gd name="connsiteX1" fmla="*/ 1473327 w 2003679"/>
                <a:gd name="connsiteY1" fmla="*/ 0 h 914400"/>
                <a:gd name="connsiteX2" fmla="*/ 2003679 w 2003679"/>
                <a:gd name="connsiteY2" fmla="*/ 914400 h 914400"/>
                <a:gd name="connsiteX3" fmla="*/ 0 w 2003679"/>
                <a:gd name="connsiteY3" fmla="*/ 809625 h 914400"/>
                <a:gd name="connsiteX0" fmla="*/ 0 w 2722817"/>
                <a:gd name="connsiteY0" fmla="*/ 809625 h 809625"/>
                <a:gd name="connsiteX1" fmla="*/ 1473327 w 2722817"/>
                <a:gd name="connsiteY1" fmla="*/ 0 h 809625"/>
                <a:gd name="connsiteX2" fmla="*/ 2722817 w 2722817"/>
                <a:gd name="connsiteY2" fmla="*/ 747713 h 809625"/>
                <a:gd name="connsiteX3" fmla="*/ 0 w 2722817"/>
                <a:gd name="connsiteY3" fmla="*/ 809625 h 809625"/>
                <a:gd name="connsiteX0" fmla="*/ 0 w 2722817"/>
                <a:gd name="connsiteY0" fmla="*/ 933450 h 933450"/>
                <a:gd name="connsiteX1" fmla="*/ 1606677 w 2722817"/>
                <a:gd name="connsiteY1" fmla="*/ 0 h 933450"/>
                <a:gd name="connsiteX2" fmla="*/ 2722817 w 2722817"/>
                <a:gd name="connsiteY2" fmla="*/ 871538 h 933450"/>
                <a:gd name="connsiteX3" fmla="*/ 0 w 2722817"/>
                <a:gd name="connsiteY3" fmla="*/ 933450 h 933450"/>
                <a:gd name="connsiteX0" fmla="*/ 0 w 2722817"/>
                <a:gd name="connsiteY0" fmla="*/ 952501 h 952501"/>
                <a:gd name="connsiteX1" fmla="*/ 1606677 w 2722817"/>
                <a:gd name="connsiteY1" fmla="*/ 0 h 952501"/>
                <a:gd name="connsiteX2" fmla="*/ 2722817 w 2722817"/>
                <a:gd name="connsiteY2" fmla="*/ 890589 h 952501"/>
                <a:gd name="connsiteX3" fmla="*/ 0 w 2722817"/>
                <a:gd name="connsiteY3" fmla="*/ 952501 h 952501"/>
                <a:gd name="connsiteX0" fmla="*/ 0 w 2751392"/>
                <a:gd name="connsiteY0" fmla="*/ 952501 h 952501"/>
                <a:gd name="connsiteX1" fmla="*/ 1606677 w 2751392"/>
                <a:gd name="connsiteY1" fmla="*/ 0 h 952501"/>
                <a:gd name="connsiteX2" fmla="*/ 2751392 w 2751392"/>
                <a:gd name="connsiteY2" fmla="*/ 892970 h 952501"/>
                <a:gd name="connsiteX3" fmla="*/ 0 w 2751392"/>
                <a:gd name="connsiteY3" fmla="*/ 952501 h 952501"/>
              </a:gdLst>
              <a:ahLst/>
              <a:cxnLst>
                <a:cxn ang="0">
                  <a:pos x="connsiteX0" y="connsiteY0"/>
                </a:cxn>
                <a:cxn ang="0">
                  <a:pos x="connsiteX1" y="connsiteY1"/>
                </a:cxn>
                <a:cxn ang="0">
                  <a:pos x="connsiteX2" y="connsiteY2"/>
                </a:cxn>
                <a:cxn ang="0">
                  <a:pos x="connsiteX3" y="connsiteY3"/>
                </a:cxn>
              </a:cxnLst>
              <a:rect l="l" t="t" r="r" b="b"/>
              <a:pathLst>
                <a:path w="2751392" h="952501">
                  <a:moveTo>
                    <a:pt x="0" y="952501"/>
                  </a:moveTo>
                  <a:lnTo>
                    <a:pt x="1606677" y="0"/>
                  </a:lnTo>
                  <a:lnTo>
                    <a:pt x="2751392" y="892970"/>
                  </a:lnTo>
                  <a:lnTo>
                    <a:pt x="0" y="952501"/>
                  </a:lnTo>
                  <a:close/>
                </a:path>
              </a:pathLst>
            </a:custGeom>
            <a:noFill/>
            <a:ln w="6350" cap="flat" cmpd="sng" algn="ctr">
              <a:solidFill>
                <a:srgbClr val="E7E8E9"/>
              </a:solidFill>
              <a:prstDash val="solid"/>
              <a:round/>
              <a:headEnd type="none" w="med" len="med"/>
              <a:tailEnd type="none" w="med" len="med"/>
            </a:ln>
            <a:effectLst/>
            <a:extLst/>
          </p:spPr>
          <p:txBody>
            <a:bodyPr rot="0" spcFirstLastPara="0" vertOverflow="overflow" horzOverflow="overflow" vert="horz" wrap="none" lIns="121920" tIns="60960" rIns="121920" bIns="60960" numCol="1" spcCol="0" rtlCol="0" fromWordArt="0" anchor="ctr" anchorCtr="0" forceAA="0" compatLnSpc="1">
              <a:prstTxWarp prst="textNoShape">
                <a:avLst/>
              </a:prstTxWarp>
              <a:noAutofit/>
            </a:bodyPr>
            <a:lstStyle/>
            <a:p>
              <a:pPr algn="ctr" defTabSz="1219139" fontAlgn="base">
                <a:spcBef>
                  <a:spcPct val="0"/>
                </a:spcBef>
                <a:spcAft>
                  <a:spcPct val="0"/>
                </a:spcAft>
              </a:pPr>
              <a:endParaRPr lang="en-IN" sz="1867">
                <a:solidFill>
                  <a:srgbClr val="7C7C7C"/>
                </a:solidFill>
                <a:ea typeface="+mj-ea"/>
              </a:endParaRPr>
            </a:p>
          </p:txBody>
        </p:sp>
        <p:sp>
          <p:nvSpPr>
            <p:cNvPr id="14" name="Isosceles Triangle 37"/>
            <p:cNvSpPr/>
            <p:nvPr/>
          </p:nvSpPr>
          <p:spPr bwMode="auto">
            <a:xfrm>
              <a:off x="5003551" y="-32776"/>
              <a:ext cx="1529843" cy="1193800"/>
            </a:xfrm>
            <a:custGeom>
              <a:avLst/>
              <a:gdLst>
                <a:gd name="connsiteX0" fmla="*/ 0 w 1060704"/>
                <a:gd name="connsiteY0" fmla="*/ 914400 h 914400"/>
                <a:gd name="connsiteX1" fmla="*/ 530352 w 1060704"/>
                <a:gd name="connsiteY1" fmla="*/ 0 h 914400"/>
                <a:gd name="connsiteX2" fmla="*/ 1060704 w 1060704"/>
                <a:gd name="connsiteY2" fmla="*/ 914400 h 914400"/>
                <a:gd name="connsiteX3" fmla="*/ 0 w 1060704"/>
                <a:gd name="connsiteY3" fmla="*/ 914400 h 914400"/>
                <a:gd name="connsiteX0" fmla="*/ 0 w 938784"/>
                <a:gd name="connsiteY0" fmla="*/ 914400 h 1272540"/>
                <a:gd name="connsiteX1" fmla="*/ 530352 w 938784"/>
                <a:gd name="connsiteY1" fmla="*/ 0 h 1272540"/>
                <a:gd name="connsiteX2" fmla="*/ 938784 w 938784"/>
                <a:gd name="connsiteY2" fmla="*/ 1272540 h 1272540"/>
                <a:gd name="connsiteX3" fmla="*/ 0 w 938784"/>
                <a:gd name="connsiteY3" fmla="*/ 914400 h 1272540"/>
                <a:gd name="connsiteX0" fmla="*/ 0 w 1114044"/>
                <a:gd name="connsiteY0" fmla="*/ 396240 h 1272540"/>
                <a:gd name="connsiteX1" fmla="*/ 705612 w 1114044"/>
                <a:gd name="connsiteY1" fmla="*/ 0 h 1272540"/>
                <a:gd name="connsiteX2" fmla="*/ 1114044 w 1114044"/>
                <a:gd name="connsiteY2" fmla="*/ 1272540 h 1272540"/>
                <a:gd name="connsiteX3" fmla="*/ 0 w 1114044"/>
                <a:gd name="connsiteY3" fmla="*/ 396240 h 1272540"/>
                <a:gd name="connsiteX0" fmla="*/ 0 w 1114044"/>
                <a:gd name="connsiteY0" fmla="*/ 0 h 876300"/>
                <a:gd name="connsiteX1" fmla="*/ 774192 w 1114044"/>
                <a:gd name="connsiteY1" fmla="*/ 0 h 876300"/>
                <a:gd name="connsiteX2" fmla="*/ 1114044 w 1114044"/>
                <a:gd name="connsiteY2" fmla="*/ 876300 h 876300"/>
                <a:gd name="connsiteX3" fmla="*/ 0 w 1114044"/>
                <a:gd name="connsiteY3" fmla="*/ 0 h 876300"/>
                <a:gd name="connsiteX0" fmla="*/ 0 w 1123569"/>
                <a:gd name="connsiteY0" fmla="*/ 0 h 895350"/>
                <a:gd name="connsiteX1" fmla="*/ 774192 w 1123569"/>
                <a:gd name="connsiteY1" fmla="*/ 0 h 895350"/>
                <a:gd name="connsiteX2" fmla="*/ 1123569 w 1123569"/>
                <a:gd name="connsiteY2" fmla="*/ 895350 h 895350"/>
                <a:gd name="connsiteX3" fmla="*/ 0 w 1123569"/>
                <a:gd name="connsiteY3" fmla="*/ 0 h 895350"/>
                <a:gd name="connsiteX0" fmla="*/ 0 w 1147382"/>
                <a:gd name="connsiteY0" fmla="*/ 0 h 895350"/>
                <a:gd name="connsiteX1" fmla="*/ 774192 w 1147382"/>
                <a:gd name="connsiteY1" fmla="*/ 0 h 895350"/>
                <a:gd name="connsiteX2" fmla="*/ 1147382 w 1147382"/>
                <a:gd name="connsiteY2" fmla="*/ 895350 h 895350"/>
                <a:gd name="connsiteX3" fmla="*/ 0 w 1147382"/>
                <a:gd name="connsiteY3" fmla="*/ 0 h 895350"/>
              </a:gdLst>
              <a:ahLst/>
              <a:cxnLst>
                <a:cxn ang="0">
                  <a:pos x="connsiteX0" y="connsiteY0"/>
                </a:cxn>
                <a:cxn ang="0">
                  <a:pos x="connsiteX1" y="connsiteY1"/>
                </a:cxn>
                <a:cxn ang="0">
                  <a:pos x="connsiteX2" y="connsiteY2"/>
                </a:cxn>
                <a:cxn ang="0">
                  <a:pos x="connsiteX3" y="connsiteY3"/>
                </a:cxn>
              </a:cxnLst>
              <a:rect l="l" t="t" r="r" b="b"/>
              <a:pathLst>
                <a:path w="1147382" h="895350">
                  <a:moveTo>
                    <a:pt x="0" y="0"/>
                  </a:moveTo>
                  <a:lnTo>
                    <a:pt x="774192" y="0"/>
                  </a:lnTo>
                  <a:lnTo>
                    <a:pt x="1147382" y="895350"/>
                  </a:lnTo>
                  <a:lnTo>
                    <a:pt x="0" y="0"/>
                  </a:lnTo>
                  <a:close/>
                </a:path>
              </a:pathLst>
            </a:custGeom>
            <a:solidFill>
              <a:srgbClr val="E2E3E4"/>
            </a:solidFill>
            <a:ln w="6350" cap="flat" cmpd="sng" algn="ctr">
              <a:solidFill>
                <a:srgbClr val="E7E8E9"/>
              </a:solidFill>
              <a:prstDash val="solid"/>
              <a:round/>
              <a:headEnd type="none" w="med" len="med"/>
              <a:tailEnd type="none" w="med" len="med"/>
            </a:ln>
            <a:effectLst/>
            <a:extLst/>
          </p:spPr>
          <p:txBody>
            <a:bodyPr rot="0" spcFirstLastPara="0" vertOverflow="overflow" horzOverflow="overflow" vert="horz" wrap="none" lIns="121920" tIns="60960" rIns="121920" bIns="60960" numCol="1" spcCol="0" rtlCol="0" fromWordArt="0" anchor="ctr" anchorCtr="0" forceAA="0" compatLnSpc="1">
              <a:prstTxWarp prst="textNoShape">
                <a:avLst/>
              </a:prstTxWarp>
              <a:noAutofit/>
            </a:bodyPr>
            <a:lstStyle/>
            <a:p>
              <a:pPr algn="ctr" defTabSz="1219139" fontAlgn="base">
                <a:spcBef>
                  <a:spcPct val="0"/>
                </a:spcBef>
                <a:spcAft>
                  <a:spcPct val="0"/>
                </a:spcAft>
              </a:pPr>
              <a:endParaRPr lang="en-IN" sz="1867">
                <a:solidFill>
                  <a:srgbClr val="7C7C7C"/>
                </a:solidFill>
                <a:ea typeface="+mj-ea"/>
              </a:endParaRPr>
            </a:p>
          </p:txBody>
        </p:sp>
        <p:sp>
          <p:nvSpPr>
            <p:cNvPr id="15" name="Isosceles Triangle 38"/>
            <p:cNvSpPr/>
            <p:nvPr/>
          </p:nvSpPr>
          <p:spPr bwMode="auto">
            <a:xfrm rot="3479933">
              <a:off x="1302441" y="665917"/>
              <a:ext cx="1589091" cy="1428999"/>
            </a:xfrm>
            <a:custGeom>
              <a:avLst/>
              <a:gdLst>
                <a:gd name="connsiteX0" fmla="*/ 0 w 1060704"/>
                <a:gd name="connsiteY0" fmla="*/ 914400 h 914400"/>
                <a:gd name="connsiteX1" fmla="*/ 530352 w 1060704"/>
                <a:gd name="connsiteY1" fmla="*/ 0 h 914400"/>
                <a:gd name="connsiteX2" fmla="*/ 1060704 w 1060704"/>
                <a:gd name="connsiteY2" fmla="*/ 914400 h 914400"/>
                <a:gd name="connsiteX3" fmla="*/ 0 w 1060704"/>
                <a:gd name="connsiteY3" fmla="*/ 914400 h 914400"/>
                <a:gd name="connsiteX0" fmla="*/ 0 w 1216725"/>
                <a:gd name="connsiteY0" fmla="*/ 914400 h 1320772"/>
                <a:gd name="connsiteX1" fmla="*/ 530352 w 1216725"/>
                <a:gd name="connsiteY1" fmla="*/ 0 h 1320772"/>
                <a:gd name="connsiteX2" fmla="*/ 1216725 w 1216725"/>
                <a:gd name="connsiteY2" fmla="*/ 1320772 h 1320772"/>
                <a:gd name="connsiteX3" fmla="*/ 0 w 1216725"/>
                <a:gd name="connsiteY3" fmla="*/ 914400 h 1320772"/>
                <a:gd name="connsiteX0" fmla="*/ 0 w 1216725"/>
                <a:gd name="connsiteY0" fmla="*/ 703405 h 1109777"/>
                <a:gd name="connsiteX1" fmla="*/ 814078 w 1216725"/>
                <a:gd name="connsiteY1" fmla="*/ 0 h 1109777"/>
                <a:gd name="connsiteX2" fmla="*/ 1216725 w 1216725"/>
                <a:gd name="connsiteY2" fmla="*/ 1109777 h 1109777"/>
                <a:gd name="connsiteX3" fmla="*/ 0 w 1216725"/>
                <a:gd name="connsiteY3" fmla="*/ 703405 h 1109777"/>
                <a:gd name="connsiteX0" fmla="*/ 0 w 1191818"/>
                <a:gd name="connsiteY0" fmla="*/ 703405 h 1071749"/>
                <a:gd name="connsiteX1" fmla="*/ 814078 w 1191818"/>
                <a:gd name="connsiteY1" fmla="*/ 0 h 1071749"/>
                <a:gd name="connsiteX2" fmla="*/ 1191818 w 1191818"/>
                <a:gd name="connsiteY2" fmla="*/ 1071749 h 1071749"/>
                <a:gd name="connsiteX3" fmla="*/ 0 w 1191818"/>
                <a:gd name="connsiteY3" fmla="*/ 703405 h 1071749"/>
              </a:gdLst>
              <a:ahLst/>
              <a:cxnLst>
                <a:cxn ang="0">
                  <a:pos x="connsiteX0" y="connsiteY0"/>
                </a:cxn>
                <a:cxn ang="0">
                  <a:pos x="connsiteX1" y="connsiteY1"/>
                </a:cxn>
                <a:cxn ang="0">
                  <a:pos x="connsiteX2" y="connsiteY2"/>
                </a:cxn>
                <a:cxn ang="0">
                  <a:pos x="connsiteX3" y="connsiteY3"/>
                </a:cxn>
              </a:cxnLst>
              <a:rect l="l" t="t" r="r" b="b"/>
              <a:pathLst>
                <a:path w="1191818" h="1071749">
                  <a:moveTo>
                    <a:pt x="0" y="703405"/>
                  </a:moveTo>
                  <a:lnTo>
                    <a:pt x="814078" y="0"/>
                  </a:lnTo>
                  <a:lnTo>
                    <a:pt x="1191818" y="1071749"/>
                  </a:lnTo>
                  <a:lnTo>
                    <a:pt x="0" y="703405"/>
                  </a:lnTo>
                  <a:close/>
                </a:path>
              </a:pathLst>
            </a:custGeom>
            <a:solidFill>
              <a:srgbClr val="E9EAEB"/>
            </a:solidFill>
            <a:ln w="6350" cap="flat" cmpd="sng" algn="ctr">
              <a:solidFill>
                <a:srgbClr val="E7E8E9"/>
              </a:solidFill>
              <a:prstDash val="solid"/>
              <a:round/>
              <a:headEnd type="none" w="med" len="med"/>
              <a:tailEnd type="none" w="med" len="med"/>
            </a:ln>
            <a:effectLst/>
            <a:extLst/>
          </p:spPr>
          <p:txBody>
            <a:bodyPr rot="0" spcFirstLastPara="0" vertOverflow="overflow" horzOverflow="overflow" vert="horz" wrap="none" lIns="121920" tIns="60960" rIns="121920" bIns="60960" numCol="1" spcCol="0" rtlCol="0" fromWordArt="0" anchor="ctr" anchorCtr="0" forceAA="0" compatLnSpc="1">
              <a:prstTxWarp prst="textNoShape">
                <a:avLst/>
              </a:prstTxWarp>
              <a:noAutofit/>
            </a:bodyPr>
            <a:lstStyle/>
            <a:p>
              <a:pPr algn="ctr" defTabSz="1219139" fontAlgn="base">
                <a:spcBef>
                  <a:spcPct val="0"/>
                </a:spcBef>
                <a:spcAft>
                  <a:spcPct val="0"/>
                </a:spcAft>
              </a:pPr>
              <a:endParaRPr lang="en-IN" sz="1867">
                <a:solidFill>
                  <a:srgbClr val="7C7C7C"/>
                </a:solidFill>
                <a:ea typeface="+mj-ea"/>
              </a:endParaRPr>
            </a:p>
          </p:txBody>
        </p:sp>
        <p:sp>
          <p:nvSpPr>
            <p:cNvPr id="16" name="Isosceles Triangle 35"/>
            <p:cNvSpPr/>
            <p:nvPr/>
          </p:nvSpPr>
          <p:spPr bwMode="auto">
            <a:xfrm>
              <a:off x="2842441" y="1158368"/>
              <a:ext cx="3703278" cy="726017"/>
            </a:xfrm>
            <a:custGeom>
              <a:avLst/>
              <a:gdLst>
                <a:gd name="connsiteX0" fmla="*/ 0 w 1060704"/>
                <a:gd name="connsiteY0" fmla="*/ 914400 h 914400"/>
                <a:gd name="connsiteX1" fmla="*/ 530352 w 1060704"/>
                <a:gd name="connsiteY1" fmla="*/ 0 h 914400"/>
                <a:gd name="connsiteX2" fmla="*/ 1060704 w 1060704"/>
                <a:gd name="connsiteY2" fmla="*/ 914400 h 914400"/>
                <a:gd name="connsiteX3" fmla="*/ 0 w 1060704"/>
                <a:gd name="connsiteY3" fmla="*/ 914400 h 914400"/>
                <a:gd name="connsiteX0" fmla="*/ 0 w 2029079"/>
                <a:gd name="connsiteY0" fmla="*/ 476250 h 914400"/>
                <a:gd name="connsiteX1" fmla="*/ 1498727 w 2029079"/>
                <a:gd name="connsiteY1" fmla="*/ 0 h 914400"/>
                <a:gd name="connsiteX2" fmla="*/ 2029079 w 2029079"/>
                <a:gd name="connsiteY2" fmla="*/ 914400 h 914400"/>
                <a:gd name="connsiteX3" fmla="*/ 0 w 2029079"/>
                <a:gd name="connsiteY3" fmla="*/ 476250 h 914400"/>
                <a:gd name="connsiteX0" fmla="*/ 0 w 2029079"/>
                <a:gd name="connsiteY0" fmla="*/ 542925 h 981075"/>
                <a:gd name="connsiteX1" fmla="*/ 1790827 w 2029079"/>
                <a:gd name="connsiteY1" fmla="*/ 0 h 981075"/>
                <a:gd name="connsiteX2" fmla="*/ 2029079 w 2029079"/>
                <a:gd name="connsiteY2" fmla="*/ 981075 h 981075"/>
                <a:gd name="connsiteX3" fmla="*/ 0 w 2029079"/>
                <a:gd name="connsiteY3" fmla="*/ 542925 h 981075"/>
                <a:gd name="connsiteX0" fmla="*/ 0 w 1790827"/>
                <a:gd name="connsiteY0" fmla="*/ 542925 h 1346200"/>
                <a:gd name="connsiteX1" fmla="*/ 1790827 w 1790827"/>
                <a:gd name="connsiteY1" fmla="*/ 0 h 1346200"/>
                <a:gd name="connsiteX2" fmla="*/ 1571879 w 1790827"/>
                <a:gd name="connsiteY2" fmla="*/ 1346200 h 1346200"/>
                <a:gd name="connsiteX3" fmla="*/ 0 w 1790827"/>
                <a:gd name="connsiteY3" fmla="*/ 542925 h 1346200"/>
                <a:gd name="connsiteX0" fmla="*/ 0 w 1797177"/>
                <a:gd name="connsiteY0" fmla="*/ 542925 h 1346200"/>
                <a:gd name="connsiteX1" fmla="*/ 1797177 w 1797177"/>
                <a:gd name="connsiteY1" fmla="*/ 0 h 1346200"/>
                <a:gd name="connsiteX2" fmla="*/ 1571879 w 1797177"/>
                <a:gd name="connsiteY2" fmla="*/ 1346200 h 1346200"/>
                <a:gd name="connsiteX3" fmla="*/ 0 w 1797177"/>
                <a:gd name="connsiteY3" fmla="*/ 542925 h 1346200"/>
                <a:gd name="connsiteX0" fmla="*/ 0 w 1917827"/>
                <a:gd name="connsiteY0" fmla="*/ 161925 h 1346200"/>
                <a:gd name="connsiteX1" fmla="*/ 1917827 w 1917827"/>
                <a:gd name="connsiteY1" fmla="*/ 0 h 1346200"/>
                <a:gd name="connsiteX2" fmla="*/ 1692529 w 1917827"/>
                <a:gd name="connsiteY2" fmla="*/ 1346200 h 1346200"/>
                <a:gd name="connsiteX3" fmla="*/ 0 w 1917827"/>
                <a:gd name="connsiteY3" fmla="*/ 161925 h 1346200"/>
                <a:gd name="connsiteX0" fmla="*/ 0 w 2194052"/>
                <a:gd name="connsiteY0" fmla="*/ 52388 h 1236663"/>
                <a:gd name="connsiteX1" fmla="*/ 2194052 w 2194052"/>
                <a:gd name="connsiteY1" fmla="*/ 0 h 1236663"/>
                <a:gd name="connsiteX2" fmla="*/ 1692529 w 2194052"/>
                <a:gd name="connsiteY2" fmla="*/ 1236663 h 1236663"/>
                <a:gd name="connsiteX3" fmla="*/ 0 w 2194052"/>
                <a:gd name="connsiteY3" fmla="*/ 52388 h 1236663"/>
                <a:gd name="connsiteX0" fmla="*/ 0 w 2194052"/>
                <a:gd name="connsiteY0" fmla="*/ 52388 h 534194"/>
                <a:gd name="connsiteX1" fmla="*/ 2194052 w 2194052"/>
                <a:gd name="connsiteY1" fmla="*/ 0 h 534194"/>
                <a:gd name="connsiteX2" fmla="*/ 947198 w 2194052"/>
                <a:gd name="connsiteY2" fmla="*/ 534194 h 534194"/>
                <a:gd name="connsiteX3" fmla="*/ 0 w 2194052"/>
                <a:gd name="connsiteY3" fmla="*/ 52388 h 534194"/>
                <a:gd name="connsiteX0" fmla="*/ 0 w 2736977"/>
                <a:gd name="connsiteY0" fmla="*/ 65088 h 546894"/>
                <a:gd name="connsiteX1" fmla="*/ 2736977 w 2736977"/>
                <a:gd name="connsiteY1" fmla="*/ 0 h 546894"/>
                <a:gd name="connsiteX2" fmla="*/ 947198 w 2736977"/>
                <a:gd name="connsiteY2" fmla="*/ 546894 h 546894"/>
                <a:gd name="connsiteX3" fmla="*/ 0 w 2736977"/>
                <a:gd name="connsiteY3" fmla="*/ 65088 h 546894"/>
                <a:gd name="connsiteX0" fmla="*/ 0 w 2736977"/>
                <a:gd name="connsiteY0" fmla="*/ 61913 h 546894"/>
                <a:gd name="connsiteX1" fmla="*/ 2736977 w 2736977"/>
                <a:gd name="connsiteY1" fmla="*/ 0 h 546894"/>
                <a:gd name="connsiteX2" fmla="*/ 947198 w 2736977"/>
                <a:gd name="connsiteY2" fmla="*/ 546894 h 546894"/>
                <a:gd name="connsiteX3" fmla="*/ 0 w 2736977"/>
                <a:gd name="connsiteY3" fmla="*/ 61913 h 546894"/>
                <a:gd name="connsiteX0" fmla="*/ 0 w 2777458"/>
                <a:gd name="connsiteY0" fmla="*/ 59532 h 544513"/>
                <a:gd name="connsiteX1" fmla="*/ 2777458 w 2777458"/>
                <a:gd name="connsiteY1" fmla="*/ 0 h 544513"/>
                <a:gd name="connsiteX2" fmla="*/ 947198 w 2777458"/>
                <a:gd name="connsiteY2" fmla="*/ 544513 h 544513"/>
                <a:gd name="connsiteX3" fmla="*/ 0 w 2777458"/>
                <a:gd name="connsiteY3" fmla="*/ 59532 h 544513"/>
              </a:gdLst>
              <a:ahLst/>
              <a:cxnLst>
                <a:cxn ang="0">
                  <a:pos x="connsiteX0" y="connsiteY0"/>
                </a:cxn>
                <a:cxn ang="0">
                  <a:pos x="connsiteX1" y="connsiteY1"/>
                </a:cxn>
                <a:cxn ang="0">
                  <a:pos x="connsiteX2" y="connsiteY2"/>
                </a:cxn>
                <a:cxn ang="0">
                  <a:pos x="connsiteX3" y="connsiteY3"/>
                </a:cxn>
              </a:cxnLst>
              <a:rect l="l" t="t" r="r" b="b"/>
              <a:pathLst>
                <a:path w="2777458" h="544513">
                  <a:moveTo>
                    <a:pt x="0" y="59532"/>
                  </a:moveTo>
                  <a:lnTo>
                    <a:pt x="2777458" y="0"/>
                  </a:lnTo>
                  <a:lnTo>
                    <a:pt x="947198" y="544513"/>
                  </a:lnTo>
                  <a:lnTo>
                    <a:pt x="0" y="59532"/>
                  </a:lnTo>
                  <a:close/>
                </a:path>
              </a:pathLst>
            </a:custGeom>
            <a:gradFill>
              <a:gsLst>
                <a:gs pos="0">
                  <a:srgbClr val="DADCDC"/>
                </a:gs>
                <a:gs pos="100000">
                  <a:srgbClr val="E7E8E8"/>
                </a:gs>
              </a:gsLst>
              <a:path path="circle">
                <a:fillToRect l="100000" t="100000"/>
              </a:path>
            </a:gradFill>
            <a:ln w="6350" cap="flat" cmpd="sng" algn="ctr">
              <a:solidFill>
                <a:srgbClr val="E7E8E9"/>
              </a:solidFill>
              <a:prstDash val="solid"/>
              <a:round/>
              <a:headEnd type="none" w="med" len="med"/>
              <a:tailEnd type="none" w="med" len="med"/>
            </a:ln>
            <a:effectLst/>
            <a:extLst/>
          </p:spPr>
          <p:txBody>
            <a:bodyPr rot="0" spcFirstLastPara="0" vertOverflow="overflow" horzOverflow="overflow" vert="horz" wrap="none" lIns="121920" tIns="60960" rIns="121920" bIns="60960" numCol="1" spcCol="0" rtlCol="0" fromWordArt="0" anchor="ctr" anchorCtr="0" forceAA="0" compatLnSpc="1">
              <a:prstTxWarp prst="textNoShape">
                <a:avLst/>
              </a:prstTxWarp>
              <a:noAutofit/>
            </a:bodyPr>
            <a:lstStyle/>
            <a:p>
              <a:pPr algn="ctr" defTabSz="1219139" fontAlgn="base">
                <a:spcBef>
                  <a:spcPct val="0"/>
                </a:spcBef>
                <a:spcAft>
                  <a:spcPct val="0"/>
                </a:spcAft>
              </a:pPr>
              <a:endParaRPr lang="en-IN" sz="1867">
                <a:solidFill>
                  <a:srgbClr val="7C7C7C"/>
                </a:solidFill>
                <a:ea typeface="+mj-ea"/>
              </a:endParaRPr>
            </a:p>
          </p:txBody>
        </p:sp>
        <p:sp>
          <p:nvSpPr>
            <p:cNvPr id="17" name="Isosceles Triangle 39"/>
            <p:cNvSpPr/>
            <p:nvPr/>
          </p:nvSpPr>
          <p:spPr bwMode="auto">
            <a:xfrm>
              <a:off x="1498691" y="-47061"/>
              <a:ext cx="3528018" cy="860213"/>
            </a:xfrm>
            <a:custGeom>
              <a:avLst/>
              <a:gdLst>
                <a:gd name="connsiteX0" fmla="*/ 0 w 1312513"/>
                <a:gd name="connsiteY0" fmla="*/ 617220 h 617220"/>
                <a:gd name="connsiteX1" fmla="*/ 656257 w 1312513"/>
                <a:gd name="connsiteY1" fmla="*/ 0 h 617220"/>
                <a:gd name="connsiteX2" fmla="*/ 1312513 w 1312513"/>
                <a:gd name="connsiteY2" fmla="*/ 617220 h 617220"/>
                <a:gd name="connsiteX3" fmla="*/ 0 w 1312513"/>
                <a:gd name="connsiteY3" fmla="*/ 617220 h 617220"/>
                <a:gd name="connsiteX0" fmla="*/ 0 w 1312513"/>
                <a:gd name="connsiteY0" fmla="*/ 632460 h 632460"/>
                <a:gd name="connsiteX1" fmla="*/ 503857 w 1312513"/>
                <a:gd name="connsiteY1" fmla="*/ 0 h 632460"/>
                <a:gd name="connsiteX2" fmla="*/ 1312513 w 1312513"/>
                <a:gd name="connsiteY2" fmla="*/ 632460 h 632460"/>
                <a:gd name="connsiteX3" fmla="*/ 0 w 1312513"/>
                <a:gd name="connsiteY3" fmla="*/ 632460 h 632460"/>
                <a:gd name="connsiteX0" fmla="*/ 0 w 2646013"/>
                <a:gd name="connsiteY0" fmla="*/ 632460 h 632460"/>
                <a:gd name="connsiteX1" fmla="*/ 503857 w 2646013"/>
                <a:gd name="connsiteY1" fmla="*/ 0 h 632460"/>
                <a:gd name="connsiteX2" fmla="*/ 2646013 w 2646013"/>
                <a:gd name="connsiteY2" fmla="*/ 0 h 632460"/>
                <a:gd name="connsiteX3" fmla="*/ 0 w 2646013"/>
                <a:gd name="connsiteY3" fmla="*/ 632460 h 632460"/>
                <a:gd name="connsiteX0" fmla="*/ 0 w 2646013"/>
                <a:gd name="connsiteY0" fmla="*/ 654685 h 654685"/>
                <a:gd name="connsiteX1" fmla="*/ 503857 w 2646013"/>
                <a:gd name="connsiteY1" fmla="*/ 0 h 654685"/>
                <a:gd name="connsiteX2" fmla="*/ 2646013 w 2646013"/>
                <a:gd name="connsiteY2" fmla="*/ 0 h 654685"/>
                <a:gd name="connsiteX3" fmla="*/ 0 w 2646013"/>
                <a:gd name="connsiteY3" fmla="*/ 654685 h 654685"/>
                <a:gd name="connsiteX0" fmla="*/ 0 w 2646013"/>
                <a:gd name="connsiteY0" fmla="*/ 645160 h 645160"/>
                <a:gd name="connsiteX1" fmla="*/ 503857 w 2646013"/>
                <a:gd name="connsiteY1" fmla="*/ 0 h 645160"/>
                <a:gd name="connsiteX2" fmla="*/ 2646013 w 2646013"/>
                <a:gd name="connsiteY2" fmla="*/ 0 h 645160"/>
                <a:gd name="connsiteX3" fmla="*/ 0 w 2646013"/>
                <a:gd name="connsiteY3" fmla="*/ 645160 h 645160"/>
              </a:gdLst>
              <a:ahLst/>
              <a:cxnLst>
                <a:cxn ang="0">
                  <a:pos x="connsiteX0" y="connsiteY0"/>
                </a:cxn>
                <a:cxn ang="0">
                  <a:pos x="connsiteX1" y="connsiteY1"/>
                </a:cxn>
                <a:cxn ang="0">
                  <a:pos x="connsiteX2" y="connsiteY2"/>
                </a:cxn>
                <a:cxn ang="0">
                  <a:pos x="connsiteX3" y="connsiteY3"/>
                </a:cxn>
              </a:cxnLst>
              <a:rect l="l" t="t" r="r" b="b"/>
              <a:pathLst>
                <a:path w="2646013" h="645160">
                  <a:moveTo>
                    <a:pt x="0" y="645160"/>
                  </a:moveTo>
                  <a:lnTo>
                    <a:pt x="503857" y="0"/>
                  </a:lnTo>
                  <a:lnTo>
                    <a:pt x="2646013" y="0"/>
                  </a:lnTo>
                  <a:lnTo>
                    <a:pt x="0" y="645160"/>
                  </a:lnTo>
                  <a:close/>
                </a:path>
              </a:pathLst>
            </a:custGeom>
            <a:solidFill>
              <a:srgbClr val="EDEEEE"/>
            </a:solidFill>
            <a:ln w="6350" cap="flat" cmpd="sng" algn="ctr">
              <a:solidFill>
                <a:srgbClr val="E7E8E9"/>
              </a:solidFill>
              <a:prstDash val="solid"/>
              <a:round/>
              <a:headEnd type="none" w="med" len="med"/>
              <a:tailEnd type="none" w="med" len="med"/>
            </a:ln>
            <a:effectLst/>
            <a:extLst/>
          </p:spPr>
          <p:txBody>
            <a:bodyPr rot="0" spcFirstLastPara="0" vertOverflow="overflow" horzOverflow="overflow" vert="horz" wrap="none" lIns="121920" tIns="60960" rIns="121920" bIns="60960" numCol="1" spcCol="0" rtlCol="0" fromWordArt="0" anchor="ctr" anchorCtr="0" forceAA="0" compatLnSpc="1">
              <a:prstTxWarp prst="textNoShape">
                <a:avLst/>
              </a:prstTxWarp>
              <a:noAutofit/>
            </a:bodyPr>
            <a:lstStyle/>
            <a:p>
              <a:pPr algn="ctr" defTabSz="1219139" fontAlgn="base">
                <a:spcBef>
                  <a:spcPct val="0"/>
                </a:spcBef>
                <a:spcAft>
                  <a:spcPct val="0"/>
                </a:spcAft>
              </a:pPr>
              <a:endParaRPr lang="en-IN" sz="1867">
                <a:solidFill>
                  <a:srgbClr val="7C7C7C"/>
                </a:solidFill>
                <a:ea typeface="+mj-ea"/>
              </a:endParaRPr>
            </a:p>
          </p:txBody>
        </p:sp>
        <p:sp>
          <p:nvSpPr>
            <p:cNvPr id="18" name="Isosceles Triangle 42"/>
            <p:cNvSpPr/>
            <p:nvPr/>
          </p:nvSpPr>
          <p:spPr bwMode="auto">
            <a:xfrm>
              <a:off x="932564" y="819820"/>
              <a:ext cx="987256" cy="1638300"/>
            </a:xfrm>
            <a:custGeom>
              <a:avLst/>
              <a:gdLst>
                <a:gd name="connsiteX0" fmla="*/ 0 w 1060704"/>
                <a:gd name="connsiteY0" fmla="*/ 914400 h 914400"/>
                <a:gd name="connsiteX1" fmla="*/ 530352 w 1060704"/>
                <a:gd name="connsiteY1" fmla="*/ 0 h 914400"/>
                <a:gd name="connsiteX2" fmla="*/ 1060704 w 1060704"/>
                <a:gd name="connsiteY2" fmla="*/ 914400 h 914400"/>
                <a:gd name="connsiteX3" fmla="*/ 0 w 1060704"/>
                <a:gd name="connsiteY3" fmla="*/ 914400 h 914400"/>
                <a:gd name="connsiteX0" fmla="*/ 0 w 952754"/>
                <a:gd name="connsiteY0" fmla="*/ 965200 h 965200"/>
                <a:gd name="connsiteX1" fmla="*/ 530352 w 952754"/>
                <a:gd name="connsiteY1" fmla="*/ 50800 h 965200"/>
                <a:gd name="connsiteX2" fmla="*/ 952754 w 952754"/>
                <a:gd name="connsiteY2" fmla="*/ 0 h 965200"/>
                <a:gd name="connsiteX3" fmla="*/ 0 w 952754"/>
                <a:gd name="connsiteY3" fmla="*/ 965200 h 965200"/>
                <a:gd name="connsiteX0" fmla="*/ 0 w 952754"/>
                <a:gd name="connsiteY0" fmla="*/ 1174750 h 1174750"/>
                <a:gd name="connsiteX1" fmla="*/ 530352 w 952754"/>
                <a:gd name="connsiteY1" fmla="*/ 260350 h 1174750"/>
                <a:gd name="connsiteX2" fmla="*/ 952754 w 952754"/>
                <a:gd name="connsiteY2" fmla="*/ 0 h 1174750"/>
                <a:gd name="connsiteX3" fmla="*/ 0 w 952754"/>
                <a:gd name="connsiteY3" fmla="*/ 1174750 h 1174750"/>
                <a:gd name="connsiteX0" fmla="*/ 707898 w 707898"/>
                <a:gd name="connsiteY0" fmla="*/ 1254125 h 1254125"/>
                <a:gd name="connsiteX1" fmla="*/ 0 w 707898"/>
                <a:gd name="connsiteY1" fmla="*/ 260350 h 1254125"/>
                <a:gd name="connsiteX2" fmla="*/ 422402 w 707898"/>
                <a:gd name="connsiteY2" fmla="*/ 0 h 1254125"/>
                <a:gd name="connsiteX3" fmla="*/ 707898 w 707898"/>
                <a:gd name="connsiteY3" fmla="*/ 1254125 h 1254125"/>
                <a:gd name="connsiteX0" fmla="*/ 707898 w 707898"/>
                <a:gd name="connsiteY0" fmla="*/ 1244600 h 1244600"/>
                <a:gd name="connsiteX1" fmla="*/ 0 w 707898"/>
                <a:gd name="connsiteY1" fmla="*/ 250825 h 1244600"/>
                <a:gd name="connsiteX2" fmla="*/ 409702 w 707898"/>
                <a:gd name="connsiteY2" fmla="*/ 0 h 1244600"/>
                <a:gd name="connsiteX3" fmla="*/ 707898 w 707898"/>
                <a:gd name="connsiteY3" fmla="*/ 1244600 h 1244600"/>
                <a:gd name="connsiteX0" fmla="*/ 715042 w 715042"/>
                <a:gd name="connsiteY0" fmla="*/ 1244600 h 1244600"/>
                <a:gd name="connsiteX1" fmla="*/ 0 w 715042"/>
                <a:gd name="connsiteY1" fmla="*/ 255588 h 1244600"/>
                <a:gd name="connsiteX2" fmla="*/ 416846 w 715042"/>
                <a:gd name="connsiteY2" fmla="*/ 0 h 1244600"/>
                <a:gd name="connsiteX3" fmla="*/ 715042 w 715042"/>
                <a:gd name="connsiteY3" fmla="*/ 1244600 h 1244600"/>
                <a:gd name="connsiteX0" fmla="*/ 740442 w 740442"/>
                <a:gd name="connsiteY0" fmla="*/ 1228725 h 1228725"/>
                <a:gd name="connsiteX1" fmla="*/ 0 w 740442"/>
                <a:gd name="connsiteY1" fmla="*/ 255588 h 1228725"/>
                <a:gd name="connsiteX2" fmla="*/ 416846 w 740442"/>
                <a:gd name="connsiteY2" fmla="*/ 0 h 1228725"/>
                <a:gd name="connsiteX3" fmla="*/ 740442 w 740442"/>
                <a:gd name="connsiteY3" fmla="*/ 1228725 h 1228725"/>
              </a:gdLst>
              <a:ahLst/>
              <a:cxnLst>
                <a:cxn ang="0">
                  <a:pos x="connsiteX0" y="connsiteY0"/>
                </a:cxn>
                <a:cxn ang="0">
                  <a:pos x="connsiteX1" y="connsiteY1"/>
                </a:cxn>
                <a:cxn ang="0">
                  <a:pos x="connsiteX2" y="connsiteY2"/>
                </a:cxn>
                <a:cxn ang="0">
                  <a:pos x="connsiteX3" y="connsiteY3"/>
                </a:cxn>
              </a:cxnLst>
              <a:rect l="l" t="t" r="r" b="b"/>
              <a:pathLst>
                <a:path w="740442" h="1228725">
                  <a:moveTo>
                    <a:pt x="740442" y="1228725"/>
                  </a:moveTo>
                  <a:lnTo>
                    <a:pt x="0" y="255588"/>
                  </a:lnTo>
                  <a:lnTo>
                    <a:pt x="416846" y="0"/>
                  </a:lnTo>
                  <a:lnTo>
                    <a:pt x="740442" y="1228725"/>
                  </a:lnTo>
                  <a:close/>
                </a:path>
              </a:pathLst>
            </a:custGeom>
            <a:gradFill>
              <a:gsLst>
                <a:gs pos="5000">
                  <a:srgbClr val="FDFDFD"/>
                </a:gs>
                <a:gs pos="100000">
                  <a:srgbClr val="E7E8E8"/>
                </a:gs>
              </a:gsLst>
              <a:path path="circle">
                <a:fillToRect l="100000" t="100000"/>
              </a:path>
            </a:gradFill>
            <a:ln w="6350" cap="flat" cmpd="sng" algn="ctr">
              <a:solidFill>
                <a:srgbClr val="E7E8E9"/>
              </a:solidFill>
              <a:prstDash val="solid"/>
              <a:round/>
              <a:headEnd type="none" w="med" len="med"/>
              <a:tailEnd type="none" w="med" len="med"/>
            </a:ln>
            <a:effectLst/>
            <a:extLst/>
          </p:spPr>
          <p:txBody>
            <a:bodyPr rot="0" spcFirstLastPara="0" vertOverflow="overflow" horzOverflow="overflow" vert="horz" wrap="none" lIns="121920" tIns="60960" rIns="121920" bIns="60960" numCol="1" spcCol="0" rtlCol="0" fromWordArt="0" anchor="ctr" anchorCtr="0" forceAA="0" compatLnSpc="1">
              <a:prstTxWarp prst="textNoShape">
                <a:avLst/>
              </a:prstTxWarp>
              <a:noAutofit/>
            </a:bodyPr>
            <a:lstStyle/>
            <a:p>
              <a:pPr algn="ctr" defTabSz="1219139" fontAlgn="base">
                <a:spcBef>
                  <a:spcPct val="0"/>
                </a:spcBef>
                <a:spcAft>
                  <a:spcPct val="0"/>
                </a:spcAft>
              </a:pPr>
              <a:endParaRPr lang="en-IN" sz="1867">
                <a:solidFill>
                  <a:srgbClr val="7C7C7C"/>
                </a:solidFill>
                <a:ea typeface="+mj-ea"/>
              </a:endParaRPr>
            </a:p>
          </p:txBody>
        </p:sp>
        <p:sp>
          <p:nvSpPr>
            <p:cNvPr id="19" name="Isosceles Triangle 43"/>
            <p:cNvSpPr/>
            <p:nvPr/>
          </p:nvSpPr>
          <p:spPr bwMode="auto">
            <a:xfrm rot="5400000">
              <a:off x="-2477092" y="2431420"/>
              <a:ext cx="6861725" cy="1907540"/>
            </a:xfrm>
            <a:custGeom>
              <a:avLst/>
              <a:gdLst>
                <a:gd name="connsiteX0" fmla="*/ 0 w 1060704"/>
                <a:gd name="connsiteY0" fmla="*/ 914400 h 914400"/>
                <a:gd name="connsiteX1" fmla="*/ 530352 w 1060704"/>
                <a:gd name="connsiteY1" fmla="*/ 0 h 914400"/>
                <a:gd name="connsiteX2" fmla="*/ 1060704 w 1060704"/>
                <a:gd name="connsiteY2" fmla="*/ 914400 h 914400"/>
                <a:gd name="connsiteX3" fmla="*/ 0 w 1060704"/>
                <a:gd name="connsiteY3" fmla="*/ 914400 h 914400"/>
                <a:gd name="connsiteX0" fmla="*/ 0 w 2356104"/>
                <a:gd name="connsiteY0" fmla="*/ 1036320 h 1036320"/>
                <a:gd name="connsiteX1" fmla="*/ 1825752 w 2356104"/>
                <a:gd name="connsiteY1" fmla="*/ 0 h 1036320"/>
                <a:gd name="connsiteX2" fmla="*/ 2356104 w 2356104"/>
                <a:gd name="connsiteY2" fmla="*/ 914400 h 1036320"/>
                <a:gd name="connsiteX3" fmla="*/ 0 w 2356104"/>
                <a:gd name="connsiteY3" fmla="*/ 1036320 h 1036320"/>
                <a:gd name="connsiteX0" fmla="*/ 0 w 4950714"/>
                <a:gd name="connsiteY0" fmla="*/ 1036320 h 1211580"/>
                <a:gd name="connsiteX1" fmla="*/ 1825752 w 4950714"/>
                <a:gd name="connsiteY1" fmla="*/ 0 h 1211580"/>
                <a:gd name="connsiteX2" fmla="*/ 4950714 w 4950714"/>
                <a:gd name="connsiteY2" fmla="*/ 1211580 h 1211580"/>
                <a:gd name="connsiteX3" fmla="*/ 0 w 4950714"/>
                <a:gd name="connsiteY3" fmla="*/ 1036320 h 1211580"/>
                <a:gd name="connsiteX0" fmla="*/ 0 w 5145024"/>
                <a:gd name="connsiteY0" fmla="*/ 1230630 h 1230630"/>
                <a:gd name="connsiteX1" fmla="*/ 2020062 w 5145024"/>
                <a:gd name="connsiteY1" fmla="*/ 0 h 1230630"/>
                <a:gd name="connsiteX2" fmla="*/ 5145024 w 5145024"/>
                <a:gd name="connsiteY2" fmla="*/ 1211580 h 1230630"/>
                <a:gd name="connsiteX3" fmla="*/ 0 w 5145024"/>
                <a:gd name="connsiteY3" fmla="*/ 1230630 h 1230630"/>
                <a:gd name="connsiteX0" fmla="*/ 0 w 5145024"/>
                <a:gd name="connsiteY0" fmla="*/ 1402080 h 1402080"/>
                <a:gd name="connsiteX1" fmla="*/ 1860042 w 5145024"/>
                <a:gd name="connsiteY1" fmla="*/ 0 h 1402080"/>
                <a:gd name="connsiteX2" fmla="*/ 5145024 w 5145024"/>
                <a:gd name="connsiteY2" fmla="*/ 1383030 h 1402080"/>
                <a:gd name="connsiteX3" fmla="*/ 0 w 5145024"/>
                <a:gd name="connsiteY3" fmla="*/ 1402080 h 1402080"/>
                <a:gd name="connsiteX0" fmla="*/ 0 w 5190744"/>
                <a:gd name="connsiteY0" fmla="*/ 1402080 h 1402080"/>
                <a:gd name="connsiteX1" fmla="*/ 1860042 w 5190744"/>
                <a:gd name="connsiteY1" fmla="*/ 0 h 1402080"/>
                <a:gd name="connsiteX2" fmla="*/ 5190744 w 5190744"/>
                <a:gd name="connsiteY2" fmla="*/ 1360170 h 1402080"/>
                <a:gd name="connsiteX3" fmla="*/ 0 w 5190744"/>
                <a:gd name="connsiteY3" fmla="*/ 1402080 h 1402080"/>
                <a:gd name="connsiteX0" fmla="*/ 0 w 5152644"/>
                <a:gd name="connsiteY0" fmla="*/ 1402080 h 1402080"/>
                <a:gd name="connsiteX1" fmla="*/ 1860042 w 5152644"/>
                <a:gd name="connsiteY1" fmla="*/ 0 h 1402080"/>
                <a:gd name="connsiteX2" fmla="*/ 5152644 w 5152644"/>
                <a:gd name="connsiteY2" fmla="*/ 1385570 h 1402080"/>
                <a:gd name="connsiteX3" fmla="*/ 0 w 5152644"/>
                <a:gd name="connsiteY3" fmla="*/ 1402080 h 1402080"/>
                <a:gd name="connsiteX0" fmla="*/ 0 w 5152644"/>
                <a:gd name="connsiteY0" fmla="*/ 1433830 h 1433830"/>
                <a:gd name="connsiteX1" fmla="*/ 1872742 w 5152644"/>
                <a:gd name="connsiteY1" fmla="*/ 0 h 1433830"/>
                <a:gd name="connsiteX2" fmla="*/ 5152644 w 5152644"/>
                <a:gd name="connsiteY2" fmla="*/ 1417320 h 1433830"/>
                <a:gd name="connsiteX3" fmla="*/ 0 w 5152644"/>
                <a:gd name="connsiteY3" fmla="*/ 1433830 h 1433830"/>
                <a:gd name="connsiteX0" fmla="*/ 0 w 5146294"/>
                <a:gd name="connsiteY0" fmla="*/ 1430655 h 1430655"/>
                <a:gd name="connsiteX1" fmla="*/ 1866392 w 5146294"/>
                <a:gd name="connsiteY1" fmla="*/ 0 h 1430655"/>
                <a:gd name="connsiteX2" fmla="*/ 5146294 w 5146294"/>
                <a:gd name="connsiteY2" fmla="*/ 1417320 h 1430655"/>
                <a:gd name="connsiteX3" fmla="*/ 0 w 5146294"/>
                <a:gd name="connsiteY3" fmla="*/ 1430655 h 1430655"/>
              </a:gdLst>
              <a:ahLst/>
              <a:cxnLst>
                <a:cxn ang="0">
                  <a:pos x="connsiteX0" y="connsiteY0"/>
                </a:cxn>
                <a:cxn ang="0">
                  <a:pos x="connsiteX1" y="connsiteY1"/>
                </a:cxn>
                <a:cxn ang="0">
                  <a:pos x="connsiteX2" y="connsiteY2"/>
                </a:cxn>
                <a:cxn ang="0">
                  <a:pos x="connsiteX3" y="connsiteY3"/>
                </a:cxn>
              </a:cxnLst>
              <a:rect l="l" t="t" r="r" b="b"/>
              <a:pathLst>
                <a:path w="5146294" h="1430655">
                  <a:moveTo>
                    <a:pt x="0" y="1430655"/>
                  </a:moveTo>
                  <a:lnTo>
                    <a:pt x="1866392" y="0"/>
                  </a:lnTo>
                  <a:lnTo>
                    <a:pt x="5146294" y="1417320"/>
                  </a:lnTo>
                  <a:lnTo>
                    <a:pt x="0" y="1430655"/>
                  </a:lnTo>
                  <a:close/>
                </a:path>
              </a:pathLst>
            </a:custGeom>
            <a:gradFill flip="none" rotWithShape="1">
              <a:gsLst>
                <a:gs pos="885">
                  <a:schemeClr val="tx1">
                    <a:lumMod val="20000"/>
                    <a:lumOff val="80000"/>
                  </a:schemeClr>
                </a:gs>
                <a:gs pos="95571">
                  <a:srgbClr val="D1D3D4"/>
                </a:gs>
                <a:gs pos="39000">
                  <a:srgbClr val="E7E8E9"/>
                </a:gs>
                <a:gs pos="97345">
                  <a:srgbClr val="D0D2D3"/>
                </a:gs>
                <a:gs pos="75000">
                  <a:srgbClr val="DADBDC"/>
                </a:gs>
              </a:gsLst>
              <a:path path="rect">
                <a:fillToRect t="100000" r="100000"/>
              </a:path>
              <a:tileRect l="-100000" b="-100000"/>
            </a:gradFill>
            <a:ln w="6350" cap="flat" cmpd="sng" algn="ctr">
              <a:solidFill>
                <a:srgbClr val="E7E8E9"/>
              </a:solidFill>
              <a:prstDash val="solid"/>
              <a:round/>
              <a:headEnd type="none" w="med" len="med"/>
              <a:tailEnd type="none" w="med" len="med"/>
            </a:ln>
            <a:effectLst/>
            <a:extLst/>
          </p:spPr>
          <p:txBody>
            <a:bodyPr rot="0" spcFirstLastPara="0" vertOverflow="overflow" horzOverflow="overflow" vert="horz" wrap="none" lIns="121920" tIns="60960" rIns="121920" bIns="60960" numCol="1" spcCol="0" rtlCol="0" fromWordArt="0" anchor="ctr" anchorCtr="0" forceAA="0" compatLnSpc="1">
              <a:prstTxWarp prst="textNoShape">
                <a:avLst/>
              </a:prstTxWarp>
              <a:noAutofit/>
            </a:bodyPr>
            <a:lstStyle/>
            <a:p>
              <a:pPr algn="ctr" defTabSz="1219139" fontAlgn="base">
                <a:spcBef>
                  <a:spcPct val="0"/>
                </a:spcBef>
                <a:spcAft>
                  <a:spcPct val="0"/>
                </a:spcAft>
              </a:pPr>
              <a:endParaRPr lang="en-IN" sz="1867">
                <a:solidFill>
                  <a:srgbClr val="7C7C7C"/>
                </a:solidFill>
                <a:ea typeface="+mj-ea"/>
              </a:endParaRPr>
            </a:p>
          </p:txBody>
        </p:sp>
        <p:sp>
          <p:nvSpPr>
            <p:cNvPr id="20" name="Isosceles Triangle 43"/>
            <p:cNvSpPr/>
            <p:nvPr/>
          </p:nvSpPr>
          <p:spPr bwMode="auto">
            <a:xfrm rot="5400000">
              <a:off x="-1099772" y="3535073"/>
              <a:ext cx="4419096" cy="2207260"/>
            </a:xfrm>
            <a:custGeom>
              <a:avLst/>
              <a:gdLst>
                <a:gd name="connsiteX0" fmla="*/ 0 w 1060704"/>
                <a:gd name="connsiteY0" fmla="*/ 914400 h 914400"/>
                <a:gd name="connsiteX1" fmla="*/ 530352 w 1060704"/>
                <a:gd name="connsiteY1" fmla="*/ 0 h 914400"/>
                <a:gd name="connsiteX2" fmla="*/ 1060704 w 1060704"/>
                <a:gd name="connsiteY2" fmla="*/ 914400 h 914400"/>
                <a:gd name="connsiteX3" fmla="*/ 0 w 1060704"/>
                <a:gd name="connsiteY3" fmla="*/ 914400 h 914400"/>
                <a:gd name="connsiteX0" fmla="*/ 0 w 2356104"/>
                <a:gd name="connsiteY0" fmla="*/ 1036320 h 1036320"/>
                <a:gd name="connsiteX1" fmla="*/ 1825752 w 2356104"/>
                <a:gd name="connsiteY1" fmla="*/ 0 h 1036320"/>
                <a:gd name="connsiteX2" fmla="*/ 2356104 w 2356104"/>
                <a:gd name="connsiteY2" fmla="*/ 914400 h 1036320"/>
                <a:gd name="connsiteX3" fmla="*/ 0 w 2356104"/>
                <a:gd name="connsiteY3" fmla="*/ 1036320 h 1036320"/>
                <a:gd name="connsiteX0" fmla="*/ 0 w 4950714"/>
                <a:gd name="connsiteY0" fmla="*/ 1036320 h 1211580"/>
                <a:gd name="connsiteX1" fmla="*/ 1825752 w 4950714"/>
                <a:gd name="connsiteY1" fmla="*/ 0 h 1211580"/>
                <a:gd name="connsiteX2" fmla="*/ 4950714 w 4950714"/>
                <a:gd name="connsiteY2" fmla="*/ 1211580 h 1211580"/>
                <a:gd name="connsiteX3" fmla="*/ 0 w 4950714"/>
                <a:gd name="connsiteY3" fmla="*/ 1036320 h 1211580"/>
                <a:gd name="connsiteX0" fmla="*/ 0 w 5145024"/>
                <a:gd name="connsiteY0" fmla="*/ 1230630 h 1230630"/>
                <a:gd name="connsiteX1" fmla="*/ 2020062 w 5145024"/>
                <a:gd name="connsiteY1" fmla="*/ 0 h 1230630"/>
                <a:gd name="connsiteX2" fmla="*/ 5145024 w 5145024"/>
                <a:gd name="connsiteY2" fmla="*/ 1211580 h 1230630"/>
                <a:gd name="connsiteX3" fmla="*/ 0 w 5145024"/>
                <a:gd name="connsiteY3" fmla="*/ 1230630 h 1230630"/>
                <a:gd name="connsiteX0" fmla="*/ 0 w 5145024"/>
                <a:gd name="connsiteY0" fmla="*/ 1402080 h 1402080"/>
                <a:gd name="connsiteX1" fmla="*/ 1860042 w 5145024"/>
                <a:gd name="connsiteY1" fmla="*/ 0 h 1402080"/>
                <a:gd name="connsiteX2" fmla="*/ 5145024 w 5145024"/>
                <a:gd name="connsiteY2" fmla="*/ 1383030 h 1402080"/>
                <a:gd name="connsiteX3" fmla="*/ 0 w 5145024"/>
                <a:gd name="connsiteY3" fmla="*/ 1402080 h 1402080"/>
                <a:gd name="connsiteX0" fmla="*/ 0 w 5190744"/>
                <a:gd name="connsiteY0" fmla="*/ 1402080 h 1402080"/>
                <a:gd name="connsiteX1" fmla="*/ 1860042 w 5190744"/>
                <a:gd name="connsiteY1" fmla="*/ 0 h 1402080"/>
                <a:gd name="connsiteX2" fmla="*/ 5190744 w 5190744"/>
                <a:gd name="connsiteY2" fmla="*/ 1360170 h 1402080"/>
                <a:gd name="connsiteX3" fmla="*/ 0 w 5190744"/>
                <a:gd name="connsiteY3" fmla="*/ 1402080 h 1402080"/>
                <a:gd name="connsiteX0" fmla="*/ 0 w 5152644"/>
                <a:gd name="connsiteY0" fmla="*/ 1402080 h 1402080"/>
                <a:gd name="connsiteX1" fmla="*/ 1860042 w 5152644"/>
                <a:gd name="connsiteY1" fmla="*/ 0 h 1402080"/>
                <a:gd name="connsiteX2" fmla="*/ 5152644 w 5152644"/>
                <a:gd name="connsiteY2" fmla="*/ 1385570 h 1402080"/>
                <a:gd name="connsiteX3" fmla="*/ 0 w 5152644"/>
                <a:gd name="connsiteY3" fmla="*/ 1402080 h 1402080"/>
                <a:gd name="connsiteX0" fmla="*/ 0 w 5152644"/>
                <a:gd name="connsiteY0" fmla="*/ 1433830 h 1433830"/>
                <a:gd name="connsiteX1" fmla="*/ 1872742 w 5152644"/>
                <a:gd name="connsiteY1" fmla="*/ 0 h 1433830"/>
                <a:gd name="connsiteX2" fmla="*/ 5152644 w 5152644"/>
                <a:gd name="connsiteY2" fmla="*/ 1417320 h 1433830"/>
                <a:gd name="connsiteX3" fmla="*/ 0 w 5152644"/>
                <a:gd name="connsiteY3" fmla="*/ 1433830 h 1433830"/>
                <a:gd name="connsiteX0" fmla="*/ 0 w 4142994"/>
                <a:gd name="connsiteY0" fmla="*/ 1433830 h 4179570"/>
                <a:gd name="connsiteX1" fmla="*/ 1872742 w 4142994"/>
                <a:gd name="connsiteY1" fmla="*/ 0 h 4179570"/>
                <a:gd name="connsiteX2" fmla="*/ 4142994 w 4142994"/>
                <a:gd name="connsiteY2" fmla="*/ 4179570 h 4179570"/>
                <a:gd name="connsiteX3" fmla="*/ 0 w 4142994"/>
                <a:gd name="connsiteY3" fmla="*/ 1433830 h 4179570"/>
                <a:gd name="connsiteX0" fmla="*/ 0 w 3304794"/>
                <a:gd name="connsiteY0" fmla="*/ 2767330 h 4179570"/>
                <a:gd name="connsiteX1" fmla="*/ 1034542 w 3304794"/>
                <a:gd name="connsiteY1" fmla="*/ 0 h 4179570"/>
                <a:gd name="connsiteX2" fmla="*/ 3304794 w 3304794"/>
                <a:gd name="connsiteY2" fmla="*/ 4179570 h 4179570"/>
                <a:gd name="connsiteX3" fmla="*/ 0 w 3304794"/>
                <a:gd name="connsiteY3" fmla="*/ 2767330 h 4179570"/>
                <a:gd name="connsiteX0" fmla="*/ 0 w 3314319"/>
                <a:gd name="connsiteY0" fmla="*/ 2719705 h 4179570"/>
                <a:gd name="connsiteX1" fmla="*/ 1044067 w 3314319"/>
                <a:gd name="connsiteY1" fmla="*/ 0 h 4179570"/>
                <a:gd name="connsiteX2" fmla="*/ 3314319 w 3314319"/>
                <a:gd name="connsiteY2" fmla="*/ 4179570 h 4179570"/>
                <a:gd name="connsiteX3" fmla="*/ 0 w 3314319"/>
                <a:gd name="connsiteY3" fmla="*/ 2719705 h 4179570"/>
                <a:gd name="connsiteX0" fmla="*/ 0 w 3314319"/>
                <a:gd name="connsiteY0" fmla="*/ 224155 h 1684020"/>
                <a:gd name="connsiteX1" fmla="*/ 1825120 w 3314319"/>
                <a:gd name="connsiteY1" fmla="*/ 0 h 1684020"/>
                <a:gd name="connsiteX2" fmla="*/ 3314319 w 3314319"/>
                <a:gd name="connsiteY2" fmla="*/ 1684020 h 1684020"/>
                <a:gd name="connsiteX3" fmla="*/ 0 w 3314319"/>
                <a:gd name="connsiteY3" fmla="*/ 224155 h 1684020"/>
                <a:gd name="connsiteX0" fmla="*/ 0 w 3314322"/>
                <a:gd name="connsiteY0" fmla="*/ 224155 h 1655445"/>
                <a:gd name="connsiteX1" fmla="*/ 1825120 w 3314322"/>
                <a:gd name="connsiteY1" fmla="*/ 0 h 1655445"/>
                <a:gd name="connsiteX2" fmla="*/ 3314322 w 3314322"/>
                <a:gd name="connsiteY2" fmla="*/ 1655445 h 1655445"/>
                <a:gd name="connsiteX3" fmla="*/ 0 w 3314322"/>
                <a:gd name="connsiteY3" fmla="*/ 224155 h 1655445"/>
              </a:gdLst>
              <a:ahLst/>
              <a:cxnLst>
                <a:cxn ang="0">
                  <a:pos x="connsiteX0" y="connsiteY0"/>
                </a:cxn>
                <a:cxn ang="0">
                  <a:pos x="connsiteX1" y="connsiteY1"/>
                </a:cxn>
                <a:cxn ang="0">
                  <a:pos x="connsiteX2" y="connsiteY2"/>
                </a:cxn>
                <a:cxn ang="0">
                  <a:pos x="connsiteX3" y="connsiteY3"/>
                </a:cxn>
              </a:cxnLst>
              <a:rect l="l" t="t" r="r" b="b"/>
              <a:pathLst>
                <a:path w="3314322" h="1655445">
                  <a:moveTo>
                    <a:pt x="0" y="224155"/>
                  </a:moveTo>
                  <a:lnTo>
                    <a:pt x="1825120" y="0"/>
                  </a:lnTo>
                  <a:lnTo>
                    <a:pt x="3314322" y="1655445"/>
                  </a:lnTo>
                  <a:lnTo>
                    <a:pt x="0" y="224155"/>
                  </a:lnTo>
                  <a:close/>
                </a:path>
              </a:pathLst>
            </a:custGeom>
            <a:gradFill>
              <a:gsLst>
                <a:gs pos="5000">
                  <a:srgbClr val="E9EAEB"/>
                </a:gs>
                <a:gs pos="55000">
                  <a:srgbClr val="DADCDC"/>
                </a:gs>
                <a:gs pos="100000">
                  <a:srgbClr val="E7E8E8"/>
                </a:gs>
              </a:gsLst>
              <a:path path="circle">
                <a:fillToRect l="100000" t="100000"/>
              </a:path>
            </a:gradFill>
            <a:ln w="6350" cap="flat" cmpd="sng" algn="ctr">
              <a:solidFill>
                <a:srgbClr val="E7E8E9"/>
              </a:solidFill>
              <a:prstDash val="solid"/>
              <a:round/>
              <a:headEnd type="none" w="med" len="med"/>
              <a:tailEnd type="none" w="med" len="med"/>
            </a:ln>
            <a:effectLst/>
            <a:extLst/>
          </p:spPr>
          <p:txBody>
            <a:bodyPr rot="0" spcFirstLastPara="0" vertOverflow="overflow" horzOverflow="overflow" vert="horz" wrap="none" lIns="121920" tIns="60960" rIns="121920" bIns="60960" numCol="1" spcCol="0" rtlCol="0" fromWordArt="0" anchor="ctr" anchorCtr="0" forceAA="0" compatLnSpc="1">
              <a:prstTxWarp prst="textNoShape">
                <a:avLst/>
              </a:prstTxWarp>
              <a:noAutofit/>
            </a:bodyPr>
            <a:lstStyle/>
            <a:p>
              <a:pPr algn="ctr" defTabSz="1219139" fontAlgn="base">
                <a:spcBef>
                  <a:spcPct val="0"/>
                </a:spcBef>
                <a:spcAft>
                  <a:spcPct val="0"/>
                </a:spcAft>
              </a:pPr>
              <a:endParaRPr lang="en-IN" sz="1867">
                <a:solidFill>
                  <a:srgbClr val="7C7C7C"/>
                </a:solidFill>
                <a:ea typeface="+mj-ea"/>
              </a:endParaRPr>
            </a:p>
          </p:txBody>
        </p:sp>
        <p:sp>
          <p:nvSpPr>
            <p:cNvPr id="21" name="Isosceles Triangle 44"/>
            <p:cNvSpPr/>
            <p:nvPr/>
          </p:nvSpPr>
          <p:spPr bwMode="auto">
            <a:xfrm>
              <a:off x="18248" y="4857751"/>
              <a:ext cx="2535048" cy="2000249"/>
            </a:xfrm>
            <a:custGeom>
              <a:avLst/>
              <a:gdLst>
                <a:gd name="connsiteX0" fmla="*/ 0 w 1060704"/>
                <a:gd name="connsiteY0" fmla="*/ 914400 h 914400"/>
                <a:gd name="connsiteX1" fmla="*/ 530352 w 1060704"/>
                <a:gd name="connsiteY1" fmla="*/ 0 h 914400"/>
                <a:gd name="connsiteX2" fmla="*/ 1060704 w 1060704"/>
                <a:gd name="connsiteY2" fmla="*/ 914400 h 914400"/>
                <a:gd name="connsiteX3" fmla="*/ 0 w 1060704"/>
                <a:gd name="connsiteY3" fmla="*/ 914400 h 914400"/>
                <a:gd name="connsiteX0" fmla="*/ 0 w 1060704"/>
                <a:gd name="connsiteY0" fmla="*/ 1038225 h 1038225"/>
                <a:gd name="connsiteX1" fmla="*/ 635127 w 1060704"/>
                <a:gd name="connsiteY1" fmla="*/ 0 h 1038225"/>
                <a:gd name="connsiteX2" fmla="*/ 1060704 w 1060704"/>
                <a:gd name="connsiteY2" fmla="*/ 1038225 h 1038225"/>
                <a:gd name="connsiteX3" fmla="*/ 0 w 1060704"/>
                <a:gd name="connsiteY3" fmla="*/ 1038225 h 1038225"/>
                <a:gd name="connsiteX0" fmla="*/ 0 w 1060704"/>
                <a:gd name="connsiteY0" fmla="*/ 1047750 h 1047750"/>
                <a:gd name="connsiteX1" fmla="*/ 630365 w 1060704"/>
                <a:gd name="connsiteY1" fmla="*/ 0 h 1047750"/>
                <a:gd name="connsiteX2" fmla="*/ 1060704 w 1060704"/>
                <a:gd name="connsiteY2" fmla="*/ 1047750 h 1047750"/>
                <a:gd name="connsiteX3" fmla="*/ 0 w 1060704"/>
                <a:gd name="connsiteY3" fmla="*/ 1047750 h 1047750"/>
                <a:gd name="connsiteX0" fmla="*/ 0 w 882111"/>
                <a:gd name="connsiteY0" fmla="*/ 1047750 h 1483519"/>
                <a:gd name="connsiteX1" fmla="*/ 630365 w 882111"/>
                <a:gd name="connsiteY1" fmla="*/ 0 h 1483519"/>
                <a:gd name="connsiteX2" fmla="*/ 882111 w 882111"/>
                <a:gd name="connsiteY2" fmla="*/ 1483519 h 1483519"/>
                <a:gd name="connsiteX3" fmla="*/ 0 w 882111"/>
                <a:gd name="connsiteY3" fmla="*/ 1047750 h 1483519"/>
                <a:gd name="connsiteX0" fmla="*/ 0 w 1901286"/>
                <a:gd name="connsiteY0" fmla="*/ 1500187 h 1500187"/>
                <a:gd name="connsiteX1" fmla="*/ 1649540 w 1901286"/>
                <a:gd name="connsiteY1" fmla="*/ 0 h 1500187"/>
                <a:gd name="connsiteX2" fmla="*/ 1901286 w 1901286"/>
                <a:gd name="connsiteY2" fmla="*/ 1483519 h 1500187"/>
                <a:gd name="connsiteX3" fmla="*/ 0 w 1901286"/>
                <a:gd name="connsiteY3" fmla="*/ 1500187 h 1500187"/>
              </a:gdLst>
              <a:ahLst/>
              <a:cxnLst>
                <a:cxn ang="0">
                  <a:pos x="connsiteX0" y="connsiteY0"/>
                </a:cxn>
                <a:cxn ang="0">
                  <a:pos x="connsiteX1" y="connsiteY1"/>
                </a:cxn>
                <a:cxn ang="0">
                  <a:pos x="connsiteX2" y="connsiteY2"/>
                </a:cxn>
                <a:cxn ang="0">
                  <a:pos x="connsiteX3" y="connsiteY3"/>
                </a:cxn>
              </a:cxnLst>
              <a:rect l="l" t="t" r="r" b="b"/>
              <a:pathLst>
                <a:path w="1901286" h="1500187">
                  <a:moveTo>
                    <a:pt x="0" y="1500187"/>
                  </a:moveTo>
                  <a:lnTo>
                    <a:pt x="1649540" y="0"/>
                  </a:lnTo>
                  <a:lnTo>
                    <a:pt x="1901286" y="1483519"/>
                  </a:lnTo>
                  <a:lnTo>
                    <a:pt x="0" y="1500187"/>
                  </a:lnTo>
                  <a:close/>
                </a:path>
              </a:pathLst>
            </a:custGeom>
            <a:gradFill>
              <a:gsLst>
                <a:gs pos="36300">
                  <a:srgbClr val="E7E8E9"/>
                </a:gs>
                <a:gs pos="100000">
                  <a:srgbClr val="CDCFD0"/>
                </a:gs>
                <a:gs pos="0">
                  <a:srgbClr val="CDCFD0"/>
                </a:gs>
              </a:gsLst>
              <a:lin ang="4800000" scaled="0"/>
            </a:gradFill>
            <a:ln w="6350" cap="flat" cmpd="sng" algn="ctr">
              <a:solidFill>
                <a:srgbClr val="E7E8E9"/>
              </a:solidFill>
              <a:prstDash val="solid"/>
              <a:round/>
              <a:headEnd type="none" w="med" len="med"/>
              <a:tailEnd type="none" w="med" len="med"/>
            </a:ln>
            <a:effectLst/>
            <a:extLst/>
          </p:spPr>
          <p:txBody>
            <a:bodyPr rot="0" spcFirstLastPara="0" vertOverflow="overflow" horzOverflow="overflow" vert="horz" wrap="none" lIns="121920" tIns="60960" rIns="121920" bIns="60960" numCol="1" spcCol="0" rtlCol="0" fromWordArt="0" anchor="ctr" anchorCtr="0" forceAA="0" compatLnSpc="1">
              <a:prstTxWarp prst="textNoShape">
                <a:avLst/>
              </a:prstTxWarp>
              <a:noAutofit/>
            </a:bodyPr>
            <a:lstStyle/>
            <a:p>
              <a:pPr algn="ctr" defTabSz="1219139" fontAlgn="base">
                <a:spcBef>
                  <a:spcPct val="0"/>
                </a:spcBef>
                <a:spcAft>
                  <a:spcPct val="0"/>
                </a:spcAft>
              </a:pPr>
              <a:endParaRPr lang="en-IN" sz="1867">
                <a:solidFill>
                  <a:srgbClr val="7C7C7C"/>
                </a:solidFill>
                <a:ea typeface="+mj-ea"/>
              </a:endParaRPr>
            </a:p>
          </p:txBody>
        </p:sp>
        <p:sp>
          <p:nvSpPr>
            <p:cNvPr id="22" name="Isosceles Triangle 46"/>
            <p:cNvSpPr/>
            <p:nvPr/>
          </p:nvSpPr>
          <p:spPr bwMode="auto">
            <a:xfrm rot="4507423">
              <a:off x="1587697" y="2562893"/>
              <a:ext cx="2433935" cy="1868609"/>
            </a:xfrm>
            <a:custGeom>
              <a:avLst/>
              <a:gdLst>
                <a:gd name="connsiteX0" fmla="*/ 0 w 1060704"/>
                <a:gd name="connsiteY0" fmla="*/ 914400 h 914400"/>
                <a:gd name="connsiteX1" fmla="*/ 530352 w 1060704"/>
                <a:gd name="connsiteY1" fmla="*/ 0 h 914400"/>
                <a:gd name="connsiteX2" fmla="*/ 1060704 w 1060704"/>
                <a:gd name="connsiteY2" fmla="*/ 914400 h 914400"/>
                <a:gd name="connsiteX3" fmla="*/ 0 w 1060704"/>
                <a:gd name="connsiteY3" fmla="*/ 914400 h 914400"/>
                <a:gd name="connsiteX0" fmla="*/ 0 w 1060704"/>
                <a:gd name="connsiteY0" fmla="*/ 1124885 h 1124885"/>
                <a:gd name="connsiteX1" fmla="*/ 566554 w 1060704"/>
                <a:gd name="connsiteY1" fmla="*/ 0 h 1124885"/>
                <a:gd name="connsiteX2" fmla="*/ 1060704 w 1060704"/>
                <a:gd name="connsiteY2" fmla="*/ 1124885 h 1124885"/>
                <a:gd name="connsiteX3" fmla="*/ 0 w 1060704"/>
                <a:gd name="connsiteY3" fmla="*/ 1124885 h 1124885"/>
                <a:gd name="connsiteX0" fmla="*/ 0 w 1348094"/>
                <a:gd name="connsiteY0" fmla="*/ 1124885 h 1378622"/>
                <a:gd name="connsiteX1" fmla="*/ 566554 w 1348094"/>
                <a:gd name="connsiteY1" fmla="*/ 0 h 1378622"/>
                <a:gd name="connsiteX2" fmla="*/ 1348094 w 1348094"/>
                <a:gd name="connsiteY2" fmla="*/ 1378622 h 1378622"/>
                <a:gd name="connsiteX3" fmla="*/ 0 w 1348094"/>
                <a:gd name="connsiteY3" fmla="*/ 1124885 h 1378622"/>
                <a:gd name="connsiteX0" fmla="*/ 0 w 1825451"/>
                <a:gd name="connsiteY0" fmla="*/ 1116345 h 1378622"/>
                <a:gd name="connsiteX1" fmla="*/ 1043911 w 1825451"/>
                <a:gd name="connsiteY1" fmla="*/ 0 h 1378622"/>
                <a:gd name="connsiteX2" fmla="*/ 1825451 w 1825451"/>
                <a:gd name="connsiteY2" fmla="*/ 1378622 h 1378622"/>
                <a:gd name="connsiteX3" fmla="*/ 0 w 1825451"/>
                <a:gd name="connsiteY3" fmla="*/ 1116345 h 1378622"/>
                <a:gd name="connsiteX0" fmla="*/ 0 w 1825451"/>
                <a:gd name="connsiteY0" fmla="*/ 1139180 h 1401457"/>
                <a:gd name="connsiteX1" fmla="*/ 1022875 w 1825451"/>
                <a:gd name="connsiteY1" fmla="*/ 0 h 1401457"/>
                <a:gd name="connsiteX2" fmla="*/ 1825451 w 1825451"/>
                <a:gd name="connsiteY2" fmla="*/ 1401457 h 1401457"/>
                <a:gd name="connsiteX3" fmla="*/ 0 w 1825451"/>
                <a:gd name="connsiteY3" fmla="*/ 1139180 h 1401457"/>
              </a:gdLst>
              <a:ahLst/>
              <a:cxnLst>
                <a:cxn ang="0">
                  <a:pos x="connsiteX0" y="connsiteY0"/>
                </a:cxn>
                <a:cxn ang="0">
                  <a:pos x="connsiteX1" y="connsiteY1"/>
                </a:cxn>
                <a:cxn ang="0">
                  <a:pos x="connsiteX2" y="connsiteY2"/>
                </a:cxn>
                <a:cxn ang="0">
                  <a:pos x="connsiteX3" y="connsiteY3"/>
                </a:cxn>
              </a:cxnLst>
              <a:rect l="l" t="t" r="r" b="b"/>
              <a:pathLst>
                <a:path w="1825451" h="1401457">
                  <a:moveTo>
                    <a:pt x="0" y="1139180"/>
                  </a:moveTo>
                  <a:lnTo>
                    <a:pt x="1022875" y="0"/>
                  </a:lnTo>
                  <a:lnTo>
                    <a:pt x="1825451" y="1401457"/>
                  </a:lnTo>
                  <a:lnTo>
                    <a:pt x="0" y="1139180"/>
                  </a:lnTo>
                  <a:close/>
                </a:path>
              </a:pathLst>
            </a:custGeom>
            <a:gradFill flip="none" rotWithShape="1">
              <a:gsLst>
                <a:gs pos="75000">
                  <a:srgbClr val="F7F7F7"/>
                </a:gs>
                <a:gs pos="0">
                  <a:srgbClr val="D3D5D6"/>
                </a:gs>
                <a:gs pos="100000">
                  <a:srgbClr val="EDEEEE"/>
                </a:gs>
              </a:gsLst>
              <a:lin ang="0" scaled="0"/>
              <a:tileRect/>
            </a:gradFill>
            <a:ln w="6350" cap="flat" cmpd="sng" algn="ctr">
              <a:solidFill>
                <a:srgbClr val="E7E8E9"/>
              </a:solidFill>
              <a:prstDash val="solid"/>
              <a:round/>
              <a:headEnd type="none" w="med" len="med"/>
              <a:tailEnd type="none" w="med" len="med"/>
            </a:ln>
            <a:effectLst/>
            <a:extLst/>
          </p:spPr>
          <p:txBody>
            <a:bodyPr rot="0" spcFirstLastPara="0" vertOverflow="overflow" horzOverflow="overflow" vert="horz" wrap="none" lIns="121920" tIns="60960" rIns="121920" bIns="60960" numCol="1" spcCol="0" rtlCol="0" fromWordArt="0" anchor="ctr" anchorCtr="0" forceAA="0" compatLnSpc="1">
              <a:prstTxWarp prst="textNoShape">
                <a:avLst/>
              </a:prstTxWarp>
              <a:noAutofit/>
            </a:bodyPr>
            <a:lstStyle/>
            <a:p>
              <a:pPr algn="ctr" defTabSz="1219139" fontAlgn="base">
                <a:spcBef>
                  <a:spcPct val="0"/>
                </a:spcBef>
                <a:spcAft>
                  <a:spcPct val="0"/>
                </a:spcAft>
              </a:pPr>
              <a:endParaRPr lang="en-IN" sz="1867">
                <a:solidFill>
                  <a:srgbClr val="7C7C7C"/>
                </a:solidFill>
                <a:ea typeface="+mj-ea"/>
              </a:endParaRPr>
            </a:p>
          </p:txBody>
        </p:sp>
        <p:sp>
          <p:nvSpPr>
            <p:cNvPr id="23" name="Isosceles Triangle 46"/>
            <p:cNvSpPr/>
            <p:nvPr/>
          </p:nvSpPr>
          <p:spPr bwMode="auto">
            <a:xfrm rot="4507423">
              <a:off x="3072388" y="2413741"/>
              <a:ext cx="1331156" cy="3355519"/>
            </a:xfrm>
            <a:custGeom>
              <a:avLst/>
              <a:gdLst>
                <a:gd name="connsiteX0" fmla="*/ 0 w 1060704"/>
                <a:gd name="connsiteY0" fmla="*/ 914400 h 914400"/>
                <a:gd name="connsiteX1" fmla="*/ 530352 w 1060704"/>
                <a:gd name="connsiteY1" fmla="*/ 0 h 914400"/>
                <a:gd name="connsiteX2" fmla="*/ 1060704 w 1060704"/>
                <a:gd name="connsiteY2" fmla="*/ 914400 h 914400"/>
                <a:gd name="connsiteX3" fmla="*/ 0 w 1060704"/>
                <a:gd name="connsiteY3" fmla="*/ 914400 h 914400"/>
                <a:gd name="connsiteX0" fmla="*/ 0 w 1060704"/>
                <a:gd name="connsiteY0" fmla="*/ 1124885 h 1124885"/>
                <a:gd name="connsiteX1" fmla="*/ 566554 w 1060704"/>
                <a:gd name="connsiteY1" fmla="*/ 0 h 1124885"/>
                <a:gd name="connsiteX2" fmla="*/ 1060704 w 1060704"/>
                <a:gd name="connsiteY2" fmla="*/ 1124885 h 1124885"/>
                <a:gd name="connsiteX3" fmla="*/ 0 w 1060704"/>
                <a:gd name="connsiteY3" fmla="*/ 1124885 h 1124885"/>
                <a:gd name="connsiteX0" fmla="*/ 0 w 1348094"/>
                <a:gd name="connsiteY0" fmla="*/ 1124885 h 1378622"/>
                <a:gd name="connsiteX1" fmla="*/ 566554 w 1348094"/>
                <a:gd name="connsiteY1" fmla="*/ 0 h 1378622"/>
                <a:gd name="connsiteX2" fmla="*/ 1348094 w 1348094"/>
                <a:gd name="connsiteY2" fmla="*/ 1378622 h 1378622"/>
                <a:gd name="connsiteX3" fmla="*/ 0 w 1348094"/>
                <a:gd name="connsiteY3" fmla="*/ 1124885 h 1378622"/>
                <a:gd name="connsiteX0" fmla="*/ 0 w 1825451"/>
                <a:gd name="connsiteY0" fmla="*/ 1116345 h 1378622"/>
                <a:gd name="connsiteX1" fmla="*/ 1043911 w 1825451"/>
                <a:gd name="connsiteY1" fmla="*/ 0 h 1378622"/>
                <a:gd name="connsiteX2" fmla="*/ 1825451 w 1825451"/>
                <a:gd name="connsiteY2" fmla="*/ 1378622 h 1378622"/>
                <a:gd name="connsiteX3" fmla="*/ 0 w 1825451"/>
                <a:gd name="connsiteY3" fmla="*/ 1116345 h 1378622"/>
                <a:gd name="connsiteX0" fmla="*/ 0 w 1984367"/>
                <a:gd name="connsiteY0" fmla="*/ 1239701 h 1378622"/>
                <a:gd name="connsiteX1" fmla="*/ 1202827 w 1984367"/>
                <a:gd name="connsiteY1" fmla="*/ 0 h 1378622"/>
                <a:gd name="connsiteX2" fmla="*/ 1984367 w 1984367"/>
                <a:gd name="connsiteY2" fmla="*/ 1378622 h 1378622"/>
                <a:gd name="connsiteX3" fmla="*/ 0 w 1984367"/>
                <a:gd name="connsiteY3" fmla="*/ 1239701 h 1378622"/>
                <a:gd name="connsiteX0" fmla="*/ 0 w 1994184"/>
                <a:gd name="connsiteY0" fmla="*/ 1239557 h 1378622"/>
                <a:gd name="connsiteX1" fmla="*/ 1212644 w 1994184"/>
                <a:gd name="connsiteY1" fmla="*/ 0 h 1378622"/>
                <a:gd name="connsiteX2" fmla="*/ 1994184 w 1994184"/>
                <a:gd name="connsiteY2" fmla="*/ 1378622 h 1378622"/>
                <a:gd name="connsiteX3" fmla="*/ 0 w 1994184"/>
                <a:gd name="connsiteY3" fmla="*/ 1239557 h 1378622"/>
                <a:gd name="connsiteX0" fmla="*/ 0 w 1212644"/>
                <a:gd name="connsiteY0" fmla="*/ 1239557 h 2620813"/>
                <a:gd name="connsiteX1" fmla="*/ 1212644 w 1212644"/>
                <a:gd name="connsiteY1" fmla="*/ 0 h 2620813"/>
                <a:gd name="connsiteX2" fmla="*/ 783804 w 1212644"/>
                <a:gd name="connsiteY2" fmla="*/ 2620813 h 2620813"/>
                <a:gd name="connsiteX3" fmla="*/ 0 w 1212644"/>
                <a:gd name="connsiteY3" fmla="*/ 1239557 h 2620813"/>
                <a:gd name="connsiteX0" fmla="*/ 0 w 989019"/>
                <a:gd name="connsiteY0" fmla="*/ 1114994 h 2496250"/>
                <a:gd name="connsiteX1" fmla="*/ 989019 w 989019"/>
                <a:gd name="connsiteY1" fmla="*/ 0 h 2496250"/>
                <a:gd name="connsiteX2" fmla="*/ 783804 w 989019"/>
                <a:gd name="connsiteY2" fmla="*/ 2496250 h 2496250"/>
                <a:gd name="connsiteX3" fmla="*/ 0 w 989019"/>
                <a:gd name="connsiteY3" fmla="*/ 1114994 h 2496250"/>
                <a:gd name="connsiteX0" fmla="*/ 0 w 963235"/>
                <a:gd name="connsiteY0" fmla="*/ 1129234 h 2510490"/>
                <a:gd name="connsiteX1" fmla="*/ 963235 w 963235"/>
                <a:gd name="connsiteY1" fmla="*/ 0 h 2510490"/>
                <a:gd name="connsiteX2" fmla="*/ 783804 w 963235"/>
                <a:gd name="connsiteY2" fmla="*/ 2510490 h 2510490"/>
                <a:gd name="connsiteX3" fmla="*/ 0 w 963235"/>
                <a:gd name="connsiteY3" fmla="*/ 1129234 h 2510490"/>
                <a:gd name="connsiteX0" fmla="*/ 0 w 977187"/>
                <a:gd name="connsiteY0" fmla="*/ 1135383 h 2516639"/>
                <a:gd name="connsiteX1" fmla="*/ 977187 w 977187"/>
                <a:gd name="connsiteY1" fmla="*/ 0 h 2516639"/>
                <a:gd name="connsiteX2" fmla="*/ 783804 w 977187"/>
                <a:gd name="connsiteY2" fmla="*/ 2516639 h 2516639"/>
                <a:gd name="connsiteX3" fmla="*/ 0 w 977187"/>
                <a:gd name="connsiteY3" fmla="*/ 1135383 h 2516639"/>
                <a:gd name="connsiteX0" fmla="*/ 0 w 998367"/>
                <a:gd name="connsiteY0" fmla="*/ 1122366 h 2516639"/>
                <a:gd name="connsiteX1" fmla="*/ 998367 w 998367"/>
                <a:gd name="connsiteY1" fmla="*/ 0 h 2516639"/>
                <a:gd name="connsiteX2" fmla="*/ 804984 w 998367"/>
                <a:gd name="connsiteY2" fmla="*/ 2516639 h 2516639"/>
                <a:gd name="connsiteX3" fmla="*/ 0 w 998367"/>
                <a:gd name="connsiteY3" fmla="*/ 1122366 h 2516639"/>
              </a:gdLst>
              <a:ahLst/>
              <a:cxnLst>
                <a:cxn ang="0">
                  <a:pos x="connsiteX0" y="connsiteY0"/>
                </a:cxn>
                <a:cxn ang="0">
                  <a:pos x="connsiteX1" y="connsiteY1"/>
                </a:cxn>
                <a:cxn ang="0">
                  <a:pos x="connsiteX2" y="connsiteY2"/>
                </a:cxn>
                <a:cxn ang="0">
                  <a:pos x="connsiteX3" y="connsiteY3"/>
                </a:cxn>
              </a:cxnLst>
              <a:rect l="l" t="t" r="r" b="b"/>
              <a:pathLst>
                <a:path w="998367" h="2516639">
                  <a:moveTo>
                    <a:pt x="0" y="1122366"/>
                  </a:moveTo>
                  <a:lnTo>
                    <a:pt x="998367" y="0"/>
                  </a:lnTo>
                  <a:lnTo>
                    <a:pt x="804984" y="2516639"/>
                  </a:lnTo>
                  <a:lnTo>
                    <a:pt x="0" y="1122366"/>
                  </a:lnTo>
                  <a:close/>
                </a:path>
              </a:pathLst>
            </a:custGeom>
            <a:gradFill flip="none" rotWithShape="1">
              <a:gsLst>
                <a:gs pos="42000">
                  <a:srgbClr val="F3F3F3"/>
                </a:gs>
                <a:gs pos="0">
                  <a:srgbClr val="EDEEEE"/>
                </a:gs>
                <a:gs pos="95571">
                  <a:srgbClr val="D1D3D4"/>
                </a:gs>
                <a:gs pos="97345">
                  <a:srgbClr val="E9EAEB"/>
                </a:gs>
              </a:gsLst>
              <a:lin ang="14400000" scaled="0"/>
              <a:tileRect/>
            </a:gradFill>
            <a:ln w="6350" cap="flat" cmpd="sng" algn="ctr">
              <a:solidFill>
                <a:srgbClr val="E7E8E9"/>
              </a:solidFill>
              <a:prstDash val="solid"/>
              <a:round/>
              <a:headEnd type="none" w="med" len="med"/>
              <a:tailEnd type="none" w="med" len="med"/>
            </a:ln>
            <a:effectLst/>
            <a:extLst/>
          </p:spPr>
          <p:txBody>
            <a:bodyPr rot="0" spcFirstLastPara="0" vertOverflow="overflow" horzOverflow="overflow" vert="horz" wrap="none" lIns="121920" tIns="60960" rIns="121920" bIns="60960" numCol="1" spcCol="0" rtlCol="0" fromWordArt="0" anchor="ctr" anchorCtr="0" forceAA="0" compatLnSpc="1">
              <a:prstTxWarp prst="textNoShape">
                <a:avLst/>
              </a:prstTxWarp>
              <a:noAutofit/>
            </a:bodyPr>
            <a:lstStyle/>
            <a:p>
              <a:pPr algn="ctr" defTabSz="1219139" fontAlgn="base">
                <a:spcBef>
                  <a:spcPct val="0"/>
                </a:spcBef>
                <a:spcAft>
                  <a:spcPct val="0"/>
                </a:spcAft>
              </a:pPr>
              <a:endParaRPr lang="en-IN" sz="1867">
                <a:solidFill>
                  <a:srgbClr val="7C7C7C"/>
                </a:solidFill>
                <a:ea typeface="+mj-ea"/>
              </a:endParaRPr>
            </a:p>
          </p:txBody>
        </p:sp>
        <p:sp>
          <p:nvSpPr>
            <p:cNvPr id="24" name="Isosceles Triangle 46"/>
            <p:cNvSpPr/>
            <p:nvPr/>
          </p:nvSpPr>
          <p:spPr bwMode="auto">
            <a:xfrm rot="15848090" flipV="1">
              <a:off x="3129199" y="3629367"/>
              <a:ext cx="1633984" cy="3318483"/>
            </a:xfrm>
            <a:custGeom>
              <a:avLst/>
              <a:gdLst>
                <a:gd name="connsiteX0" fmla="*/ 0 w 1060704"/>
                <a:gd name="connsiteY0" fmla="*/ 914400 h 914400"/>
                <a:gd name="connsiteX1" fmla="*/ 530352 w 1060704"/>
                <a:gd name="connsiteY1" fmla="*/ 0 h 914400"/>
                <a:gd name="connsiteX2" fmla="*/ 1060704 w 1060704"/>
                <a:gd name="connsiteY2" fmla="*/ 914400 h 914400"/>
                <a:gd name="connsiteX3" fmla="*/ 0 w 1060704"/>
                <a:gd name="connsiteY3" fmla="*/ 914400 h 914400"/>
                <a:gd name="connsiteX0" fmla="*/ 0 w 1060704"/>
                <a:gd name="connsiteY0" fmla="*/ 1124885 h 1124885"/>
                <a:gd name="connsiteX1" fmla="*/ 566554 w 1060704"/>
                <a:gd name="connsiteY1" fmla="*/ 0 h 1124885"/>
                <a:gd name="connsiteX2" fmla="*/ 1060704 w 1060704"/>
                <a:gd name="connsiteY2" fmla="*/ 1124885 h 1124885"/>
                <a:gd name="connsiteX3" fmla="*/ 0 w 1060704"/>
                <a:gd name="connsiteY3" fmla="*/ 1124885 h 1124885"/>
                <a:gd name="connsiteX0" fmla="*/ 0 w 1348094"/>
                <a:gd name="connsiteY0" fmla="*/ 1124885 h 1378622"/>
                <a:gd name="connsiteX1" fmla="*/ 566554 w 1348094"/>
                <a:gd name="connsiteY1" fmla="*/ 0 h 1378622"/>
                <a:gd name="connsiteX2" fmla="*/ 1348094 w 1348094"/>
                <a:gd name="connsiteY2" fmla="*/ 1378622 h 1378622"/>
                <a:gd name="connsiteX3" fmla="*/ 0 w 1348094"/>
                <a:gd name="connsiteY3" fmla="*/ 1124885 h 1378622"/>
                <a:gd name="connsiteX0" fmla="*/ 0 w 1825451"/>
                <a:gd name="connsiteY0" fmla="*/ 1116345 h 1378622"/>
                <a:gd name="connsiteX1" fmla="*/ 1043911 w 1825451"/>
                <a:gd name="connsiteY1" fmla="*/ 0 h 1378622"/>
                <a:gd name="connsiteX2" fmla="*/ 1825451 w 1825451"/>
                <a:gd name="connsiteY2" fmla="*/ 1378622 h 1378622"/>
                <a:gd name="connsiteX3" fmla="*/ 0 w 1825451"/>
                <a:gd name="connsiteY3" fmla="*/ 1116345 h 1378622"/>
                <a:gd name="connsiteX0" fmla="*/ 0 w 1984367"/>
                <a:gd name="connsiteY0" fmla="*/ 1239701 h 1378622"/>
                <a:gd name="connsiteX1" fmla="*/ 1202827 w 1984367"/>
                <a:gd name="connsiteY1" fmla="*/ 0 h 1378622"/>
                <a:gd name="connsiteX2" fmla="*/ 1984367 w 1984367"/>
                <a:gd name="connsiteY2" fmla="*/ 1378622 h 1378622"/>
                <a:gd name="connsiteX3" fmla="*/ 0 w 1984367"/>
                <a:gd name="connsiteY3" fmla="*/ 1239701 h 1378622"/>
                <a:gd name="connsiteX0" fmla="*/ 0 w 1994184"/>
                <a:gd name="connsiteY0" fmla="*/ 1239557 h 1378622"/>
                <a:gd name="connsiteX1" fmla="*/ 1212644 w 1994184"/>
                <a:gd name="connsiteY1" fmla="*/ 0 h 1378622"/>
                <a:gd name="connsiteX2" fmla="*/ 1994184 w 1994184"/>
                <a:gd name="connsiteY2" fmla="*/ 1378622 h 1378622"/>
                <a:gd name="connsiteX3" fmla="*/ 0 w 1994184"/>
                <a:gd name="connsiteY3" fmla="*/ 1239557 h 1378622"/>
                <a:gd name="connsiteX0" fmla="*/ 0 w 1212644"/>
                <a:gd name="connsiteY0" fmla="*/ 1239557 h 2620813"/>
                <a:gd name="connsiteX1" fmla="*/ 1212644 w 1212644"/>
                <a:gd name="connsiteY1" fmla="*/ 0 h 2620813"/>
                <a:gd name="connsiteX2" fmla="*/ 783804 w 1212644"/>
                <a:gd name="connsiteY2" fmla="*/ 2620813 h 2620813"/>
                <a:gd name="connsiteX3" fmla="*/ 0 w 1212644"/>
                <a:gd name="connsiteY3" fmla="*/ 1239557 h 2620813"/>
                <a:gd name="connsiteX0" fmla="*/ 0 w 989019"/>
                <a:gd name="connsiteY0" fmla="*/ 1114994 h 2496250"/>
                <a:gd name="connsiteX1" fmla="*/ 989019 w 989019"/>
                <a:gd name="connsiteY1" fmla="*/ 0 h 2496250"/>
                <a:gd name="connsiteX2" fmla="*/ 783804 w 989019"/>
                <a:gd name="connsiteY2" fmla="*/ 2496250 h 2496250"/>
                <a:gd name="connsiteX3" fmla="*/ 0 w 989019"/>
                <a:gd name="connsiteY3" fmla="*/ 1114994 h 2496250"/>
                <a:gd name="connsiteX0" fmla="*/ 0 w 963235"/>
                <a:gd name="connsiteY0" fmla="*/ 1129234 h 2510490"/>
                <a:gd name="connsiteX1" fmla="*/ 963235 w 963235"/>
                <a:gd name="connsiteY1" fmla="*/ 0 h 2510490"/>
                <a:gd name="connsiteX2" fmla="*/ 783804 w 963235"/>
                <a:gd name="connsiteY2" fmla="*/ 2510490 h 2510490"/>
                <a:gd name="connsiteX3" fmla="*/ 0 w 963235"/>
                <a:gd name="connsiteY3" fmla="*/ 1129234 h 2510490"/>
                <a:gd name="connsiteX0" fmla="*/ 0 w 977187"/>
                <a:gd name="connsiteY0" fmla="*/ 1135383 h 2516639"/>
                <a:gd name="connsiteX1" fmla="*/ 977187 w 977187"/>
                <a:gd name="connsiteY1" fmla="*/ 0 h 2516639"/>
                <a:gd name="connsiteX2" fmla="*/ 783804 w 977187"/>
                <a:gd name="connsiteY2" fmla="*/ 2516639 h 2516639"/>
                <a:gd name="connsiteX3" fmla="*/ 0 w 977187"/>
                <a:gd name="connsiteY3" fmla="*/ 1135383 h 2516639"/>
                <a:gd name="connsiteX0" fmla="*/ 0 w 1216251"/>
                <a:gd name="connsiteY0" fmla="*/ 1169516 h 2516639"/>
                <a:gd name="connsiteX1" fmla="*/ 1216251 w 1216251"/>
                <a:gd name="connsiteY1" fmla="*/ 0 h 2516639"/>
                <a:gd name="connsiteX2" fmla="*/ 1022868 w 1216251"/>
                <a:gd name="connsiteY2" fmla="*/ 2516639 h 2516639"/>
                <a:gd name="connsiteX3" fmla="*/ 0 w 1216251"/>
                <a:gd name="connsiteY3" fmla="*/ 1169516 h 2516639"/>
                <a:gd name="connsiteX0" fmla="*/ 0 w 1225488"/>
                <a:gd name="connsiteY0" fmla="*/ 1141739 h 2488862"/>
                <a:gd name="connsiteX1" fmla="*/ 1225488 w 1225488"/>
                <a:gd name="connsiteY1" fmla="*/ 0 h 2488862"/>
                <a:gd name="connsiteX2" fmla="*/ 1022868 w 1225488"/>
                <a:gd name="connsiteY2" fmla="*/ 2488862 h 2488862"/>
                <a:gd name="connsiteX3" fmla="*/ 0 w 1225488"/>
                <a:gd name="connsiteY3" fmla="*/ 1141739 h 2488862"/>
              </a:gdLst>
              <a:ahLst/>
              <a:cxnLst>
                <a:cxn ang="0">
                  <a:pos x="connsiteX0" y="connsiteY0"/>
                </a:cxn>
                <a:cxn ang="0">
                  <a:pos x="connsiteX1" y="connsiteY1"/>
                </a:cxn>
                <a:cxn ang="0">
                  <a:pos x="connsiteX2" y="connsiteY2"/>
                </a:cxn>
                <a:cxn ang="0">
                  <a:pos x="connsiteX3" y="connsiteY3"/>
                </a:cxn>
              </a:cxnLst>
              <a:rect l="l" t="t" r="r" b="b"/>
              <a:pathLst>
                <a:path w="1225488" h="2488862">
                  <a:moveTo>
                    <a:pt x="0" y="1141739"/>
                  </a:moveTo>
                  <a:lnTo>
                    <a:pt x="1225488" y="0"/>
                  </a:lnTo>
                  <a:lnTo>
                    <a:pt x="1022868" y="2488862"/>
                  </a:lnTo>
                  <a:lnTo>
                    <a:pt x="0" y="1141739"/>
                  </a:lnTo>
                  <a:close/>
                </a:path>
              </a:pathLst>
            </a:custGeom>
            <a:gradFill>
              <a:gsLst>
                <a:gs pos="100000">
                  <a:srgbClr val="D3D5D6"/>
                </a:gs>
                <a:gs pos="0">
                  <a:srgbClr val="EDEEEE"/>
                </a:gs>
              </a:gsLst>
              <a:lin ang="8400000" scaled="0"/>
            </a:gradFill>
            <a:ln w="6350" cap="flat" cmpd="sng" algn="ctr">
              <a:solidFill>
                <a:srgbClr val="E7E8E9"/>
              </a:solidFill>
              <a:prstDash val="solid"/>
              <a:round/>
              <a:headEnd type="none" w="med" len="med"/>
              <a:tailEnd type="none" w="med" len="med"/>
            </a:ln>
            <a:effectLst/>
            <a:extLst/>
          </p:spPr>
          <p:txBody>
            <a:bodyPr rot="0" spcFirstLastPara="0" vertOverflow="overflow" horzOverflow="overflow" vert="horz" wrap="none" lIns="121920" tIns="60960" rIns="121920" bIns="60960" numCol="1" spcCol="0" rtlCol="0" fromWordArt="0" anchor="ctr" anchorCtr="0" forceAA="0" compatLnSpc="1">
              <a:prstTxWarp prst="textNoShape">
                <a:avLst/>
              </a:prstTxWarp>
              <a:noAutofit/>
            </a:bodyPr>
            <a:lstStyle/>
            <a:p>
              <a:pPr algn="ctr" defTabSz="1219139" fontAlgn="base">
                <a:spcBef>
                  <a:spcPct val="0"/>
                </a:spcBef>
                <a:spcAft>
                  <a:spcPct val="0"/>
                </a:spcAft>
              </a:pPr>
              <a:endParaRPr lang="en-IN" sz="1867">
                <a:solidFill>
                  <a:srgbClr val="7C7C7C"/>
                </a:solidFill>
                <a:ea typeface="+mj-ea"/>
              </a:endParaRPr>
            </a:p>
          </p:txBody>
        </p:sp>
        <p:sp>
          <p:nvSpPr>
            <p:cNvPr id="25" name="Isosceles Triangle 47"/>
            <p:cNvSpPr/>
            <p:nvPr/>
          </p:nvSpPr>
          <p:spPr bwMode="auto">
            <a:xfrm>
              <a:off x="2234353" y="4913084"/>
              <a:ext cx="1932687" cy="1920875"/>
            </a:xfrm>
            <a:custGeom>
              <a:avLst/>
              <a:gdLst>
                <a:gd name="connsiteX0" fmla="*/ 0 w 1060704"/>
                <a:gd name="connsiteY0" fmla="*/ 914400 h 914400"/>
                <a:gd name="connsiteX1" fmla="*/ 530352 w 1060704"/>
                <a:gd name="connsiteY1" fmla="*/ 0 h 914400"/>
                <a:gd name="connsiteX2" fmla="*/ 1060704 w 1060704"/>
                <a:gd name="connsiteY2" fmla="*/ 914400 h 914400"/>
                <a:gd name="connsiteX3" fmla="*/ 0 w 1060704"/>
                <a:gd name="connsiteY3" fmla="*/ 914400 h 914400"/>
                <a:gd name="connsiteX0" fmla="*/ 69723 w 1130427"/>
                <a:gd name="connsiteY0" fmla="*/ 1031081 h 1031081"/>
                <a:gd name="connsiteX1" fmla="*/ 0 w 1130427"/>
                <a:gd name="connsiteY1" fmla="*/ 0 h 1031081"/>
                <a:gd name="connsiteX2" fmla="*/ 1130427 w 1130427"/>
                <a:gd name="connsiteY2" fmla="*/ 1031081 h 1031081"/>
                <a:gd name="connsiteX3" fmla="*/ 69723 w 1130427"/>
                <a:gd name="connsiteY3" fmla="*/ 1031081 h 1031081"/>
                <a:gd name="connsiteX0" fmla="*/ 243554 w 1130427"/>
                <a:gd name="connsiteY0" fmla="*/ 1440656 h 1440656"/>
                <a:gd name="connsiteX1" fmla="*/ 0 w 1130427"/>
                <a:gd name="connsiteY1" fmla="*/ 0 h 1440656"/>
                <a:gd name="connsiteX2" fmla="*/ 1130427 w 1130427"/>
                <a:gd name="connsiteY2" fmla="*/ 1031081 h 1440656"/>
                <a:gd name="connsiteX3" fmla="*/ 243554 w 1130427"/>
                <a:gd name="connsiteY3" fmla="*/ 1440656 h 1440656"/>
                <a:gd name="connsiteX0" fmla="*/ 243554 w 1449515"/>
                <a:gd name="connsiteY0" fmla="*/ 1440656 h 1440656"/>
                <a:gd name="connsiteX1" fmla="*/ 0 w 1449515"/>
                <a:gd name="connsiteY1" fmla="*/ 0 h 1440656"/>
                <a:gd name="connsiteX2" fmla="*/ 1449515 w 1449515"/>
                <a:gd name="connsiteY2" fmla="*/ 881062 h 1440656"/>
                <a:gd name="connsiteX3" fmla="*/ 243554 w 1449515"/>
                <a:gd name="connsiteY3" fmla="*/ 1440656 h 1440656"/>
              </a:gdLst>
              <a:ahLst/>
              <a:cxnLst>
                <a:cxn ang="0">
                  <a:pos x="connsiteX0" y="connsiteY0"/>
                </a:cxn>
                <a:cxn ang="0">
                  <a:pos x="connsiteX1" y="connsiteY1"/>
                </a:cxn>
                <a:cxn ang="0">
                  <a:pos x="connsiteX2" y="connsiteY2"/>
                </a:cxn>
                <a:cxn ang="0">
                  <a:pos x="connsiteX3" y="connsiteY3"/>
                </a:cxn>
              </a:cxnLst>
              <a:rect l="l" t="t" r="r" b="b"/>
              <a:pathLst>
                <a:path w="1449515" h="1440656">
                  <a:moveTo>
                    <a:pt x="243554" y="1440656"/>
                  </a:moveTo>
                  <a:lnTo>
                    <a:pt x="0" y="0"/>
                  </a:lnTo>
                  <a:lnTo>
                    <a:pt x="1449515" y="881062"/>
                  </a:lnTo>
                  <a:lnTo>
                    <a:pt x="243554" y="1440656"/>
                  </a:lnTo>
                  <a:close/>
                </a:path>
              </a:pathLst>
            </a:custGeom>
            <a:gradFill>
              <a:gsLst>
                <a:gs pos="0">
                  <a:srgbClr val="D5D6D7"/>
                </a:gs>
                <a:gs pos="70000">
                  <a:srgbClr val="FDFDFD"/>
                </a:gs>
                <a:gs pos="100000">
                  <a:srgbClr val="E7E8E8"/>
                </a:gs>
              </a:gsLst>
              <a:path path="circle">
                <a:fillToRect l="100000" t="100000"/>
              </a:path>
            </a:gradFill>
            <a:ln w="6350" cap="flat" cmpd="sng" algn="ctr">
              <a:solidFill>
                <a:srgbClr val="E7E8E9"/>
              </a:solidFill>
              <a:prstDash val="solid"/>
              <a:round/>
              <a:headEnd type="none" w="med" len="med"/>
              <a:tailEnd type="none" w="med" len="med"/>
            </a:ln>
            <a:effectLst/>
            <a:extLst/>
          </p:spPr>
          <p:txBody>
            <a:bodyPr rot="0" spcFirstLastPara="0" vertOverflow="overflow" horzOverflow="overflow" vert="horz" wrap="none" lIns="121920" tIns="60960" rIns="121920" bIns="60960" numCol="1" spcCol="0" rtlCol="0" fromWordArt="0" anchor="ctr" anchorCtr="0" forceAA="0" compatLnSpc="1">
              <a:prstTxWarp prst="textNoShape">
                <a:avLst/>
              </a:prstTxWarp>
              <a:noAutofit/>
            </a:bodyPr>
            <a:lstStyle/>
            <a:p>
              <a:pPr algn="ctr" defTabSz="1219139" fontAlgn="base">
                <a:spcBef>
                  <a:spcPct val="0"/>
                </a:spcBef>
                <a:spcAft>
                  <a:spcPct val="0"/>
                </a:spcAft>
              </a:pPr>
              <a:endParaRPr lang="en-IN" sz="1867">
                <a:solidFill>
                  <a:srgbClr val="7C7C7C"/>
                </a:solidFill>
                <a:ea typeface="+mj-ea"/>
              </a:endParaRPr>
            </a:p>
          </p:txBody>
        </p:sp>
        <p:sp>
          <p:nvSpPr>
            <p:cNvPr id="26" name="Isosceles Triangle 47"/>
            <p:cNvSpPr/>
            <p:nvPr/>
          </p:nvSpPr>
          <p:spPr bwMode="auto">
            <a:xfrm>
              <a:off x="2584317" y="6088617"/>
              <a:ext cx="2073615" cy="733425"/>
            </a:xfrm>
            <a:custGeom>
              <a:avLst/>
              <a:gdLst>
                <a:gd name="connsiteX0" fmla="*/ 0 w 1060704"/>
                <a:gd name="connsiteY0" fmla="*/ 914400 h 914400"/>
                <a:gd name="connsiteX1" fmla="*/ 530352 w 1060704"/>
                <a:gd name="connsiteY1" fmla="*/ 0 h 914400"/>
                <a:gd name="connsiteX2" fmla="*/ 1060704 w 1060704"/>
                <a:gd name="connsiteY2" fmla="*/ 914400 h 914400"/>
                <a:gd name="connsiteX3" fmla="*/ 0 w 1060704"/>
                <a:gd name="connsiteY3" fmla="*/ 914400 h 914400"/>
                <a:gd name="connsiteX0" fmla="*/ 69723 w 1130427"/>
                <a:gd name="connsiteY0" fmla="*/ 1031081 h 1031081"/>
                <a:gd name="connsiteX1" fmla="*/ 0 w 1130427"/>
                <a:gd name="connsiteY1" fmla="*/ 0 h 1031081"/>
                <a:gd name="connsiteX2" fmla="*/ 1130427 w 1130427"/>
                <a:gd name="connsiteY2" fmla="*/ 1031081 h 1031081"/>
                <a:gd name="connsiteX3" fmla="*/ 69723 w 1130427"/>
                <a:gd name="connsiteY3" fmla="*/ 1031081 h 1031081"/>
                <a:gd name="connsiteX0" fmla="*/ 243554 w 1130427"/>
                <a:gd name="connsiteY0" fmla="*/ 1440656 h 1440656"/>
                <a:gd name="connsiteX1" fmla="*/ 0 w 1130427"/>
                <a:gd name="connsiteY1" fmla="*/ 0 h 1440656"/>
                <a:gd name="connsiteX2" fmla="*/ 1130427 w 1130427"/>
                <a:gd name="connsiteY2" fmla="*/ 1031081 h 1440656"/>
                <a:gd name="connsiteX3" fmla="*/ 243554 w 1130427"/>
                <a:gd name="connsiteY3" fmla="*/ 1440656 h 1440656"/>
                <a:gd name="connsiteX0" fmla="*/ 243554 w 1449515"/>
                <a:gd name="connsiteY0" fmla="*/ 1440656 h 1440656"/>
                <a:gd name="connsiteX1" fmla="*/ 0 w 1449515"/>
                <a:gd name="connsiteY1" fmla="*/ 0 h 1440656"/>
                <a:gd name="connsiteX2" fmla="*/ 1449515 w 1449515"/>
                <a:gd name="connsiteY2" fmla="*/ 881062 h 1440656"/>
                <a:gd name="connsiteX3" fmla="*/ 243554 w 1449515"/>
                <a:gd name="connsiteY3" fmla="*/ 1440656 h 1440656"/>
                <a:gd name="connsiteX0" fmla="*/ 0 w 2393411"/>
                <a:gd name="connsiteY0" fmla="*/ 1637506 h 1637506"/>
                <a:gd name="connsiteX1" fmla="*/ 943896 w 2393411"/>
                <a:gd name="connsiteY1" fmla="*/ 0 h 1637506"/>
                <a:gd name="connsiteX2" fmla="*/ 2393411 w 2393411"/>
                <a:gd name="connsiteY2" fmla="*/ 881062 h 1637506"/>
                <a:gd name="connsiteX3" fmla="*/ 0 w 2393411"/>
                <a:gd name="connsiteY3" fmla="*/ 1637506 h 1637506"/>
                <a:gd name="connsiteX0" fmla="*/ 0 w 1555211"/>
                <a:gd name="connsiteY0" fmla="*/ 1637506 h 1637506"/>
                <a:gd name="connsiteX1" fmla="*/ 943896 w 1555211"/>
                <a:gd name="connsiteY1" fmla="*/ 0 h 1637506"/>
                <a:gd name="connsiteX2" fmla="*/ 1555211 w 1555211"/>
                <a:gd name="connsiteY2" fmla="*/ 1636712 h 1637506"/>
                <a:gd name="connsiteX3" fmla="*/ 0 w 1555211"/>
                <a:gd name="connsiteY3" fmla="*/ 1637506 h 1637506"/>
                <a:gd name="connsiteX0" fmla="*/ 0 w 1555211"/>
                <a:gd name="connsiteY0" fmla="*/ 545306 h 545306"/>
                <a:gd name="connsiteX1" fmla="*/ 1197896 w 1555211"/>
                <a:gd name="connsiteY1" fmla="*/ 0 h 545306"/>
                <a:gd name="connsiteX2" fmla="*/ 1555211 w 1555211"/>
                <a:gd name="connsiteY2" fmla="*/ 544512 h 545306"/>
                <a:gd name="connsiteX3" fmla="*/ 0 w 1555211"/>
                <a:gd name="connsiteY3" fmla="*/ 545306 h 545306"/>
                <a:gd name="connsiteX0" fmla="*/ 0 w 1555211"/>
                <a:gd name="connsiteY0" fmla="*/ 550069 h 550069"/>
                <a:gd name="connsiteX1" fmla="*/ 1188371 w 1555211"/>
                <a:gd name="connsiteY1" fmla="*/ 0 h 550069"/>
                <a:gd name="connsiteX2" fmla="*/ 1555211 w 1555211"/>
                <a:gd name="connsiteY2" fmla="*/ 549275 h 550069"/>
                <a:gd name="connsiteX3" fmla="*/ 0 w 1555211"/>
                <a:gd name="connsiteY3" fmla="*/ 550069 h 550069"/>
              </a:gdLst>
              <a:ahLst/>
              <a:cxnLst>
                <a:cxn ang="0">
                  <a:pos x="connsiteX0" y="connsiteY0"/>
                </a:cxn>
                <a:cxn ang="0">
                  <a:pos x="connsiteX1" y="connsiteY1"/>
                </a:cxn>
                <a:cxn ang="0">
                  <a:pos x="connsiteX2" y="connsiteY2"/>
                </a:cxn>
                <a:cxn ang="0">
                  <a:pos x="connsiteX3" y="connsiteY3"/>
                </a:cxn>
              </a:cxnLst>
              <a:rect l="l" t="t" r="r" b="b"/>
              <a:pathLst>
                <a:path w="1555211" h="550069">
                  <a:moveTo>
                    <a:pt x="0" y="550069"/>
                  </a:moveTo>
                  <a:lnTo>
                    <a:pt x="1188371" y="0"/>
                  </a:lnTo>
                  <a:lnTo>
                    <a:pt x="1555211" y="549275"/>
                  </a:lnTo>
                  <a:lnTo>
                    <a:pt x="0" y="550069"/>
                  </a:lnTo>
                  <a:close/>
                </a:path>
              </a:pathLst>
            </a:custGeom>
            <a:gradFill>
              <a:gsLst>
                <a:gs pos="36255">
                  <a:srgbClr val="D5D6D7"/>
                </a:gs>
                <a:gs pos="5000">
                  <a:srgbClr val="FDFDFD"/>
                </a:gs>
                <a:gs pos="100000">
                  <a:srgbClr val="E7E8E8"/>
                </a:gs>
              </a:gsLst>
              <a:path path="circle">
                <a:fillToRect l="100000" t="100000"/>
              </a:path>
            </a:gradFill>
            <a:ln w="6350" cap="flat" cmpd="sng" algn="ctr">
              <a:solidFill>
                <a:srgbClr val="E7E8E9"/>
              </a:solidFill>
              <a:prstDash val="solid"/>
              <a:round/>
              <a:headEnd type="none" w="med" len="med"/>
              <a:tailEnd type="none" w="med" len="med"/>
            </a:ln>
            <a:effectLst/>
            <a:extLst/>
          </p:spPr>
          <p:txBody>
            <a:bodyPr rot="0" spcFirstLastPara="0" vertOverflow="overflow" horzOverflow="overflow" vert="horz" wrap="none" lIns="121920" tIns="60960" rIns="121920" bIns="60960" numCol="1" spcCol="0" rtlCol="0" fromWordArt="0" anchor="ctr" anchorCtr="0" forceAA="0" compatLnSpc="1">
              <a:prstTxWarp prst="textNoShape">
                <a:avLst/>
              </a:prstTxWarp>
              <a:noAutofit/>
            </a:bodyPr>
            <a:lstStyle/>
            <a:p>
              <a:pPr algn="ctr" defTabSz="1219139" fontAlgn="base">
                <a:spcBef>
                  <a:spcPct val="0"/>
                </a:spcBef>
                <a:spcAft>
                  <a:spcPct val="0"/>
                </a:spcAft>
              </a:pPr>
              <a:endParaRPr lang="en-IN" sz="1867">
                <a:solidFill>
                  <a:srgbClr val="7C7C7C"/>
                </a:solidFill>
                <a:ea typeface="+mj-ea"/>
              </a:endParaRPr>
            </a:p>
          </p:txBody>
        </p:sp>
        <p:sp>
          <p:nvSpPr>
            <p:cNvPr id="27" name="Isosceles Triangle 47"/>
            <p:cNvSpPr/>
            <p:nvPr/>
          </p:nvSpPr>
          <p:spPr bwMode="auto">
            <a:xfrm>
              <a:off x="4160275" y="5866832"/>
              <a:ext cx="1978195" cy="965200"/>
            </a:xfrm>
            <a:custGeom>
              <a:avLst/>
              <a:gdLst>
                <a:gd name="connsiteX0" fmla="*/ 0 w 1060704"/>
                <a:gd name="connsiteY0" fmla="*/ 914400 h 914400"/>
                <a:gd name="connsiteX1" fmla="*/ 530352 w 1060704"/>
                <a:gd name="connsiteY1" fmla="*/ 0 h 914400"/>
                <a:gd name="connsiteX2" fmla="*/ 1060704 w 1060704"/>
                <a:gd name="connsiteY2" fmla="*/ 914400 h 914400"/>
                <a:gd name="connsiteX3" fmla="*/ 0 w 1060704"/>
                <a:gd name="connsiteY3" fmla="*/ 914400 h 914400"/>
                <a:gd name="connsiteX0" fmla="*/ 69723 w 1130427"/>
                <a:gd name="connsiteY0" fmla="*/ 1031081 h 1031081"/>
                <a:gd name="connsiteX1" fmla="*/ 0 w 1130427"/>
                <a:gd name="connsiteY1" fmla="*/ 0 h 1031081"/>
                <a:gd name="connsiteX2" fmla="*/ 1130427 w 1130427"/>
                <a:gd name="connsiteY2" fmla="*/ 1031081 h 1031081"/>
                <a:gd name="connsiteX3" fmla="*/ 69723 w 1130427"/>
                <a:gd name="connsiteY3" fmla="*/ 1031081 h 1031081"/>
                <a:gd name="connsiteX0" fmla="*/ 243554 w 1130427"/>
                <a:gd name="connsiteY0" fmla="*/ 1440656 h 1440656"/>
                <a:gd name="connsiteX1" fmla="*/ 0 w 1130427"/>
                <a:gd name="connsiteY1" fmla="*/ 0 h 1440656"/>
                <a:gd name="connsiteX2" fmla="*/ 1130427 w 1130427"/>
                <a:gd name="connsiteY2" fmla="*/ 1031081 h 1440656"/>
                <a:gd name="connsiteX3" fmla="*/ 243554 w 1130427"/>
                <a:gd name="connsiteY3" fmla="*/ 1440656 h 1440656"/>
                <a:gd name="connsiteX0" fmla="*/ 243554 w 1449515"/>
                <a:gd name="connsiteY0" fmla="*/ 1440656 h 1440656"/>
                <a:gd name="connsiteX1" fmla="*/ 0 w 1449515"/>
                <a:gd name="connsiteY1" fmla="*/ 0 h 1440656"/>
                <a:gd name="connsiteX2" fmla="*/ 1449515 w 1449515"/>
                <a:gd name="connsiteY2" fmla="*/ 881062 h 1440656"/>
                <a:gd name="connsiteX3" fmla="*/ 243554 w 1449515"/>
                <a:gd name="connsiteY3" fmla="*/ 1440656 h 1440656"/>
                <a:gd name="connsiteX0" fmla="*/ 0 w 2393411"/>
                <a:gd name="connsiteY0" fmla="*/ 1637506 h 1637506"/>
                <a:gd name="connsiteX1" fmla="*/ 943896 w 2393411"/>
                <a:gd name="connsiteY1" fmla="*/ 0 h 1637506"/>
                <a:gd name="connsiteX2" fmla="*/ 2393411 w 2393411"/>
                <a:gd name="connsiteY2" fmla="*/ 881062 h 1637506"/>
                <a:gd name="connsiteX3" fmla="*/ 0 w 2393411"/>
                <a:gd name="connsiteY3" fmla="*/ 1637506 h 1637506"/>
                <a:gd name="connsiteX0" fmla="*/ 0 w 1555211"/>
                <a:gd name="connsiteY0" fmla="*/ 1637506 h 1637506"/>
                <a:gd name="connsiteX1" fmla="*/ 943896 w 1555211"/>
                <a:gd name="connsiteY1" fmla="*/ 0 h 1637506"/>
                <a:gd name="connsiteX2" fmla="*/ 1555211 w 1555211"/>
                <a:gd name="connsiteY2" fmla="*/ 1636712 h 1637506"/>
                <a:gd name="connsiteX3" fmla="*/ 0 w 1555211"/>
                <a:gd name="connsiteY3" fmla="*/ 1637506 h 1637506"/>
                <a:gd name="connsiteX0" fmla="*/ 0 w 1555211"/>
                <a:gd name="connsiteY0" fmla="*/ 545306 h 545306"/>
                <a:gd name="connsiteX1" fmla="*/ 1197896 w 1555211"/>
                <a:gd name="connsiteY1" fmla="*/ 0 h 545306"/>
                <a:gd name="connsiteX2" fmla="*/ 1555211 w 1555211"/>
                <a:gd name="connsiteY2" fmla="*/ 544512 h 545306"/>
                <a:gd name="connsiteX3" fmla="*/ 0 w 1555211"/>
                <a:gd name="connsiteY3" fmla="*/ 545306 h 545306"/>
                <a:gd name="connsiteX0" fmla="*/ 0 w 1555211"/>
                <a:gd name="connsiteY0" fmla="*/ 550069 h 550069"/>
                <a:gd name="connsiteX1" fmla="*/ 1188371 w 1555211"/>
                <a:gd name="connsiteY1" fmla="*/ 0 h 550069"/>
                <a:gd name="connsiteX2" fmla="*/ 1555211 w 1555211"/>
                <a:gd name="connsiteY2" fmla="*/ 549275 h 550069"/>
                <a:gd name="connsiteX3" fmla="*/ 0 w 1555211"/>
                <a:gd name="connsiteY3" fmla="*/ 550069 h 550069"/>
                <a:gd name="connsiteX0" fmla="*/ 0 w 1288511"/>
                <a:gd name="connsiteY0" fmla="*/ 550069 h 927100"/>
                <a:gd name="connsiteX1" fmla="*/ 1188371 w 1288511"/>
                <a:gd name="connsiteY1" fmla="*/ 0 h 927100"/>
                <a:gd name="connsiteX2" fmla="*/ 1288511 w 1288511"/>
                <a:gd name="connsiteY2" fmla="*/ 927100 h 927100"/>
                <a:gd name="connsiteX3" fmla="*/ 0 w 1288511"/>
                <a:gd name="connsiteY3" fmla="*/ 550069 h 927100"/>
                <a:gd name="connsiteX0" fmla="*/ 0 w 1572546"/>
                <a:gd name="connsiteY0" fmla="*/ 346869 h 723900"/>
                <a:gd name="connsiteX1" fmla="*/ 1572546 w 1572546"/>
                <a:gd name="connsiteY1" fmla="*/ 0 h 723900"/>
                <a:gd name="connsiteX2" fmla="*/ 1288511 w 1572546"/>
                <a:gd name="connsiteY2" fmla="*/ 723900 h 723900"/>
                <a:gd name="connsiteX3" fmla="*/ 0 w 1572546"/>
                <a:gd name="connsiteY3" fmla="*/ 346869 h 723900"/>
                <a:gd name="connsiteX0" fmla="*/ 0 w 1483646"/>
                <a:gd name="connsiteY0" fmla="*/ 165894 h 723900"/>
                <a:gd name="connsiteX1" fmla="*/ 1483646 w 1483646"/>
                <a:gd name="connsiteY1" fmla="*/ 0 h 723900"/>
                <a:gd name="connsiteX2" fmla="*/ 1199611 w 1483646"/>
                <a:gd name="connsiteY2" fmla="*/ 723900 h 723900"/>
                <a:gd name="connsiteX3" fmla="*/ 0 w 1483646"/>
                <a:gd name="connsiteY3" fmla="*/ 165894 h 723900"/>
                <a:gd name="connsiteX0" fmla="*/ 0 w 1483646"/>
                <a:gd name="connsiteY0" fmla="*/ 165894 h 723900"/>
                <a:gd name="connsiteX1" fmla="*/ 1483646 w 1483646"/>
                <a:gd name="connsiteY1" fmla="*/ 0 h 723900"/>
                <a:gd name="connsiteX2" fmla="*/ 1199611 w 1483646"/>
                <a:gd name="connsiteY2" fmla="*/ 723900 h 723900"/>
                <a:gd name="connsiteX3" fmla="*/ 607691 w 1483646"/>
                <a:gd name="connsiteY3" fmla="*/ 447651 h 723900"/>
                <a:gd name="connsiteX4" fmla="*/ 0 w 1483646"/>
                <a:gd name="connsiteY4" fmla="*/ 165894 h 723900"/>
                <a:gd name="connsiteX0" fmla="*/ 0 w 1483646"/>
                <a:gd name="connsiteY0" fmla="*/ 165894 h 723900"/>
                <a:gd name="connsiteX1" fmla="*/ 1483646 w 1483646"/>
                <a:gd name="connsiteY1" fmla="*/ 0 h 723900"/>
                <a:gd name="connsiteX2" fmla="*/ 1199611 w 1483646"/>
                <a:gd name="connsiteY2" fmla="*/ 723900 h 723900"/>
                <a:gd name="connsiteX3" fmla="*/ 372741 w 1483646"/>
                <a:gd name="connsiteY3" fmla="*/ 711176 h 723900"/>
                <a:gd name="connsiteX4" fmla="*/ 0 w 1483646"/>
                <a:gd name="connsiteY4" fmla="*/ 165894 h 723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3646" h="723900">
                  <a:moveTo>
                    <a:pt x="0" y="165894"/>
                  </a:moveTo>
                  <a:lnTo>
                    <a:pt x="1483646" y="0"/>
                  </a:lnTo>
                  <a:lnTo>
                    <a:pt x="1199611" y="723900"/>
                  </a:lnTo>
                  <a:lnTo>
                    <a:pt x="372741" y="711176"/>
                  </a:lnTo>
                  <a:lnTo>
                    <a:pt x="0" y="165894"/>
                  </a:lnTo>
                  <a:close/>
                </a:path>
              </a:pathLst>
            </a:custGeom>
            <a:gradFill>
              <a:gsLst>
                <a:gs pos="0">
                  <a:srgbClr val="D5D6D7"/>
                </a:gs>
                <a:gs pos="67000">
                  <a:srgbClr val="FDFDFD"/>
                </a:gs>
                <a:gs pos="100000">
                  <a:srgbClr val="E7E8E8"/>
                </a:gs>
              </a:gsLst>
              <a:path path="circle">
                <a:fillToRect l="100000" t="100000"/>
              </a:path>
            </a:gradFill>
            <a:ln w="6350" cap="flat" cmpd="sng" algn="ctr">
              <a:solidFill>
                <a:srgbClr val="E7E8E9"/>
              </a:solidFill>
              <a:prstDash val="solid"/>
              <a:round/>
              <a:headEnd type="none" w="med" len="med"/>
              <a:tailEnd type="none" w="med" len="med"/>
            </a:ln>
            <a:effectLst/>
            <a:extLst/>
          </p:spPr>
          <p:txBody>
            <a:bodyPr rot="0" spcFirstLastPara="0" vertOverflow="overflow" horzOverflow="overflow" vert="horz" wrap="none" lIns="121920" tIns="60960" rIns="121920" bIns="60960" numCol="1" spcCol="0" rtlCol="0" fromWordArt="0" anchor="ctr" anchorCtr="0" forceAA="0" compatLnSpc="1">
              <a:prstTxWarp prst="textNoShape">
                <a:avLst/>
              </a:prstTxWarp>
              <a:noAutofit/>
            </a:bodyPr>
            <a:lstStyle/>
            <a:p>
              <a:pPr algn="ctr" defTabSz="1219139" fontAlgn="base">
                <a:spcBef>
                  <a:spcPct val="0"/>
                </a:spcBef>
                <a:spcAft>
                  <a:spcPct val="0"/>
                </a:spcAft>
              </a:pPr>
              <a:endParaRPr lang="en-IN" sz="1867">
                <a:solidFill>
                  <a:srgbClr val="7C7C7C"/>
                </a:solidFill>
                <a:ea typeface="+mj-ea"/>
              </a:endParaRPr>
            </a:p>
          </p:txBody>
        </p:sp>
        <p:sp>
          <p:nvSpPr>
            <p:cNvPr id="28" name="Isosceles Triangle 46"/>
            <p:cNvSpPr/>
            <p:nvPr/>
          </p:nvSpPr>
          <p:spPr bwMode="auto">
            <a:xfrm rot="15848090" flipV="1">
              <a:off x="4251468" y="4176279"/>
              <a:ext cx="1648848" cy="2008731"/>
            </a:xfrm>
            <a:custGeom>
              <a:avLst/>
              <a:gdLst>
                <a:gd name="connsiteX0" fmla="*/ 0 w 1060704"/>
                <a:gd name="connsiteY0" fmla="*/ 914400 h 914400"/>
                <a:gd name="connsiteX1" fmla="*/ 530352 w 1060704"/>
                <a:gd name="connsiteY1" fmla="*/ 0 h 914400"/>
                <a:gd name="connsiteX2" fmla="*/ 1060704 w 1060704"/>
                <a:gd name="connsiteY2" fmla="*/ 914400 h 914400"/>
                <a:gd name="connsiteX3" fmla="*/ 0 w 1060704"/>
                <a:gd name="connsiteY3" fmla="*/ 914400 h 914400"/>
                <a:gd name="connsiteX0" fmla="*/ 0 w 1060704"/>
                <a:gd name="connsiteY0" fmla="*/ 1124885 h 1124885"/>
                <a:gd name="connsiteX1" fmla="*/ 566554 w 1060704"/>
                <a:gd name="connsiteY1" fmla="*/ 0 h 1124885"/>
                <a:gd name="connsiteX2" fmla="*/ 1060704 w 1060704"/>
                <a:gd name="connsiteY2" fmla="*/ 1124885 h 1124885"/>
                <a:gd name="connsiteX3" fmla="*/ 0 w 1060704"/>
                <a:gd name="connsiteY3" fmla="*/ 1124885 h 1124885"/>
                <a:gd name="connsiteX0" fmla="*/ 0 w 1348094"/>
                <a:gd name="connsiteY0" fmla="*/ 1124885 h 1378622"/>
                <a:gd name="connsiteX1" fmla="*/ 566554 w 1348094"/>
                <a:gd name="connsiteY1" fmla="*/ 0 h 1378622"/>
                <a:gd name="connsiteX2" fmla="*/ 1348094 w 1348094"/>
                <a:gd name="connsiteY2" fmla="*/ 1378622 h 1378622"/>
                <a:gd name="connsiteX3" fmla="*/ 0 w 1348094"/>
                <a:gd name="connsiteY3" fmla="*/ 1124885 h 1378622"/>
                <a:gd name="connsiteX0" fmla="*/ 0 w 1825451"/>
                <a:gd name="connsiteY0" fmla="*/ 1116345 h 1378622"/>
                <a:gd name="connsiteX1" fmla="*/ 1043911 w 1825451"/>
                <a:gd name="connsiteY1" fmla="*/ 0 h 1378622"/>
                <a:gd name="connsiteX2" fmla="*/ 1825451 w 1825451"/>
                <a:gd name="connsiteY2" fmla="*/ 1378622 h 1378622"/>
                <a:gd name="connsiteX3" fmla="*/ 0 w 1825451"/>
                <a:gd name="connsiteY3" fmla="*/ 1116345 h 1378622"/>
                <a:gd name="connsiteX0" fmla="*/ 0 w 1984367"/>
                <a:gd name="connsiteY0" fmla="*/ 1239701 h 1378622"/>
                <a:gd name="connsiteX1" fmla="*/ 1202827 w 1984367"/>
                <a:gd name="connsiteY1" fmla="*/ 0 h 1378622"/>
                <a:gd name="connsiteX2" fmla="*/ 1984367 w 1984367"/>
                <a:gd name="connsiteY2" fmla="*/ 1378622 h 1378622"/>
                <a:gd name="connsiteX3" fmla="*/ 0 w 1984367"/>
                <a:gd name="connsiteY3" fmla="*/ 1239701 h 1378622"/>
                <a:gd name="connsiteX0" fmla="*/ 0 w 1994184"/>
                <a:gd name="connsiteY0" fmla="*/ 1239557 h 1378622"/>
                <a:gd name="connsiteX1" fmla="*/ 1212644 w 1994184"/>
                <a:gd name="connsiteY1" fmla="*/ 0 h 1378622"/>
                <a:gd name="connsiteX2" fmla="*/ 1994184 w 1994184"/>
                <a:gd name="connsiteY2" fmla="*/ 1378622 h 1378622"/>
                <a:gd name="connsiteX3" fmla="*/ 0 w 1994184"/>
                <a:gd name="connsiteY3" fmla="*/ 1239557 h 1378622"/>
                <a:gd name="connsiteX0" fmla="*/ 0 w 1212644"/>
                <a:gd name="connsiteY0" fmla="*/ 1239557 h 2620813"/>
                <a:gd name="connsiteX1" fmla="*/ 1212644 w 1212644"/>
                <a:gd name="connsiteY1" fmla="*/ 0 h 2620813"/>
                <a:gd name="connsiteX2" fmla="*/ 783804 w 1212644"/>
                <a:gd name="connsiteY2" fmla="*/ 2620813 h 2620813"/>
                <a:gd name="connsiteX3" fmla="*/ 0 w 1212644"/>
                <a:gd name="connsiteY3" fmla="*/ 1239557 h 2620813"/>
                <a:gd name="connsiteX0" fmla="*/ 0 w 989019"/>
                <a:gd name="connsiteY0" fmla="*/ 1114994 h 2496250"/>
                <a:gd name="connsiteX1" fmla="*/ 989019 w 989019"/>
                <a:gd name="connsiteY1" fmla="*/ 0 h 2496250"/>
                <a:gd name="connsiteX2" fmla="*/ 783804 w 989019"/>
                <a:gd name="connsiteY2" fmla="*/ 2496250 h 2496250"/>
                <a:gd name="connsiteX3" fmla="*/ 0 w 989019"/>
                <a:gd name="connsiteY3" fmla="*/ 1114994 h 2496250"/>
                <a:gd name="connsiteX0" fmla="*/ 0 w 963235"/>
                <a:gd name="connsiteY0" fmla="*/ 1129234 h 2510490"/>
                <a:gd name="connsiteX1" fmla="*/ 963235 w 963235"/>
                <a:gd name="connsiteY1" fmla="*/ 0 h 2510490"/>
                <a:gd name="connsiteX2" fmla="*/ 783804 w 963235"/>
                <a:gd name="connsiteY2" fmla="*/ 2510490 h 2510490"/>
                <a:gd name="connsiteX3" fmla="*/ 0 w 963235"/>
                <a:gd name="connsiteY3" fmla="*/ 1129234 h 2510490"/>
                <a:gd name="connsiteX0" fmla="*/ 0 w 977187"/>
                <a:gd name="connsiteY0" fmla="*/ 1135383 h 2516639"/>
                <a:gd name="connsiteX1" fmla="*/ 977187 w 977187"/>
                <a:gd name="connsiteY1" fmla="*/ 0 h 2516639"/>
                <a:gd name="connsiteX2" fmla="*/ 783804 w 977187"/>
                <a:gd name="connsiteY2" fmla="*/ 2516639 h 2516639"/>
                <a:gd name="connsiteX3" fmla="*/ 0 w 977187"/>
                <a:gd name="connsiteY3" fmla="*/ 1135383 h 2516639"/>
                <a:gd name="connsiteX0" fmla="*/ 0 w 1216251"/>
                <a:gd name="connsiteY0" fmla="*/ 1169516 h 2516639"/>
                <a:gd name="connsiteX1" fmla="*/ 1216251 w 1216251"/>
                <a:gd name="connsiteY1" fmla="*/ 0 h 2516639"/>
                <a:gd name="connsiteX2" fmla="*/ 1022868 w 1216251"/>
                <a:gd name="connsiteY2" fmla="*/ 2516639 h 2516639"/>
                <a:gd name="connsiteX3" fmla="*/ 0 w 1216251"/>
                <a:gd name="connsiteY3" fmla="*/ 1169516 h 2516639"/>
                <a:gd name="connsiteX0" fmla="*/ 0 w 1225488"/>
                <a:gd name="connsiteY0" fmla="*/ 1141739 h 2488862"/>
                <a:gd name="connsiteX1" fmla="*/ 1225488 w 1225488"/>
                <a:gd name="connsiteY1" fmla="*/ 0 h 2488862"/>
                <a:gd name="connsiteX2" fmla="*/ 1022868 w 1225488"/>
                <a:gd name="connsiteY2" fmla="*/ 2488862 h 2488862"/>
                <a:gd name="connsiteX3" fmla="*/ 0 w 1225488"/>
                <a:gd name="connsiteY3" fmla="*/ 1141739 h 2488862"/>
                <a:gd name="connsiteX0" fmla="*/ 0 w 1225488"/>
                <a:gd name="connsiteY0" fmla="*/ 1141739 h 2968109"/>
                <a:gd name="connsiteX1" fmla="*/ 1225488 w 1225488"/>
                <a:gd name="connsiteY1" fmla="*/ 0 h 2968109"/>
                <a:gd name="connsiteX2" fmla="*/ 160547 w 1225488"/>
                <a:gd name="connsiteY2" fmla="*/ 2968109 h 2968109"/>
                <a:gd name="connsiteX3" fmla="*/ 0 w 1225488"/>
                <a:gd name="connsiteY3" fmla="*/ 1141739 h 2968109"/>
                <a:gd name="connsiteX0" fmla="*/ 0 w 1402407"/>
                <a:gd name="connsiteY0" fmla="*/ 0 h 1826370"/>
                <a:gd name="connsiteX1" fmla="*/ 1402407 w 1402407"/>
                <a:gd name="connsiteY1" fmla="*/ 673722 h 1826370"/>
                <a:gd name="connsiteX2" fmla="*/ 160547 w 1402407"/>
                <a:gd name="connsiteY2" fmla="*/ 1826370 h 1826370"/>
                <a:gd name="connsiteX3" fmla="*/ 0 w 1402407"/>
                <a:gd name="connsiteY3" fmla="*/ 0 h 1826370"/>
                <a:gd name="connsiteX0" fmla="*/ 37030 w 1241860"/>
                <a:gd name="connsiteY0" fmla="*/ 0 h 1487599"/>
                <a:gd name="connsiteX1" fmla="*/ 1241860 w 1241860"/>
                <a:gd name="connsiteY1" fmla="*/ 334951 h 1487599"/>
                <a:gd name="connsiteX2" fmla="*/ 0 w 1241860"/>
                <a:gd name="connsiteY2" fmla="*/ 1487599 h 1487599"/>
                <a:gd name="connsiteX3" fmla="*/ 37030 w 1241860"/>
                <a:gd name="connsiteY3" fmla="*/ 0 h 1487599"/>
                <a:gd name="connsiteX0" fmla="*/ 40309 w 1241860"/>
                <a:gd name="connsiteY0" fmla="*/ 0 h 1502298"/>
                <a:gd name="connsiteX1" fmla="*/ 1241860 w 1241860"/>
                <a:gd name="connsiteY1" fmla="*/ 349650 h 1502298"/>
                <a:gd name="connsiteX2" fmla="*/ 0 w 1241860"/>
                <a:gd name="connsiteY2" fmla="*/ 1502298 h 1502298"/>
                <a:gd name="connsiteX3" fmla="*/ 40309 w 1241860"/>
                <a:gd name="connsiteY3" fmla="*/ 0 h 1502298"/>
                <a:gd name="connsiteX0" fmla="*/ 35085 w 1236636"/>
                <a:gd name="connsiteY0" fmla="*/ 0 h 1506548"/>
                <a:gd name="connsiteX1" fmla="*/ 1236636 w 1236636"/>
                <a:gd name="connsiteY1" fmla="*/ 349650 h 1506548"/>
                <a:gd name="connsiteX2" fmla="*/ 0 w 1236636"/>
                <a:gd name="connsiteY2" fmla="*/ 1506548 h 1506548"/>
                <a:gd name="connsiteX3" fmla="*/ 35085 w 1236636"/>
                <a:gd name="connsiteY3" fmla="*/ 0 h 1506548"/>
              </a:gdLst>
              <a:ahLst/>
              <a:cxnLst>
                <a:cxn ang="0">
                  <a:pos x="connsiteX0" y="connsiteY0"/>
                </a:cxn>
                <a:cxn ang="0">
                  <a:pos x="connsiteX1" y="connsiteY1"/>
                </a:cxn>
                <a:cxn ang="0">
                  <a:pos x="connsiteX2" y="connsiteY2"/>
                </a:cxn>
                <a:cxn ang="0">
                  <a:pos x="connsiteX3" y="connsiteY3"/>
                </a:cxn>
              </a:cxnLst>
              <a:rect l="l" t="t" r="r" b="b"/>
              <a:pathLst>
                <a:path w="1236636" h="1506548">
                  <a:moveTo>
                    <a:pt x="35085" y="0"/>
                  </a:moveTo>
                  <a:lnTo>
                    <a:pt x="1236636" y="349650"/>
                  </a:lnTo>
                  <a:lnTo>
                    <a:pt x="0" y="1506548"/>
                  </a:lnTo>
                  <a:lnTo>
                    <a:pt x="35085" y="0"/>
                  </a:lnTo>
                  <a:close/>
                </a:path>
              </a:pathLst>
            </a:custGeom>
            <a:gradFill>
              <a:gsLst>
                <a:gs pos="0">
                  <a:srgbClr val="D5D6D7"/>
                </a:gs>
                <a:gs pos="67000">
                  <a:srgbClr val="FDFDFD"/>
                </a:gs>
                <a:gs pos="100000">
                  <a:srgbClr val="E7E8E8"/>
                </a:gs>
              </a:gsLst>
              <a:path path="circle">
                <a:fillToRect l="100000" t="100000"/>
              </a:path>
            </a:gradFill>
            <a:ln w="6350" cap="flat" cmpd="sng" algn="ctr">
              <a:solidFill>
                <a:srgbClr val="E7E8E9"/>
              </a:solidFill>
              <a:prstDash val="solid"/>
              <a:round/>
              <a:headEnd type="none" w="med" len="med"/>
              <a:tailEnd type="none" w="med" len="med"/>
            </a:ln>
            <a:effectLst/>
            <a:extLst/>
          </p:spPr>
          <p:txBody>
            <a:bodyPr rot="0" spcFirstLastPara="0" vertOverflow="overflow" horzOverflow="overflow" vert="horz" wrap="none" lIns="121920" tIns="60960" rIns="121920" bIns="60960" numCol="1" spcCol="0" rtlCol="0" fromWordArt="0" anchor="ctr" anchorCtr="0" forceAA="0" compatLnSpc="1">
              <a:prstTxWarp prst="textNoShape">
                <a:avLst/>
              </a:prstTxWarp>
              <a:noAutofit/>
            </a:bodyPr>
            <a:lstStyle/>
            <a:p>
              <a:pPr algn="ctr" defTabSz="1219139" fontAlgn="base">
                <a:spcBef>
                  <a:spcPct val="0"/>
                </a:spcBef>
                <a:spcAft>
                  <a:spcPct val="0"/>
                </a:spcAft>
              </a:pPr>
              <a:endParaRPr lang="en-IN" sz="1867">
                <a:solidFill>
                  <a:srgbClr val="7C7C7C"/>
                </a:solidFill>
                <a:ea typeface="+mj-ea"/>
              </a:endParaRPr>
            </a:p>
          </p:txBody>
        </p:sp>
        <p:sp>
          <p:nvSpPr>
            <p:cNvPr id="29" name="Isosceles Triangle 35"/>
            <p:cNvSpPr/>
            <p:nvPr/>
          </p:nvSpPr>
          <p:spPr bwMode="auto">
            <a:xfrm>
              <a:off x="1924668" y="2477572"/>
              <a:ext cx="4292770" cy="1824567"/>
            </a:xfrm>
            <a:custGeom>
              <a:avLst/>
              <a:gdLst>
                <a:gd name="connsiteX0" fmla="*/ 0 w 1060704"/>
                <a:gd name="connsiteY0" fmla="*/ 914400 h 914400"/>
                <a:gd name="connsiteX1" fmla="*/ 530352 w 1060704"/>
                <a:gd name="connsiteY1" fmla="*/ 0 h 914400"/>
                <a:gd name="connsiteX2" fmla="*/ 1060704 w 1060704"/>
                <a:gd name="connsiteY2" fmla="*/ 914400 h 914400"/>
                <a:gd name="connsiteX3" fmla="*/ 0 w 1060704"/>
                <a:gd name="connsiteY3" fmla="*/ 914400 h 914400"/>
                <a:gd name="connsiteX0" fmla="*/ 0 w 2029079"/>
                <a:gd name="connsiteY0" fmla="*/ 476250 h 914400"/>
                <a:gd name="connsiteX1" fmla="*/ 1498727 w 2029079"/>
                <a:gd name="connsiteY1" fmla="*/ 0 h 914400"/>
                <a:gd name="connsiteX2" fmla="*/ 2029079 w 2029079"/>
                <a:gd name="connsiteY2" fmla="*/ 914400 h 914400"/>
                <a:gd name="connsiteX3" fmla="*/ 0 w 2029079"/>
                <a:gd name="connsiteY3" fmla="*/ 476250 h 914400"/>
                <a:gd name="connsiteX0" fmla="*/ 0 w 2029079"/>
                <a:gd name="connsiteY0" fmla="*/ 542925 h 981075"/>
                <a:gd name="connsiteX1" fmla="*/ 1790827 w 2029079"/>
                <a:gd name="connsiteY1" fmla="*/ 0 h 981075"/>
                <a:gd name="connsiteX2" fmla="*/ 2029079 w 2029079"/>
                <a:gd name="connsiteY2" fmla="*/ 981075 h 981075"/>
                <a:gd name="connsiteX3" fmla="*/ 0 w 2029079"/>
                <a:gd name="connsiteY3" fmla="*/ 542925 h 981075"/>
                <a:gd name="connsiteX0" fmla="*/ 0 w 1790827"/>
                <a:gd name="connsiteY0" fmla="*/ 542925 h 1346200"/>
                <a:gd name="connsiteX1" fmla="*/ 1790827 w 1790827"/>
                <a:gd name="connsiteY1" fmla="*/ 0 h 1346200"/>
                <a:gd name="connsiteX2" fmla="*/ 1571879 w 1790827"/>
                <a:gd name="connsiteY2" fmla="*/ 1346200 h 1346200"/>
                <a:gd name="connsiteX3" fmla="*/ 0 w 1790827"/>
                <a:gd name="connsiteY3" fmla="*/ 542925 h 1346200"/>
                <a:gd name="connsiteX0" fmla="*/ 0 w 1797177"/>
                <a:gd name="connsiteY0" fmla="*/ 542925 h 1346200"/>
                <a:gd name="connsiteX1" fmla="*/ 1797177 w 1797177"/>
                <a:gd name="connsiteY1" fmla="*/ 0 h 1346200"/>
                <a:gd name="connsiteX2" fmla="*/ 1571879 w 1797177"/>
                <a:gd name="connsiteY2" fmla="*/ 1346200 h 1346200"/>
                <a:gd name="connsiteX3" fmla="*/ 0 w 1797177"/>
                <a:gd name="connsiteY3" fmla="*/ 542925 h 1346200"/>
                <a:gd name="connsiteX0" fmla="*/ 0 w 2954464"/>
                <a:gd name="connsiteY0" fmla="*/ 0 h 1508125"/>
                <a:gd name="connsiteX1" fmla="*/ 2954464 w 2954464"/>
                <a:gd name="connsiteY1" fmla="*/ 161925 h 1508125"/>
                <a:gd name="connsiteX2" fmla="*/ 2729166 w 2954464"/>
                <a:gd name="connsiteY2" fmla="*/ 1508125 h 1508125"/>
                <a:gd name="connsiteX3" fmla="*/ 0 w 2954464"/>
                <a:gd name="connsiteY3" fmla="*/ 0 h 1508125"/>
                <a:gd name="connsiteX0" fmla="*/ 0 w 2954464"/>
                <a:gd name="connsiteY0" fmla="*/ 0 h 1374775"/>
                <a:gd name="connsiteX1" fmla="*/ 2954464 w 2954464"/>
                <a:gd name="connsiteY1" fmla="*/ 161925 h 1374775"/>
                <a:gd name="connsiteX2" fmla="*/ 2672016 w 2954464"/>
                <a:gd name="connsiteY2" fmla="*/ 1374775 h 1374775"/>
                <a:gd name="connsiteX3" fmla="*/ 0 w 2954464"/>
                <a:gd name="connsiteY3" fmla="*/ 0 h 1374775"/>
                <a:gd name="connsiteX0" fmla="*/ 0 w 3178302"/>
                <a:gd name="connsiteY0" fmla="*/ 0 h 1374775"/>
                <a:gd name="connsiteX1" fmla="*/ 3178302 w 3178302"/>
                <a:gd name="connsiteY1" fmla="*/ 366712 h 1374775"/>
                <a:gd name="connsiteX2" fmla="*/ 2672016 w 3178302"/>
                <a:gd name="connsiteY2" fmla="*/ 1374775 h 1374775"/>
                <a:gd name="connsiteX3" fmla="*/ 0 w 3178302"/>
                <a:gd name="connsiteY3" fmla="*/ 0 h 1374775"/>
                <a:gd name="connsiteX0" fmla="*/ 0 w 3219577"/>
                <a:gd name="connsiteY0" fmla="*/ 0 h 1374775"/>
                <a:gd name="connsiteX1" fmla="*/ 3219577 w 3219577"/>
                <a:gd name="connsiteY1" fmla="*/ 366712 h 1374775"/>
                <a:gd name="connsiteX2" fmla="*/ 2713291 w 3219577"/>
                <a:gd name="connsiteY2" fmla="*/ 1374775 h 1374775"/>
                <a:gd name="connsiteX3" fmla="*/ 0 w 3219577"/>
                <a:gd name="connsiteY3" fmla="*/ 0 h 1374775"/>
                <a:gd name="connsiteX0" fmla="*/ 0 w 3219577"/>
                <a:gd name="connsiteY0" fmla="*/ 0 h 1368425"/>
                <a:gd name="connsiteX1" fmla="*/ 3219577 w 3219577"/>
                <a:gd name="connsiteY1" fmla="*/ 366712 h 1368425"/>
                <a:gd name="connsiteX2" fmla="*/ 2710116 w 3219577"/>
                <a:gd name="connsiteY2" fmla="*/ 1368425 h 1368425"/>
                <a:gd name="connsiteX3" fmla="*/ 0 w 3219577"/>
                <a:gd name="connsiteY3" fmla="*/ 0 h 1368425"/>
              </a:gdLst>
              <a:ahLst/>
              <a:cxnLst>
                <a:cxn ang="0">
                  <a:pos x="connsiteX0" y="connsiteY0"/>
                </a:cxn>
                <a:cxn ang="0">
                  <a:pos x="connsiteX1" y="connsiteY1"/>
                </a:cxn>
                <a:cxn ang="0">
                  <a:pos x="connsiteX2" y="connsiteY2"/>
                </a:cxn>
                <a:cxn ang="0">
                  <a:pos x="connsiteX3" y="connsiteY3"/>
                </a:cxn>
              </a:cxnLst>
              <a:rect l="l" t="t" r="r" b="b"/>
              <a:pathLst>
                <a:path w="3219577" h="1368425">
                  <a:moveTo>
                    <a:pt x="0" y="0"/>
                  </a:moveTo>
                  <a:lnTo>
                    <a:pt x="3219577" y="366712"/>
                  </a:lnTo>
                  <a:lnTo>
                    <a:pt x="2710116" y="1368425"/>
                  </a:lnTo>
                  <a:lnTo>
                    <a:pt x="0" y="0"/>
                  </a:lnTo>
                  <a:close/>
                </a:path>
              </a:pathLst>
            </a:custGeom>
            <a:gradFill flip="none" rotWithShape="1">
              <a:gsLst>
                <a:gs pos="0">
                  <a:srgbClr val="D8DADA"/>
                </a:gs>
                <a:gs pos="95571">
                  <a:srgbClr val="D1D3D4"/>
                </a:gs>
                <a:gs pos="97345">
                  <a:srgbClr val="D2D4D5"/>
                </a:gs>
                <a:gs pos="56000">
                  <a:srgbClr val="E1E2E3"/>
                </a:gs>
              </a:gsLst>
              <a:path path="rect">
                <a:fillToRect l="100000" t="100000"/>
              </a:path>
              <a:tileRect r="-100000" b="-100000"/>
            </a:gradFill>
            <a:ln w="6350" cap="flat" cmpd="sng" algn="ctr">
              <a:solidFill>
                <a:srgbClr val="E7E8E9"/>
              </a:solidFill>
              <a:prstDash val="solid"/>
              <a:round/>
              <a:headEnd type="none" w="med" len="med"/>
              <a:tailEnd type="none" w="med" len="med"/>
            </a:ln>
            <a:effectLst/>
            <a:extLst/>
          </p:spPr>
          <p:txBody>
            <a:bodyPr rot="0" spcFirstLastPara="0" vertOverflow="overflow" horzOverflow="overflow" vert="horz" wrap="none" lIns="121920" tIns="60960" rIns="121920" bIns="60960" numCol="1" spcCol="0" rtlCol="0" fromWordArt="0" anchor="ctr" anchorCtr="0" forceAA="0" compatLnSpc="1">
              <a:prstTxWarp prst="textNoShape">
                <a:avLst/>
              </a:prstTxWarp>
              <a:noAutofit/>
            </a:bodyPr>
            <a:lstStyle/>
            <a:p>
              <a:pPr algn="ctr" defTabSz="1219139" fontAlgn="base">
                <a:spcBef>
                  <a:spcPct val="0"/>
                </a:spcBef>
                <a:spcAft>
                  <a:spcPct val="0"/>
                </a:spcAft>
              </a:pPr>
              <a:endParaRPr lang="en-IN" sz="1867">
                <a:solidFill>
                  <a:srgbClr val="7C7C7C"/>
                </a:solidFill>
                <a:ea typeface="+mj-ea"/>
              </a:endParaRPr>
            </a:p>
          </p:txBody>
        </p:sp>
        <p:sp>
          <p:nvSpPr>
            <p:cNvPr id="30" name="Isosceles Triangle 46"/>
            <p:cNvSpPr/>
            <p:nvPr/>
          </p:nvSpPr>
          <p:spPr bwMode="auto">
            <a:xfrm rot="15848090" flipV="1">
              <a:off x="5535046" y="6045507"/>
              <a:ext cx="992801" cy="628508"/>
            </a:xfrm>
            <a:custGeom>
              <a:avLst/>
              <a:gdLst>
                <a:gd name="connsiteX0" fmla="*/ 0 w 1060704"/>
                <a:gd name="connsiteY0" fmla="*/ 914400 h 914400"/>
                <a:gd name="connsiteX1" fmla="*/ 530352 w 1060704"/>
                <a:gd name="connsiteY1" fmla="*/ 0 h 914400"/>
                <a:gd name="connsiteX2" fmla="*/ 1060704 w 1060704"/>
                <a:gd name="connsiteY2" fmla="*/ 914400 h 914400"/>
                <a:gd name="connsiteX3" fmla="*/ 0 w 1060704"/>
                <a:gd name="connsiteY3" fmla="*/ 914400 h 914400"/>
                <a:gd name="connsiteX0" fmla="*/ 0 w 1060704"/>
                <a:gd name="connsiteY0" fmla="*/ 1124885 h 1124885"/>
                <a:gd name="connsiteX1" fmla="*/ 566554 w 1060704"/>
                <a:gd name="connsiteY1" fmla="*/ 0 h 1124885"/>
                <a:gd name="connsiteX2" fmla="*/ 1060704 w 1060704"/>
                <a:gd name="connsiteY2" fmla="*/ 1124885 h 1124885"/>
                <a:gd name="connsiteX3" fmla="*/ 0 w 1060704"/>
                <a:gd name="connsiteY3" fmla="*/ 1124885 h 1124885"/>
                <a:gd name="connsiteX0" fmla="*/ 0 w 1348094"/>
                <a:gd name="connsiteY0" fmla="*/ 1124885 h 1378622"/>
                <a:gd name="connsiteX1" fmla="*/ 566554 w 1348094"/>
                <a:gd name="connsiteY1" fmla="*/ 0 h 1378622"/>
                <a:gd name="connsiteX2" fmla="*/ 1348094 w 1348094"/>
                <a:gd name="connsiteY2" fmla="*/ 1378622 h 1378622"/>
                <a:gd name="connsiteX3" fmla="*/ 0 w 1348094"/>
                <a:gd name="connsiteY3" fmla="*/ 1124885 h 1378622"/>
                <a:gd name="connsiteX0" fmla="*/ 0 w 1825451"/>
                <a:gd name="connsiteY0" fmla="*/ 1116345 h 1378622"/>
                <a:gd name="connsiteX1" fmla="*/ 1043911 w 1825451"/>
                <a:gd name="connsiteY1" fmla="*/ 0 h 1378622"/>
                <a:gd name="connsiteX2" fmla="*/ 1825451 w 1825451"/>
                <a:gd name="connsiteY2" fmla="*/ 1378622 h 1378622"/>
                <a:gd name="connsiteX3" fmla="*/ 0 w 1825451"/>
                <a:gd name="connsiteY3" fmla="*/ 1116345 h 1378622"/>
                <a:gd name="connsiteX0" fmla="*/ 0 w 1984367"/>
                <a:gd name="connsiteY0" fmla="*/ 1239701 h 1378622"/>
                <a:gd name="connsiteX1" fmla="*/ 1202827 w 1984367"/>
                <a:gd name="connsiteY1" fmla="*/ 0 h 1378622"/>
                <a:gd name="connsiteX2" fmla="*/ 1984367 w 1984367"/>
                <a:gd name="connsiteY2" fmla="*/ 1378622 h 1378622"/>
                <a:gd name="connsiteX3" fmla="*/ 0 w 1984367"/>
                <a:gd name="connsiteY3" fmla="*/ 1239701 h 1378622"/>
                <a:gd name="connsiteX0" fmla="*/ 0 w 1994184"/>
                <a:gd name="connsiteY0" fmla="*/ 1239557 h 1378622"/>
                <a:gd name="connsiteX1" fmla="*/ 1212644 w 1994184"/>
                <a:gd name="connsiteY1" fmla="*/ 0 h 1378622"/>
                <a:gd name="connsiteX2" fmla="*/ 1994184 w 1994184"/>
                <a:gd name="connsiteY2" fmla="*/ 1378622 h 1378622"/>
                <a:gd name="connsiteX3" fmla="*/ 0 w 1994184"/>
                <a:gd name="connsiteY3" fmla="*/ 1239557 h 1378622"/>
                <a:gd name="connsiteX0" fmla="*/ 0 w 1212644"/>
                <a:gd name="connsiteY0" fmla="*/ 1239557 h 2620813"/>
                <a:gd name="connsiteX1" fmla="*/ 1212644 w 1212644"/>
                <a:gd name="connsiteY1" fmla="*/ 0 h 2620813"/>
                <a:gd name="connsiteX2" fmla="*/ 783804 w 1212644"/>
                <a:gd name="connsiteY2" fmla="*/ 2620813 h 2620813"/>
                <a:gd name="connsiteX3" fmla="*/ 0 w 1212644"/>
                <a:gd name="connsiteY3" fmla="*/ 1239557 h 2620813"/>
                <a:gd name="connsiteX0" fmla="*/ 0 w 989019"/>
                <a:gd name="connsiteY0" fmla="*/ 1114994 h 2496250"/>
                <a:gd name="connsiteX1" fmla="*/ 989019 w 989019"/>
                <a:gd name="connsiteY1" fmla="*/ 0 h 2496250"/>
                <a:gd name="connsiteX2" fmla="*/ 783804 w 989019"/>
                <a:gd name="connsiteY2" fmla="*/ 2496250 h 2496250"/>
                <a:gd name="connsiteX3" fmla="*/ 0 w 989019"/>
                <a:gd name="connsiteY3" fmla="*/ 1114994 h 2496250"/>
                <a:gd name="connsiteX0" fmla="*/ 0 w 963235"/>
                <a:gd name="connsiteY0" fmla="*/ 1129234 h 2510490"/>
                <a:gd name="connsiteX1" fmla="*/ 963235 w 963235"/>
                <a:gd name="connsiteY1" fmla="*/ 0 h 2510490"/>
                <a:gd name="connsiteX2" fmla="*/ 783804 w 963235"/>
                <a:gd name="connsiteY2" fmla="*/ 2510490 h 2510490"/>
                <a:gd name="connsiteX3" fmla="*/ 0 w 963235"/>
                <a:gd name="connsiteY3" fmla="*/ 1129234 h 2510490"/>
                <a:gd name="connsiteX0" fmla="*/ 0 w 977187"/>
                <a:gd name="connsiteY0" fmla="*/ 1135383 h 2516639"/>
                <a:gd name="connsiteX1" fmla="*/ 977187 w 977187"/>
                <a:gd name="connsiteY1" fmla="*/ 0 h 2516639"/>
                <a:gd name="connsiteX2" fmla="*/ 783804 w 977187"/>
                <a:gd name="connsiteY2" fmla="*/ 2516639 h 2516639"/>
                <a:gd name="connsiteX3" fmla="*/ 0 w 977187"/>
                <a:gd name="connsiteY3" fmla="*/ 1135383 h 2516639"/>
                <a:gd name="connsiteX0" fmla="*/ 0 w 1216251"/>
                <a:gd name="connsiteY0" fmla="*/ 1169516 h 2516639"/>
                <a:gd name="connsiteX1" fmla="*/ 1216251 w 1216251"/>
                <a:gd name="connsiteY1" fmla="*/ 0 h 2516639"/>
                <a:gd name="connsiteX2" fmla="*/ 1022868 w 1216251"/>
                <a:gd name="connsiteY2" fmla="*/ 2516639 h 2516639"/>
                <a:gd name="connsiteX3" fmla="*/ 0 w 1216251"/>
                <a:gd name="connsiteY3" fmla="*/ 1169516 h 2516639"/>
                <a:gd name="connsiteX0" fmla="*/ 0 w 1225488"/>
                <a:gd name="connsiteY0" fmla="*/ 1141739 h 2488862"/>
                <a:gd name="connsiteX1" fmla="*/ 1225488 w 1225488"/>
                <a:gd name="connsiteY1" fmla="*/ 0 h 2488862"/>
                <a:gd name="connsiteX2" fmla="*/ 1022868 w 1225488"/>
                <a:gd name="connsiteY2" fmla="*/ 2488862 h 2488862"/>
                <a:gd name="connsiteX3" fmla="*/ 0 w 1225488"/>
                <a:gd name="connsiteY3" fmla="*/ 1141739 h 2488862"/>
                <a:gd name="connsiteX0" fmla="*/ 0 w 1225488"/>
                <a:gd name="connsiteY0" fmla="*/ 1141739 h 1817418"/>
                <a:gd name="connsiteX1" fmla="*/ 1225488 w 1225488"/>
                <a:gd name="connsiteY1" fmla="*/ 0 h 1817418"/>
                <a:gd name="connsiteX2" fmla="*/ 475137 w 1225488"/>
                <a:gd name="connsiteY2" fmla="*/ 1817418 h 1817418"/>
                <a:gd name="connsiteX3" fmla="*/ 0 w 1225488"/>
                <a:gd name="connsiteY3" fmla="*/ 1141739 h 1817418"/>
                <a:gd name="connsiteX0" fmla="*/ 0 w 1433488"/>
                <a:gd name="connsiteY0" fmla="*/ 2174239 h 2174239"/>
                <a:gd name="connsiteX1" fmla="*/ 1433488 w 1433488"/>
                <a:gd name="connsiteY1" fmla="*/ 0 h 2174239"/>
                <a:gd name="connsiteX2" fmla="*/ 683137 w 1433488"/>
                <a:gd name="connsiteY2" fmla="*/ 1817418 h 2174239"/>
                <a:gd name="connsiteX3" fmla="*/ 0 w 1433488"/>
                <a:gd name="connsiteY3" fmla="*/ 2174239 h 2174239"/>
                <a:gd name="connsiteX0" fmla="*/ 39723 w 722860"/>
                <a:gd name="connsiteY0" fmla="*/ 483225 h 483225"/>
                <a:gd name="connsiteX1" fmla="*/ 0 w 722860"/>
                <a:gd name="connsiteY1" fmla="*/ 0 h 483225"/>
                <a:gd name="connsiteX2" fmla="*/ 722860 w 722860"/>
                <a:gd name="connsiteY2" fmla="*/ 126404 h 483225"/>
                <a:gd name="connsiteX3" fmla="*/ 39723 w 722860"/>
                <a:gd name="connsiteY3" fmla="*/ 483225 h 483225"/>
                <a:gd name="connsiteX0" fmla="*/ 38506 w 722860"/>
                <a:gd name="connsiteY0" fmla="*/ 471381 h 471381"/>
                <a:gd name="connsiteX1" fmla="*/ 0 w 722860"/>
                <a:gd name="connsiteY1" fmla="*/ 0 h 471381"/>
                <a:gd name="connsiteX2" fmla="*/ 722860 w 722860"/>
                <a:gd name="connsiteY2" fmla="*/ 126404 h 471381"/>
                <a:gd name="connsiteX3" fmla="*/ 38506 w 722860"/>
                <a:gd name="connsiteY3" fmla="*/ 471381 h 471381"/>
                <a:gd name="connsiteX0" fmla="*/ 38506 w 744601"/>
                <a:gd name="connsiteY0" fmla="*/ 471381 h 471381"/>
                <a:gd name="connsiteX1" fmla="*/ 0 w 744601"/>
                <a:gd name="connsiteY1" fmla="*/ 0 h 471381"/>
                <a:gd name="connsiteX2" fmla="*/ 744601 w 744601"/>
                <a:gd name="connsiteY2" fmla="*/ 105020 h 471381"/>
                <a:gd name="connsiteX3" fmla="*/ 38506 w 744601"/>
                <a:gd name="connsiteY3" fmla="*/ 471381 h 471381"/>
              </a:gdLst>
              <a:ahLst/>
              <a:cxnLst>
                <a:cxn ang="0">
                  <a:pos x="connsiteX0" y="connsiteY0"/>
                </a:cxn>
                <a:cxn ang="0">
                  <a:pos x="connsiteX1" y="connsiteY1"/>
                </a:cxn>
                <a:cxn ang="0">
                  <a:pos x="connsiteX2" y="connsiteY2"/>
                </a:cxn>
                <a:cxn ang="0">
                  <a:pos x="connsiteX3" y="connsiteY3"/>
                </a:cxn>
              </a:cxnLst>
              <a:rect l="l" t="t" r="r" b="b"/>
              <a:pathLst>
                <a:path w="744601" h="471381">
                  <a:moveTo>
                    <a:pt x="38506" y="471381"/>
                  </a:moveTo>
                  <a:lnTo>
                    <a:pt x="0" y="0"/>
                  </a:lnTo>
                  <a:lnTo>
                    <a:pt x="744601" y="105020"/>
                  </a:lnTo>
                  <a:lnTo>
                    <a:pt x="38506" y="471381"/>
                  </a:lnTo>
                  <a:close/>
                </a:path>
              </a:pathLst>
            </a:custGeom>
            <a:gradFill>
              <a:gsLst>
                <a:gs pos="0">
                  <a:srgbClr val="D5D6D7"/>
                </a:gs>
                <a:gs pos="67000">
                  <a:srgbClr val="FDFDFD"/>
                </a:gs>
                <a:gs pos="100000">
                  <a:srgbClr val="E7E8E8"/>
                </a:gs>
              </a:gsLst>
              <a:path path="circle">
                <a:fillToRect l="100000" t="100000"/>
              </a:path>
            </a:gradFill>
            <a:ln w="6350" cap="flat" cmpd="sng" algn="ctr">
              <a:solidFill>
                <a:srgbClr val="E7E8E9"/>
              </a:solidFill>
              <a:prstDash val="solid"/>
              <a:round/>
              <a:headEnd type="none" w="med" len="med"/>
              <a:tailEnd type="none" w="med" len="med"/>
            </a:ln>
            <a:effectLst/>
            <a:extLst/>
          </p:spPr>
          <p:txBody>
            <a:bodyPr rot="0" spcFirstLastPara="0" vertOverflow="overflow" horzOverflow="overflow" vert="horz" wrap="none" lIns="121920" tIns="60960" rIns="121920" bIns="60960" numCol="1" spcCol="0" rtlCol="0" fromWordArt="0" anchor="ctr" anchorCtr="0" forceAA="0" compatLnSpc="1">
              <a:prstTxWarp prst="textNoShape">
                <a:avLst/>
              </a:prstTxWarp>
              <a:noAutofit/>
            </a:bodyPr>
            <a:lstStyle/>
            <a:p>
              <a:pPr algn="ctr" defTabSz="1219139" fontAlgn="base">
                <a:spcBef>
                  <a:spcPct val="0"/>
                </a:spcBef>
                <a:spcAft>
                  <a:spcPct val="0"/>
                </a:spcAft>
              </a:pPr>
              <a:endParaRPr lang="en-IN" sz="1867">
                <a:solidFill>
                  <a:srgbClr val="7C7C7C"/>
                </a:solidFill>
                <a:ea typeface="+mj-ea"/>
              </a:endParaRPr>
            </a:p>
          </p:txBody>
        </p:sp>
        <p:sp>
          <p:nvSpPr>
            <p:cNvPr id="31" name="Rectangle 50"/>
            <p:cNvSpPr/>
            <p:nvPr/>
          </p:nvSpPr>
          <p:spPr bwMode="auto">
            <a:xfrm>
              <a:off x="9061" y="-44613"/>
              <a:ext cx="2165351" cy="1208180"/>
            </a:xfrm>
            <a:custGeom>
              <a:avLst/>
              <a:gdLst>
                <a:gd name="connsiteX0" fmla="*/ 0 w 1473200"/>
                <a:gd name="connsiteY0" fmla="*/ 0 h 414804"/>
                <a:gd name="connsiteX1" fmla="*/ 1473200 w 1473200"/>
                <a:gd name="connsiteY1" fmla="*/ 0 h 414804"/>
                <a:gd name="connsiteX2" fmla="*/ 1473200 w 1473200"/>
                <a:gd name="connsiteY2" fmla="*/ 414804 h 414804"/>
                <a:gd name="connsiteX3" fmla="*/ 0 w 1473200"/>
                <a:gd name="connsiteY3" fmla="*/ 414804 h 414804"/>
                <a:gd name="connsiteX4" fmla="*/ 0 w 1473200"/>
                <a:gd name="connsiteY4" fmla="*/ 0 h 414804"/>
                <a:gd name="connsiteX0" fmla="*/ 0 w 1593850"/>
                <a:gd name="connsiteY0" fmla="*/ 6350 h 414804"/>
                <a:gd name="connsiteX1" fmla="*/ 1593850 w 1593850"/>
                <a:gd name="connsiteY1" fmla="*/ 0 h 414804"/>
                <a:gd name="connsiteX2" fmla="*/ 1593850 w 1593850"/>
                <a:gd name="connsiteY2" fmla="*/ 414804 h 414804"/>
                <a:gd name="connsiteX3" fmla="*/ 120650 w 1593850"/>
                <a:gd name="connsiteY3" fmla="*/ 414804 h 414804"/>
                <a:gd name="connsiteX4" fmla="*/ 0 w 1593850"/>
                <a:gd name="connsiteY4" fmla="*/ 6350 h 414804"/>
                <a:gd name="connsiteX0" fmla="*/ 0 w 1628775"/>
                <a:gd name="connsiteY0" fmla="*/ 6350 h 414804"/>
                <a:gd name="connsiteX1" fmla="*/ 1628775 w 1628775"/>
                <a:gd name="connsiteY1" fmla="*/ 0 h 414804"/>
                <a:gd name="connsiteX2" fmla="*/ 1593850 w 1628775"/>
                <a:gd name="connsiteY2" fmla="*/ 414804 h 414804"/>
                <a:gd name="connsiteX3" fmla="*/ 120650 w 1628775"/>
                <a:gd name="connsiteY3" fmla="*/ 414804 h 414804"/>
                <a:gd name="connsiteX4" fmla="*/ 0 w 1628775"/>
                <a:gd name="connsiteY4" fmla="*/ 6350 h 414804"/>
                <a:gd name="connsiteX0" fmla="*/ 0 w 1628775"/>
                <a:gd name="connsiteY0" fmla="*/ 6350 h 646579"/>
                <a:gd name="connsiteX1" fmla="*/ 1628775 w 1628775"/>
                <a:gd name="connsiteY1" fmla="*/ 0 h 646579"/>
                <a:gd name="connsiteX2" fmla="*/ 1117600 w 1628775"/>
                <a:gd name="connsiteY2" fmla="*/ 646579 h 646579"/>
                <a:gd name="connsiteX3" fmla="*/ 120650 w 1628775"/>
                <a:gd name="connsiteY3" fmla="*/ 414804 h 646579"/>
                <a:gd name="connsiteX4" fmla="*/ 0 w 1628775"/>
                <a:gd name="connsiteY4" fmla="*/ 6350 h 646579"/>
                <a:gd name="connsiteX0" fmla="*/ 0 w 1628775"/>
                <a:gd name="connsiteY0" fmla="*/ 6350 h 913279"/>
                <a:gd name="connsiteX1" fmla="*/ 1628775 w 1628775"/>
                <a:gd name="connsiteY1" fmla="*/ 0 h 913279"/>
                <a:gd name="connsiteX2" fmla="*/ 1117600 w 1628775"/>
                <a:gd name="connsiteY2" fmla="*/ 646579 h 913279"/>
                <a:gd name="connsiteX3" fmla="*/ 692150 w 1628775"/>
                <a:gd name="connsiteY3" fmla="*/ 913279 h 913279"/>
                <a:gd name="connsiteX4" fmla="*/ 0 w 1628775"/>
                <a:gd name="connsiteY4" fmla="*/ 6350 h 913279"/>
                <a:gd name="connsiteX0" fmla="*/ 0 w 1622425"/>
                <a:gd name="connsiteY0" fmla="*/ 12700 h 913279"/>
                <a:gd name="connsiteX1" fmla="*/ 1622425 w 1622425"/>
                <a:gd name="connsiteY1" fmla="*/ 0 h 913279"/>
                <a:gd name="connsiteX2" fmla="*/ 1111250 w 1622425"/>
                <a:gd name="connsiteY2" fmla="*/ 646579 h 913279"/>
                <a:gd name="connsiteX3" fmla="*/ 685800 w 1622425"/>
                <a:gd name="connsiteY3" fmla="*/ 913279 h 913279"/>
                <a:gd name="connsiteX4" fmla="*/ 0 w 1622425"/>
                <a:gd name="connsiteY4" fmla="*/ 12700 h 913279"/>
                <a:gd name="connsiteX0" fmla="*/ 0 w 1628775"/>
                <a:gd name="connsiteY0" fmla="*/ 9525 h 913279"/>
                <a:gd name="connsiteX1" fmla="*/ 1628775 w 1628775"/>
                <a:gd name="connsiteY1" fmla="*/ 0 h 913279"/>
                <a:gd name="connsiteX2" fmla="*/ 1117600 w 1628775"/>
                <a:gd name="connsiteY2" fmla="*/ 646579 h 913279"/>
                <a:gd name="connsiteX3" fmla="*/ 692150 w 1628775"/>
                <a:gd name="connsiteY3" fmla="*/ 913279 h 913279"/>
                <a:gd name="connsiteX4" fmla="*/ 0 w 1628775"/>
                <a:gd name="connsiteY4" fmla="*/ 9525 h 913279"/>
                <a:gd name="connsiteX0" fmla="*/ 0 w 1628775"/>
                <a:gd name="connsiteY0" fmla="*/ 2381 h 906135"/>
                <a:gd name="connsiteX1" fmla="*/ 1628775 w 1628775"/>
                <a:gd name="connsiteY1" fmla="*/ 0 h 906135"/>
                <a:gd name="connsiteX2" fmla="*/ 1117600 w 1628775"/>
                <a:gd name="connsiteY2" fmla="*/ 639435 h 906135"/>
                <a:gd name="connsiteX3" fmla="*/ 692150 w 1628775"/>
                <a:gd name="connsiteY3" fmla="*/ 906135 h 906135"/>
                <a:gd name="connsiteX4" fmla="*/ 0 w 1628775"/>
                <a:gd name="connsiteY4" fmla="*/ 2381 h 906135"/>
                <a:gd name="connsiteX0" fmla="*/ 0 w 1626394"/>
                <a:gd name="connsiteY0" fmla="*/ 2381 h 906135"/>
                <a:gd name="connsiteX1" fmla="*/ 1626394 w 1626394"/>
                <a:gd name="connsiteY1" fmla="*/ 0 h 906135"/>
                <a:gd name="connsiteX2" fmla="*/ 1117600 w 1626394"/>
                <a:gd name="connsiteY2" fmla="*/ 639435 h 906135"/>
                <a:gd name="connsiteX3" fmla="*/ 692150 w 1626394"/>
                <a:gd name="connsiteY3" fmla="*/ 906135 h 906135"/>
                <a:gd name="connsiteX4" fmla="*/ 0 w 1626394"/>
                <a:gd name="connsiteY4" fmla="*/ 2381 h 906135"/>
                <a:gd name="connsiteX0" fmla="*/ 0 w 1624013"/>
                <a:gd name="connsiteY0" fmla="*/ 2381 h 906135"/>
                <a:gd name="connsiteX1" fmla="*/ 1624013 w 1624013"/>
                <a:gd name="connsiteY1" fmla="*/ 0 h 906135"/>
                <a:gd name="connsiteX2" fmla="*/ 1117600 w 1624013"/>
                <a:gd name="connsiteY2" fmla="*/ 639435 h 906135"/>
                <a:gd name="connsiteX3" fmla="*/ 692150 w 1624013"/>
                <a:gd name="connsiteY3" fmla="*/ 906135 h 906135"/>
                <a:gd name="connsiteX4" fmla="*/ 0 w 1624013"/>
                <a:gd name="connsiteY4" fmla="*/ 2381 h 906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4013" h="906135">
                  <a:moveTo>
                    <a:pt x="0" y="2381"/>
                  </a:moveTo>
                  <a:lnTo>
                    <a:pt x="1624013" y="0"/>
                  </a:lnTo>
                  <a:lnTo>
                    <a:pt x="1117600" y="639435"/>
                  </a:lnTo>
                  <a:lnTo>
                    <a:pt x="692150" y="906135"/>
                  </a:lnTo>
                  <a:lnTo>
                    <a:pt x="0" y="2381"/>
                  </a:lnTo>
                  <a:close/>
                </a:path>
              </a:pathLst>
            </a:custGeom>
            <a:gradFill>
              <a:gsLst>
                <a:gs pos="5000">
                  <a:srgbClr val="FDFDFD"/>
                </a:gs>
                <a:gs pos="100000">
                  <a:srgbClr val="E7E8E8"/>
                </a:gs>
              </a:gsLst>
              <a:path path="circle">
                <a:fillToRect l="100000" t="100000"/>
              </a:path>
            </a:gradFill>
            <a:ln w="6350" cap="flat" cmpd="sng" algn="ctr">
              <a:solidFill>
                <a:srgbClr val="E7E8E9"/>
              </a:solidFill>
              <a:prstDash val="solid"/>
              <a:round/>
              <a:headEnd type="none" w="med" len="med"/>
              <a:tailEnd type="none" w="med" len="med"/>
            </a:ln>
            <a:effectLst/>
            <a:extLst/>
          </p:spPr>
          <p:txBody>
            <a:bodyPr rot="0" spcFirstLastPara="0" vertOverflow="overflow" horzOverflow="overflow" vert="horz" wrap="none" lIns="121920" tIns="60960" rIns="121920" bIns="60960" numCol="1" spcCol="0" rtlCol="0" fromWordArt="0" anchor="ctr" anchorCtr="0" forceAA="0" compatLnSpc="1">
              <a:prstTxWarp prst="textNoShape">
                <a:avLst/>
              </a:prstTxWarp>
              <a:noAutofit/>
            </a:bodyPr>
            <a:lstStyle/>
            <a:p>
              <a:pPr algn="ctr" defTabSz="1219139" fontAlgn="base">
                <a:spcBef>
                  <a:spcPct val="0"/>
                </a:spcBef>
                <a:spcAft>
                  <a:spcPct val="0"/>
                </a:spcAft>
              </a:pPr>
              <a:endParaRPr lang="en-IN" sz="1867">
                <a:solidFill>
                  <a:srgbClr val="7C7C7C"/>
                </a:solidFill>
                <a:ea typeface="+mj-ea"/>
              </a:endParaRPr>
            </a:p>
          </p:txBody>
        </p:sp>
        <p:sp>
          <p:nvSpPr>
            <p:cNvPr id="32" name="Isosceles Triangle 1"/>
            <p:cNvSpPr/>
            <p:nvPr/>
          </p:nvSpPr>
          <p:spPr bwMode="auto">
            <a:xfrm>
              <a:off x="2879124" y="-24714"/>
              <a:ext cx="3620531" cy="1248033"/>
            </a:xfrm>
            <a:custGeom>
              <a:avLst/>
              <a:gdLst>
                <a:gd name="connsiteX0" fmla="*/ 0 w 3422822"/>
                <a:gd name="connsiteY0" fmla="*/ 988541 h 988541"/>
                <a:gd name="connsiteX1" fmla="*/ 1711411 w 3422822"/>
                <a:gd name="connsiteY1" fmla="*/ 0 h 988541"/>
                <a:gd name="connsiteX2" fmla="*/ 3422822 w 3422822"/>
                <a:gd name="connsiteY2" fmla="*/ 988541 h 988541"/>
                <a:gd name="connsiteX3" fmla="*/ 0 w 3422822"/>
                <a:gd name="connsiteY3" fmla="*/ 988541 h 988541"/>
                <a:gd name="connsiteX0" fmla="*/ 0 w 3620531"/>
                <a:gd name="connsiteY0" fmla="*/ 988541 h 988541"/>
                <a:gd name="connsiteX1" fmla="*/ 1711411 w 3620531"/>
                <a:gd name="connsiteY1" fmla="*/ 0 h 988541"/>
                <a:gd name="connsiteX2" fmla="*/ 3620531 w 3620531"/>
                <a:gd name="connsiteY2" fmla="*/ 914400 h 988541"/>
                <a:gd name="connsiteX3" fmla="*/ 0 w 3620531"/>
                <a:gd name="connsiteY3" fmla="*/ 988541 h 988541"/>
                <a:gd name="connsiteX0" fmla="*/ 0 w 3620531"/>
                <a:gd name="connsiteY0" fmla="*/ 1248033 h 1248033"/>
                <a:gd name="connsiteX1" fmla="*/ 2131540 w 3620531"/>
                <a:gd name="connsiteY1" fmla="*/ 0 h 1248033"/>
                <a:gd name="connsiteX2" fmla="*/ 3620531 w 3620531"/>
                <a:gd name="connsiteY2" fmla="*/ 1173892 h 1248033"/>
                <a:gd name="connsiteX3" fmla="*/ 0 w 3620531"/>
                <a:gd name="connsiteY3" fmla="*/ 1248033 h 1248033"/>
              </a:gdLst>
              <a:ahLst/>
              <a:cxnLst>
                <a:cxn ang="0">
                  <a:pos x="connsiteX0" y="connsiteY0"/>
                </a:cxn>
                <a:cxn ang="0">
                  <a:pos x="connsiteX1" y="connsiteY1"/>
                </a:cxn>
                <a:cxn ang="0">
                  <a:pos x="connsiteX2" y="connsiteY2"/>
                </a:cxn>
                <a:cxn ang="0">
                  <a:pos x="connsiteX3" y="connsiteY3"/>
                </a:cxn>
              </a:cxnLst>
              <a:rect l="l" t="t" r="r" b="b"/>
              <a:pathLst>
                <a:path w="3620531" h="1248033">
                  <a:moveTo>
                    <a:pt x="0" y="1248033"/>
                  </a:moveTo>
                  <a:lnTo>
                    <a:pt x="2131540" y="0"/>
                  </a:lnTo>
                  <a:lnTo>
                    <a:pt x="3620531" y="1173892"/>
                  </a:lnTo>
                  <a:lnTo>
                    <a:pt x="0" y="1248033"/>
                  </a:lnTo>
                  <a:close/>
                </a:path>
              </a:pathLst>
            </a:custGeom>
            <a:gradFill>
              <a:gsLst>
                <a:gs pos="0">
                  <a:srgbClr val="E2E3E3"/>
                </a:gs>
                <a:gs pos="100000">
                  <a:srgbClr val="C7C9CA"/>
                </a:gs>
              </a:gsLst>
              <a:path path="circle">
                <a:fillToRect l="100000" t="100000"/>
              </a:path>
            </a:gradFill>
            <a:ln w="6350" cap="flat" cmpd="sng" algn="ctr">
              <a:solidFill>
                <a:srgbClr val="E7E8E9"/>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IN" sz="1400">
                <a:solidFill>
                  <a:srgbClr val="7C7C7C"/>
                </a:solidFill>
                <a:ea typeface="+mj-ea"/>
              </a:endParaRPr>
            </a:p>
          </p:txBody>
        </p:sp>
        <p:sp>
          <p:nvSpPr>
            <p:cNvPr id="33" name="Isosceles Triangle 2"/>
            <p:cNvSpPr/>
            <p:nvPr/>
          </p:nvSpPr>
          <p:spPr bwMode="auto">
            <a:xfrm rot="6981181">
              <a:off x="3319845" y="660241"/>
              <a:ext cx="1504859" cy="4086028"/>
            </a:xfrm>
            <a:custGeom>
              <a:avLst/>
              <a:gdLst>
                <a:gd name="connsiteX0" fmla="*/ 0 w 1754659"/>
                <a:gd name="connsiteY0" fmla="*/ 1552857 h 1552857"/>
                <a:gd name="connsiteX1" fmla="*/ 877330 w 1754659"/>
                <a:gd name="connsiteY1" fmla="*/ 0 h 1552857"/>
                <a:gd name="connsiteX2" fmla="*/ 1754659 w 1754659"/>
                <a:gd name="connsiteY2" fmla="*/ 1552857 h 1552857"/>
                <a:gd name="connsiteX3" fmla="*/ 0 w 1754659"/>
                <a:gd name="connsiteY3" fmla="*/ 1552857 h 1552857"/>
                <a:gd name="connsiteX0" fmla="*/ 0 w 1537157"/>
                <a:gd name="connsiteY0" fmla="*/ 1552857 h 2088089"/>
                <a:gd name="connsiteX1" fmla="*/ 877330 w 1537157"/>
                <a:gd name="connsiteY1" fmla="*/ 0 h 2088089"/>
                <a:gd name="connsiteX2" fmla="*/ 1537157 w 1537157"/>
                <a:gd name="connsiteY2" fmla="*/ 2088089 h 2088089"/>
                <a:gd name="connsiteX3" fmla="*/ 0 w 1537157"/>
                <a:gd name="connsiteY3" fmla="*/ 1552857 h 2088089"/>
                <a:gd name="connsiteX0" fmla="*/ 0 w 1493786"/>
                <a:gd name="connsiteY0" fmla="*/ 1779589 h 2088089"/>
                <a:gd name="connsiteX1" fmla="*/ 833959 w 1493786"/>
                <a:gd name="connsiteY1" fmla="*/ 0 h 2088089"/>
                <a:gd name="connsiteX2" fmla="*/ 1493786 w 1493786"/>
                <a:gd name="connsiteY2" fmla="*/ 2088089 h 2088089"/>
                <a:gd name="connsiteX3" fmla="*/ 0 w 1493786"/>
                <a:gd name="connsiteY3" fmla="*/ 1779589 h 2088089"/>
                <a:gd name="connsiteX0" fmla="*/ 0 w 1493786"/>
                <a:gd name="connsiteY0" fmla="*/ 3783013 h 4091513"/>
                <a:gd name="connsiteX1" fmla="*/ 34556 w 1493786"/>
                <a:gd name="connsiteY1" fmla="*/ 0 h 4091513"/>
                <a:gd name="connsiteX2" fmla="*/ 1493786 w 1493786"/>
                <a:gd name="connsiteY2" fmla="*/ 4091513 h 4091513"/>
                <a:gd name="connsiteX3" fmla="*/ 0 w 1493786"/>
                <a:gd name="connsiteY3" fmla="*/ 3783013 h 4091513"/>
                <a:gd name="connsiteX0" fmla="*/ 0 w 1504859"/>
                <a:gd name="connsiteY0" fmla="*/ 3783013 h 4086028"/>
                <a:gd name="connsiteX1" fmla="*/ 34556 w 1504859"/>
                <a:gd name="connsiteY1" fmla="*/ 0 h 4086028"/>
                <a:gd name="connsiteX2" fmla="*/ 1504859 w 1504859"/>
                <a:gd name="connsiteY2" fmla="*/ 4086028 h 4086028"/>
                <a:gd name="connsiteX3" fmla="*/ 0 w 1504859"/>
                <a:gd name="connsiteY3" fmla="*/ 3783013 h 4086028"/>
              </a:gdLst>
              <a:ahLst/>
              <a:cxnLst>
                <a:cxn ang="0">
                  <a:pos x="connsiteX0" y="connsiteY0"/>
                </a:cxn>
                <a:cxn ang="0">
                  <a:pos x="connsiteX1" y="connsiteY1"/>
                </a:cxn>
                <a:cxn ang="0">
                  <a:pos x="connsiteX2" y="connsiteY2"/>
                </a:cxn>
                <a:cxn ang="0">
                  <a:pos x="connsiteX3" y="connsiteY3"/>
                </a:cxn>
              </a:cxnLst>
              <a:rect l="l" t="t" r="r" b="b"/>
              <a:pathLst>
                <a:path w="1504859" h="4086028">
                  <a:moveTo>
                    <a:pt x="0" y="3783013"/>
                  </a:moveTo>
                  <a:lnTo>
                    <a:pt x="34556" y="0"/>
                  </a:lnTo>
                  <a:lnTo>
                    <a:pt x="1504859" y="4086028"/>
                  </a:lnTo>
                  <a:lnTo>
                    <a:pt x="0" y="3783013"/>
                  </a:lnTo>
                  <a:close/>
                </a:path>
              </a:pathLst>
            </a:custGeom>
            <a:gradFill>
              <a:gsLst>
                <a:gs pos="0">
                  <a:srgbClr val="DADCDC"/>
                </a:gs>
                <a:gs pos="100000">
                  <a:srgbClr val="E7E8E8"/>
                </a:gs>
              </a:gsLst>
              <a:path path="circle">
                <a:fillToRect l="100000" t="100000"/>
              </a:path>
            </a:gradFill>
            <a:ln w="6350" cap="flat" cmpd="sng" algn="ctr">
              <a:solidFill>
                <a:srgbClr val="E7E8E9"/>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IN" sz="1400">
                <a:solidFill>
                  <a:srgbClr val="7C7C7C"/>
                </a:solidFill>
                <a:ea typeface="+mj-ea"/>
              </a:endParaRPr>
            </a:p>
          </p:txBody>
        </p:sp>
      </p:grpSp>
      <p:pic>
        <p:nvPicPr>
          <p:cNvPr id="7" name="Picture 4" descr="C:\Users\10630824\Desktop\Microot template\corners (2).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flipH="1">
            <a:off x="-25391" y="-30236"/>
            <a:ext cx="688705" cy="69979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10630824\Desktop\Microot template\LTI logo (2).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214605" y="4755050"/>
            <a:ext cx="426695" cy="249287"/>
          </a:xfrm>
          <a:prstGeom prst="rect">
            <a:avLst/>
          </a:prstGeom>
          <a:noFill/>
          <a:extLst>
            <a:ext uri="{909E8E84-426E-40DD-AFC4-6F175D3DCCD1}">
              <a14:hiddenFill xmlns:a14="http://schemas.microsoft.com/office/drawing/2010/main">
                <a:solidFill>
                  <a:srgbClr val="FFFFFF"/>
                </a:solidFill>
              </a14:hiddenFill>
            </a:ext>
          </a:extLst>
        </p:spPr>
      </p:pic>
      <p:sp>
        <p:nvSpPr>
          <p:cNvPr id="35" name="Text Placeholder 3"/>
          <p:cNvSpPr>
            <a:spLocks noGrp="1"/>
          </p:cNvSpPr>
          <p:nvPr>
            <p:ph type="body" sz="quarter" idx="10"/>
          </p:nvPr>
        </p:nvSpPr>
        <p:spPr>
          <a:xfrm>
            <a:off x="525463" y="2079626"/>
            <a:ext cx="3390900" cy="1327150"/>
          </a:xfrm>
        </p:spPr>
        <p:txBody>
          <a:bodyPr/>
          <a:lstStyle>
            <a:lvl1pPr marL="0" indent="0">
              <a:buNone/>
              <a:defRPr sz="3600" b="1">
                <a:solidFill>
                  <a:srgbClr val="282D7F"/>
                </a:solidFill>
                <a:latin typeface="Calibri" panose="020F0502020204030204" pitchFamily="34" charset="0"/>
                <a:cs typeface="Calibri" panose="020F0502020204030204" pitchFamily="34" charset="0"/>
              </a:defRPr>
            </a:lvl1pPr>
          </a:lstStyle>
          <a:p>
            <a:pPr lvl="0"/>
            <a:r>
              <a:rPr lang="en-US"/>
              <a:t>Edit Master text styles</a:t>
            </a:r>
          </a:p>
        </p:txBody>
      </p:sp>
    </p:spTree>
    <p:extLst>
      <p:ext uri="{BB962C8B-B14F-4D97-AF65-F5344CB8AC3E}">
        <p14:creationId xmlns:p14="http://schemas.microsoft.com/office/powerpoint/2010/main" val="358358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3.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6" name="Rectangle 84"/>
          <p:cNvSpPr>
            <a:spLocks noGrp="1" noChangeArrowheads="1"/>
          </p:cNvSpPr>
          <p:nvPr>
            <p:ph type="body" idx="1"/>
          </p:nvPr>
        </p:nvSpPr>
        <p:spPr bwMode="gray">
          <a:xfrm>
            <a:off x="258189" y="731070"/>
            <a:ext cx="8615227" cy="3934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029" name="Rectangle 83"/>
          <p:cNvSpPr>
            <a:spLocks noGrp="1" noChangeArrowheads="1"/>
          </p:cNvSpPr>
          <p:nvPr>
            <p:ph type="title"/>
          </p:nvPr>
        </p:nvSpPr>
        <p:spPr bwMode="gray">
          <a:xfrm>
            <a:off x="269878" y="240427"/>
            <a:ext cx="8594260" cy="384721"/>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lvl="0"/>
            <a:r>
              <a:rPr lang="en-US" dirty="0"/>
              <a:t>Click to Edit Master Title</a:t>
            </a:r>
          </a:p>
        </p:txBody>
      </p:sp>
      <p:sp>
        <p:nvSpPr>
          <p:cNvPr id="15" name="TextBox 14"/>
          <p:cNvSpPr txBox="1"/>
          <p:nvPr userDrawn="1"/>
        </p:nvSpPr>
        <p:spPr>
          <a:xfrm>
            <a:off x="3086252" y="4849624"/>
            <a:ext cx="2959099" cy="215444"/>
          </a:xfrm>
          <a:prstGeom prst="rect">
            <a:avLst/>
          </a:prstGeom>
          <a:noFill/>
        </p:spPr>
        <p:txBody>
          <a:bodyPr wrap="square" rtlCol="0">
            <a:spAutoFit/>
          </a:bodyPr>
          <a:lstStyle/>
          <a:p>
            <a:pPr algn="ctr" defTabSz="914400" fontAlgn="base">
              <a:spcBef>
                <a:spcPct val="0"/>
              </a:spcBef>
              <a:spcAft>
                <a:spcPct val="0"/>
              </a:spcAft>
            </a:pPr>
            <a:r>
              <a:rPr lang="en-US" sz="800" dirty="0">
                <a:solidFill>
                  <a:srgbClr val="7C7C7C"/>
                </a:solidFill>
                <a:latin typeface="Calibri Light"/>
                <a:ea typeface="ヒラギノ角ゴ Pro W3" pitchFamily="124" charset="-128"/>
                <a:cs typeface="Calibri Light"/>
              </a:rPr>
              <a:t>©Larsen &amp; Toubro Infotech Ltd. Privileged and Confidential</a:t>
            </a:r>
          </a:p>
        </p:txBody>
      </p:sp>
      <p:pic>
        <p:nvPicPr>
          <p:cNvPr id="2" name="Picture 2" descr="C:\Users\10630824\Desktop\Microot template\LTI logo (2).png"/>
          <p:cNvPicPr>
            <a:picLocks noChangeAspect="1" noChangeArrowheads="1"/>
          </p:cNvPicPr>
          <p:nvPr userDrawn="1"/>
        </p:nvPicPr>
        <p:blipFill>
          <a:blip r:embed="rId8" cstate="email">
            <a:extLst>
              <a:ext uri="{28A0092B-C50C-407E-A947-70E740481C1C}">
                <a14:useLocalDpi xmlns:a14="http://schemas.microsoft.com/office/drawing/2010/main"/>
              </a:ext>
            </a:extLst>
          </a:blip>
          <a:srcRect/>
          <a:stretch>
            <a:fillRect/>
          </a:stretch>
        </p:blipFill>
        <p:spPr bwMode="auto">
          <a:xfrm>
            <a:off x="214604" y="4755049"/>
            <a:ext cx="426695" cy="24928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10630824\Desktop\Microot template\corners (3).png"/>
          <p:cNvPicPr>
            <a:picLocks noChangeAspect="1" noChangeArrowheads="1"/>
          </p:cNvPicPr>
          <p:nvPr userDrawn="1"/>
        </p:nvPicPr>
        <p:blipFill>
          <a:blip r:embed="rId9" cstate="email">
            <a:extLst>
              <a:ext uri="{28A0092B-C50C-407E-A947-70E740481C1C}">
                <a14:useLocalDpi xmlns:a14="http://schemas.microsoft.com/office/drawing/2010/main"/>
              </a:ext>
            </a:extLst>
          </a:blip>
          <a:srcRect/>
          <a:stretch>
            <a:fillRect/>
          </a:stretch>
        </p:blipFill>
        <p:spPr bwMode="auto">
          <a:xfrm>
            <a:off x="7856377" y="3907747"/>
            <a:ext cx="1430176" cy="164916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userDrawn="1"/>
        </p:nvSpPr>
        <p:spPr>
          <a:xfrm>
            <a:off x="8483655" y="4824116"/>
            <a:ext cx="396263" cy="307777"/>
          </a:xfrm>
          <a:prstGeom prst="rect">
            <a:avLst/>
          </a:prstGeom>
        </p:spPr>
        <p:txBody>
          <a:bodyPr wrap="none">
            <a:spAutoFit/>
          </a:bodyPr>
          <a:lstStyle/>
          <a:p>
            <a:pPr algn="ctr" defTabSz="457200" fontAlgn="base">
              <a:spcBef>
                <a:spcPct val="0"/>
              </a:spcBef>
              <a:spcAft>
                <a:spcPct val="0"/>
              </a:spcAft>
              <a:defRPr/>
            </a:pPr>
            <a:fld id="{9C5957C0-C9FD-924F-A662-3B71DAE40C56}" type="slidenum">
              <a:rPr lang="uk-UA" sz="1400" smtClean="0">
                <a:solidFill>
                  <a:srgbClr val="FEFDFD"/>
                </a:solidFill>
                <a:latin typeface="Calibri Light" charset="0"/>
                <a:ea typeface="Calibri Light" charset="0"/>
                <a:cs typeface="Calibri Light" charset="0"/>
              </a:rPr>
              <a:pPr algn="ctr" defTabSz="457200" fontAlgn="base">
                <a:spcBef>
                  <a:spcPct val="0"/>
                </a:spcBef>
                <a:spcAft>
                  <a:spcPct val="0"/>
                </a:spcAft>
                <a:defRPr/>
              </a:pPr>
              <a:t>‹#›</a:t>
            </a:fld>
            <a:endParaRPr lang="uk-UA" sz="1000" dirty="0">
              <a:solidFill>
                <a:srgbClr val="FEFDFD"/>
              </a:solidFill>
              <a:latin typeface="Calibri Light" charset="0"/>
              <a:ea typeface="Calibri Light" charset="0"/>
              <a:cs typeface="Calibri Light" charset="0"/>
            </a:endParaRPr>
          </a:p>
        </p:txBody>
      </p:sp>
      <p:pic>
        <p:nvPicPr>
          <p:cNvPr id="1028" name="Picture 4" descr="C:\Users\10630824\Desktop\Microot template\corners (2).png"/>
          <p:cNvPicPr>
            <a:picLocks noChangeAspect="1" noChangeArrowheads="1"/>
          </p:cNvPicPr>
          <p:nvPr userDrawn="1"/>
        </p:nvPicPr>
        <p:blipFill>
          <a:blip r:embed="rId10" cstate="email">
            <a:extLst>
              <a:ext uri="{28A0092B-C50C-407E-A947-70E740481C1C}">
                <a14:useLocalDpi xmlns:a14="http://schemas.microsoft.com/office/drawing/2010/main"/>
              </a:ext>
            </a:extLst>
          </a:blip>
          <a:srcRect/>
          <a:stretch>
            <a:fillRect/>
          </a:stretch>
        </p:blipFill>
        <p:spPr bwMode="auto">
          <a:xfrm flipH="1">
            <a:off x="-18304" y="-37324"/>
            <a:ext cx="688705" cy="699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3905612"/>
      </p:ext>
    </p:extLst>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90" r:id="rId4"/>
    <p:sldLayoutId id="2147483945" r:id="rId5"/>
    <p:sldLayoutId id="2147483991" r:id="rId6"/>
  </p:sldLayoutIdLst>
  <p:hf hdr="0" ftr="0" dt="0"/>
  <p:txStyles>
    <p:titleStyle>
      <a:lvl1pPr algn="l" rtl="0" eaLnBrk="0" fontAlgn="base" hangingPunct="0">
        <a:spcBef>
          <a:spcPct val="0"/>
        </a:spcBef>
        <a:spcAft>
          <a:spcPct val="0"/>
        </a:spcAft>
        <a:defRPr sz="2500" b="0" i="0" baseline="0">
          <a:solidFill>
            <a:srgbClr val="2C2D8B"/>
          </a:solidFill>
          <a:latin typeface="Calibri Light"/>
          <a:ea typeface="+mj-ea"/>
          <a:cs typeface="Calibri Light"/>
        </a:defRPr>
      </a:lvl1pPr>
      <a:lvl2pPr algn="l" rtl="0" eaLnBrk="0" fontAlgn="base" hangingPunct="0">
        <a:spcBef>
          <a:spcPct val="0"/>
        </a:spcBef>
        <a:spcAft>
          <a:spcPct val="0"/>
        </a:spcAft>
        <a:defRPr sz="2000">
          <a:solidFill>
            <a:schemeClr val="accent1"/>
          </a:solidFill>
          <a:latin typeface="Arial" pitchFamily="34" charset="0"/>
          <a:ea typeface="STKaiti" pitchFamily="2" charset="-122"/>
          <a:cs typeface="Geneva" pitchFamily="34" charset="0"/>
        </a:defRPr>
      </a:lvl2pPr>
      <a:lvl3pPr algn="l" rtl="0" eaLnBrk="0" fontAlgn="base" hangingPunct="0">
        <a:spcBef>
          <a:spcPct val="0"/>
        </a:spcBef>
        <a:spcAft>
          <a:spcPct val="0"/>
        </a:spcAft>
        <a:defRPr sz="2000">
          <a:solidFill>
            <a:schemeClr val="accent1"/>
          </a:solidFill>
          <a:latin typeface="Arial" pitchFamily="34" charset="0"/>
          <a:ea typeface="STKaiti" pitchFamily="2" charset="-122"/>
          <a:cs typeface="Geneva" pitchFamily="34" charset="0"/>
        </a:defRPr>
      </a:lvl3pPr>
      <a:lvl4pPr algn="l" rtl="0" eaLnBrk="0" fontAlgn="base" hangingPunct="0">
        <a:spcBef>
          <a:spcPct val="0"/>
        </a:spcBef>
        <a:spcAft>
          <a:spcPct val="0"/>
        </a:spcAft>
        <a:defRPr sz="2000">
          <a:solidFill>
            <a:schemeClr val="accent1"/>
          </a:solidFill>
          <a:latin typeface="Arial" pitchFamily="34" charset="0"/>
          <a:ea typeface="STKaiti" pitchFamily="2" charset="-122"/>
          <a:cs typeface="Geneva" pitchFamily="34" charset="0"/>
        </a:defRPr>
      </a:lvl4pPr>
      <a:lvl5pPr algn="l" rtl="0" eaLnBrk="0" fontAlgn="base" hangingPunct="0">
        <a:spcBef>
          <a:spcPct val="0"/>
        </a:spcBef>
        <a:spcAft>
          <a:spcPct val="0"/>
        </a:spcAft>
        <a:defRPr sz="2000">
          <a:solidFill>
            <a:schemeClr val="accent1"/>
          </a:solidFill>
          <a:latin typeface="Arial" pitchFamily="34" charset="0"/>
          <a:ea typeface="STKaiti" pitchFamily="2" charset="-122"/>
          <a:cs typeface="Geneva" pitchFamily="34" charset="0"/>
        </a:defRPr>
      </a:lvl5pPr>
      <a:lvl6pPr marL="389626" algn="l" rtl="0" eaLnBrk="0" fontAlgn="base" hangingPunct="0">
        <a:spcBef>
          <a:spcPct val="0"/>
        </a:spcBef>
        <a:spcAft>
          <a:spcPct val="0"/>
        </a:spcAft>
        <a:defRPr sz="2000">
          <a:solidFill>
            <a:schemeClr val="accent1"/>
          </a:solidFill>
          <a:latin typeface="Arial" pitchFamily="34" charset="0"/>
          <a:ea typeface="ヒラギノ角ゴ Pro W3" pitchFamily="124" charset="-128"/>
          <a:cs typeface="Geneva" pitchFamily="34" charset="0"/>
        </a:defRPr>
      </a:lvl6pPr>
      <a:lvl7pPr marL="779252" algn="l" rtl="0" eaLnBrk="0" fontAlgn="base" hangingPunct="0">
        <a:spcBef>
          <a:spcPct val="0"/>
        </a:spcBef>
        <a:spcAft>
          <a:spcPct val="0"/>
        </a:spcAft>
        <a:defRPr sz="2000">
          <a:solidFill>
            <a:schemeClr val="accent1"/>
          </a:solidFill>
          <a:latin typeface="Arial" pitchFamily="34" charset="0"/>
          <a:ea typeface="ヒラギノ角ゴ Pro W3" pitchFamily="124" charset="-128"/>
          <a:cs typeface="Geneva" pitchFamily="34" charset="0"/>
        </a:defRPr>
      </a:lvl7pPr>
      <a:lvl8pPr marL="1168878" algn="l" rtl="0" eaLnBrk="0" fontAlgn="base" hangingPunct="0">
        <a:spcBef>
          <a:spcPct val="0"/>
        </a:spcBef>
        <a:spcAft>
          <a:spcPct val="0"/>
        </a:spcAft>
        <a:defRPr sz="2000">
          <a:solidFill>
            <a:schemeClr val="accent1"/>
          </a:solidFill>
          <a:latin typeface="Arial" pitchFamily="34" charset="0"/>
          <a:ea typeface="ヒラギノ角ゴ Pro W3" pitchFamily="124" charset="-128"/>
          <a:cs typeface="Geneva" pitchFamily="34" charset="0"/>
        </a:defRPr>
      </a:lvl8pPr>
      <a:lvl9pPr marL="1558503" algn="l" rtl="0" eaLnBrk="0" fontAlgn="base" hangingPunct="0">
        <a:spcBef>
          <a:spcPct val="0"/>
        </a:spcBef>
        <a:spcAft>
          <a:spcPct val="0"/>
        </a:spcAft>
        <a:defRPr sz="2000">
          <a:solidFill>
            <a:schemeClr val="accent1"/>
          </a:solidFill>
          <a:latin typeface="Arial" pitchFamily="34" charset="0"/>
          <a:ea typeface="ヒラギノ角ゴ Pro W3" pitchFamily="124" charset="-128"/>
          <a:cs typeface="Geneva" pitchFamily="34" charset="0"/>
        </a:defRPr>
      </a:lvl9pPr>
    </p:titleStyle>
    <p:bodyStyle>
      <a:lvl1pPr marL="146110" indent="-146110" algn="l" defTabSz="1566621" rtl="0" eaLnBrk="0" fontAlgn="base" hangingPunct="0">
        <a:spcBef>
          <a:spcPct val="75000"/>
        </a:spcBef>
        <a:spcAft>
          <a:spcPct val="0"/>
        </a:spcAft>
        <a:buClrTx/>
        <a:buFont typeface="Wingdings" charset="2"/>
        <a:buChar char="§"/>
        <a:defRPr sz="1600" b="0" i="0">
          <a:solidFill>
            <a:srgbClr val="000000"/>
          </a:solidFill>
          <a:latin typeface="Calibri Light"/>
          <a:ea typeface="+mn-ea"/>
          <a:cs typeface="Calibri Light"/>
        </a:defRPr>
      </a:lvl1pPr>
      <a:lvl2pPr marL="293573" indent="-146110" algn="l" defTabSz="1566621" rtl="0" eaLnBrk="0" fontAlgn="base" hangingPunct="0">
        <a:spcBef>
          <a:spcPct val="25000"/>
        </a:spcBef>
        <a:spcAft>
          <a:spcPct val="0"/>
        </a:spcAft>
        <a:buClrTx/>
        <a:buSzPct val="80000"/>
        <a:buFont typeface="Wingdings" charset="2"/>
        <a:buChar char="§"/>
        <a:defRPr sz="1600" b="0" i="0">
          <a:solidFill>
            <a:srgbClr val="000000"/>
          </a:solidFill>
          <a:latin typeface="Calibri Light"/>
          <a:ea typeface="+mn-ea"/>
          <a:cs typeface="Calibri Light"/>
        </a:defRPr>
      </a:lvl2pPr>
      <a:lvl3pPr marL="441035" indent="-146110" algn="l" defTabSz="1566621" rtl="0" eaLnBrk="0" fontAlgn="base" hangingPunct="0">
        <a:spcBef>
          <a:spcPct val="25000"/>
        </a:spcBef>
        <a:spcAft>
          <a:spcPct val="0"/>
        </a:spcAft>
        <a:buClrTx/>
        <a:buSzPct val="70000"/>
        <a:buFont typeface="Wingdings" charset="2"/>
        <a:buChar char="§"/>
        <a:defRPr sz="1600" b="0" i="0">
          <a:solidFill>
            <a:srgbClr val="000000"/>
          </a:solidFill>
          <a:latin typeface="Calibri Light"/>
          <a:ea typeface="+mn-ea"/>
          <a:cs typeface="Calibri Light"/>
        </a:defRPr>
      </a:lvl3pPr>
      <a:lvl4pPr marL="584439" indent="-142052" algn="l" defTabSz="1566621" rtl="0" eaLnBrk="0" fontAlgn="base" hangingPunct="0">
        <a:spcBef>
          <a:spcPct val="25000"/>
        </a:spcBef>
        <a:spcAft>
          <a:spcPct val="0"/>
        </a:spcAft>
        <a:buClrTx/>
        <a:buFont typeface="Arial"/>
        <a:buChar char="•"/>
        <a:defRPr sz="1600" b="0" i="0">
          <a:solidFill>
            <a:srgbClr val="000000"/>
          </a:solidFill>
          <a:latin typeface="Calibri Light"/>
          <a:ea typeface="+mn-ea"/>
          <a:cs typeface="Calibri Light"/>
        </a:defRPr>
      </a:lvl4pPr>
      <a:lvl5pPr marL="726490" indent="-140698" algn="l" defTabSz="1566621" rtl="0" eaLnBrk="0" fontAlgn="base" hangingPunct="0">
        <a:spcBef>
          <a:spcPct val="25000"/>
        </a:spcBef>
        <a:spcAft>
          <a:spcPct val="0"/>
        </a:spcAft>
        <a:buClrTx/>
        <a:buFont typeface="Arial"/>
        <a:buChar char="•"/>
        <a:defRPr sz="1600" b="0" i="0">
          <a:solidFill>
            <a:srgbClr val="000000"/>
          </a:solidFill>
          <a:latin typeface="Calibri Light"/>
          <a:ea typeface="+mn-ea"/>
          <a:cs typeface="Calibri Light"/>
        </a:defRPr>
      </a:lvl5pPr>
      <a:lvl6pPr marL="1116116" indent="-140698" algn="l" defTabSz="1566621" rtl="0" eaLnBrk="0" fontAlgn="base" hangingPunct="0">
        <a:spcBef>
          <a:spcPct val="25000"/>
        </a:spcBef>
        <a:spcAft>
          <a:spcPct val="0"/>
        </a:spcAft>
        <a:buClr>
          <a:schemeClr val="tx2"/>
        </a:buClr>
        <a:buFont typeface="Symbol" pitchFamily="18" charset="2"/>
        <a:buChar char="·"/>
        <a:defRPr sz="1200">
          <a:solidFill>
            <a:srgbClr val="53565A"/>
          </a:solidFill>
          <a:latin typeface="+mn-lt"/>
          <a:ea typeface="+mn-ea"/>
          <a:cs typeface="+mn-cs"/>
        </a:defRPr>
      </a:lvl6pPr>
      <a:lvl7pPr marL="1505742" indent="-140698" algn="l" defTabSz="1566621" rtl="0" eaLnBrk="0" fontAlgn="base" hangingPunct="0">
        <a:spcBef>
          <a:spcPct val="25000"/>
        </a:spcBef>
        <a:spcAft>
          <a:spcPct val="0"/>
        </a:spcAft>
        <a:buClr>
          <a:schemeClr val="tx2"/>
        </a:buClr>
        <a:buFont typeface="Symbol" pitchFamily="18" charset="2"/>
        <a:buChar char="·"/>
        <a:defRPr sz="1200">
          <a:solidFill>
            <a:srgbClr val="53565A"/>
          </a:solidFill>
          <a:latin typeface="+mn-lt"/>
          <a:ea typeface="+mn-ea"/>
          <a:cs typeface="+mn-cs"/>
        </a:defRPr>
      </a:lvl7pPr>
      <a:lvl8pPr marL="1895368" indent="-140698" algn="l" defTabSz="1566621" rtl="0" eaLnBrk="0" fontAlgn="base" hangingPunct="0">
        <a:spcBef>
          <a:spcPct val="25000"/>
        </a:spcBef>
        <a:spcAft>
          <a:spcPct val="0"/>
        </a:spcAft>
        <a:buClr>
          <a:schemeClr val="tx2"/>
        </a:buClr>
        <a:buFont typeface="Symbol" pitchFamily="18" charset="2"/>
        <a:buChar char="·"/>
        <a:defRPr sz="1200">
          <a:solidFill>
            <a:srgbClr val="53565A"/>
          </a:solidFill>
          <a:latin typeface="+mn-lt"/>
          <a:ea typeface="+mn-ea"/>
          <a:cs typeface="+mn-cs"/>
        </a:defRPr>
      </a:lvl8pPr>
      <a:lvl9pPr marL="2284994" indent="-140698" algn="l" defTabSz="1566621" rtl="0" eaLnBrk="0" fontAlgn="base" hangingPunct="0">
        <a:spcBef>
          <a:spcPct val="25000"/>
        </a:spcBef>
        <a:spcAft>
          <a:spcPct val="0"/>
        </a:spcAft>
        <a:buClr>
          <a:schemeClr val="tx2"/>
        </a:buClr>
        <a:buFont typeface="Symbol" pitchFamily="18" charset="2"/>
        <a:buChar char="·"/>
        <a:defRPr sz="1200">
          <a:solidFill>
            <a:srgbClr val="53565A"/>
          </a:solidFill>
          <a:latin typeface="+mn-lt"/>
          <a:ea typeface="+mn-ea"/>
          <a:cs typeface="+mn-cs"/>
        </a:defRPr>
      </a:lvl9pPr>
    </p:bodyStyle>
    <p:other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6" name="Rectangle 84"/>
          <p:cNvSpPr>
            <a:spLocks noGrp="1" noChangeArrowheads="1"/>
          </p:cNvSpPr>
          <p:nvPr>
            <p:ph type="body" idx="1"/>
          </p:nvPr>
        </p:nvSpPr>
        <p:spPr bwMode="gray">
          <a:xfrm>
            <a:off x="258190" y="731070"/>
            <a:ext cx="8615227" cy="3934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029" name="Rectangle 83"/>
          <p:cNvSpPr>
            <a:spLocks noGrp="1" noChangeArrowheads="1"/>
          </p:cNvSpPr>
          <p:nvPr>
            <p:ph type="title"/>
          </p:nvPr>
        </p:nvSpPr>
        <p:spPr bwMode="gray">
          <a:xfrm>
            <a:off x="269879" y="240428"/>
            <a:ext cx="8594260" cy="384721"/>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lvl="0"/>
            <a:r>
              <a:rPr lang="en-US"/>
              <a:t>Click to Edit Master Title</a:t>
            </a:r>
          </a:p>
        </p:txBody>
      </p:sp>
      <p:sp>
        <p:nvSpPr>
          <p:cNvPr id="15" name="TextBox 14"/>
          <p:cNvSpPr txBox="1"/>
          <p:nvPr userDrawn="1"/>
        </p:nvSpPr>
        <p:spPr>
          <a:xfrm>
            <a:off x="3086253" y="4849624"/>
            <a:ext cx="2959099" cy="215444"/>
          </a:xfrm>
          <a:prstGeom prst="rect">
            <a:avLst/>
          </a:prstGeom>
          <a:noFill/>
        </p:spPr>
        <p:txBody>
          <a:bodyPr wrap="square" rtlCol="0">
            <a:spAutoFit/>
          </a:bodyPr>
          <a:lstStyle/>
          <a:p>
            <a:pPr algn="ctr" fontAlgn="base">
              <a:spcBef>
                <a:spcPct val="0"/>
              </a:spcBef>
              <a:spcAft>
                <a:spcPct val="0"/>
              </a:spcAft>
            </a:pPr>
            <a:r>
              <a:rPr lang="en-US" sz="800">
                <a:solidFill>
                  <a:srgbClr val="7C7C7C"/>
                </a:solidFill>
                <a:latin typeface="Calibri Light"/>
                <a:ea typeface="ヒラギノ角ゴ Pro W3" pitchFamily="124" charset="-128"/>
                <a:cs typeface="Calibri Light"/>
              </a:rPr>
              <a:t>©Larsen &amp; Toubro Infotech Ltd. Privileged and Confidential</a:t>
            </a:r>
          </a:p>
        </p:txBody>
      </p:sp>
      <p:pic>
        <p:nvPicPr>
          <p:cNvPr id="2" name="Picture 2" descr="C:\Users\10630824\Desktop\Microot template\LTI logo (2).png"/>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214605" y="4755050"/>
            <a:ext cx="426695" cy="24928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10630824\Desktop\Microot template\corners (3).png"/>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7856378" y="3907747"/>
            <a:ext cx="1430176" cy="164916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userDrawn="1"/>
        </p:nvSpPr>
        <p:spPr>
          <a:xfrm>
            <a:off x="8499685" y="4824117"/>
            <a:ext cx="364202" cy="276999"/>
          </a:xfrm>
          <a:prstGeom prst="rect">
            <a:avLst/>
          </a:prstGeom>
        </p:spPr>
        <p:txBody>
          <a:bodyPr wrap="none">
            <a:spAutoFit/>
          </a:bodyPr>
          <a:lstStyle/>
          <a:p>
            <a:pPr algn="ctr" defTabSz="457189" fontAlgn="base">
              <a:spcBef>
                <a:spcPct val="0"/>
              </a:spcBef>
              <a:spcAft>
                <a:spcPct val="0"/>
              </a:spcAft>
              <a:defRPr/>
            </a:pPr>
            <a:fld id="{9C5957C0-C9FD-924F-A662-3B71DAE40C56}" type="slidenum">
              <a:rPr lang="uk-UA" sz="1200" smtClean="0">
                <a:solidFill>
                  <a:srgbClr val="FEFDFD"/>
                </a:solidFill>
                <a:latin typeface="Calibri Light" charset="0"/>
                <a:ea typeface="Calibri Light" charset="0"/>
                <a:cs typeface="Calibri Light" charset="0"/>
              </a:rPr>
              <a:pPr algn="ctr" defTabSz="457189" fontAlgn="base">
                <a:spcBef>
                  <a:spcPct val="0"/>
                </a:spcBef>
                <a:spcAft>
                  <a:spcPct val="0"/>
                </a:spcAft>
                <a:defRPr/>
              </a:pPr>
              <a:t>‹#›</a:t>
            </a:fld>
            <a:endParaRPr lang="uk-UA" sz="1000">
              <a:solidFill>
                <a:srgbClr val="FEFDFD"/>
              </a:solidFill>
              <a:latin typeface="Calibri Light" charset="0"/>
              <a:ea typeface="Calibri Light" charset="0"/>
              <a:cs typeface="Calibri Light" charset="0"/>
            </a:endParaRPr>
          </a:p>
        </p:txBody>
      </p:sp>
      <p:pic>
        <p:nvPicPr>
          <p:cNvPr id="1028" name="Picture 4" descr="C:\Users\10630824\Desktop\Microot template\corners (2).png"/>
          <p:cNvPicPr>
            <a:picLocks noChangeAspect="1" noChangeArrowheads="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flipH="1">
            <a:off x="-18304" y="-37324"/>
            <a:ext cx="688705" cy="699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2236804"/>
      </p:ext>
    </p:extLst>
  </p:cSld>
  <p:clrMap bg1="lt1" tx1="dk1" bg2="lt2" tx2="dk2" accent1="accent1" accent2="accent2" accent3="accent3" accent4="accent4" accent5="accent5" accent6="accent6" hlink="hlink" folHlink="folHlink"/>
  <p:sldLayoutIdLst>
    <p:sldLayoutId id="2147483976" r:id="rId1"/>
    <p:sldLayoutId id="2147483979" r:id="rId2"/>
    <p:sldLayoutId id="2147483989" r:id="rId3"/>
  </p:sldLayoutIdLst>
  <p:hf hdr="0" ftr="0" dt="0"/>
  <p:txStyles>
    <p:titleStyle>
      <a:lvl1pPr algn="l" rtl="0" eaLnBrk="0" fontAlgn="base" hangingPunct="0">
        <a:spcBef>
          <a:spcPct val="0"/>
        </a:spcBef>
        <a:spcAft>
          <a:spcPct val="0"/>
        </a:spcAft>
        <a:defRPr sz="2500" b="0" i="0" baseline="0">
          <a:solidFill>
            <a:srgbClr val="2C2D8B"/>
          </a:solidFill>
          <a:latin typeface="Calibri Light"/>
          <a:ea typeface="+mj-ea"/>
          <a:cs typeface="Calibri Light"/>
        </a:defRPr>
      </a:lvl1pPr>
      <a:lvl2pPr algn="l" rtl="0" eaLnBrk="0" fontAlgn="base" hangingPunct="0">
        <a:spcBef>
          <a:spcPct val="0"/>
        </a:spcBef>
        <a:spcAft>
          <a:spcPct val="0"/>
        </a:spcAft>
        <a:defRPr sz="2000">
          <a:solidFill>
            <a:schemeClr val="accent1"/>
          </a:solidFill>
          <a:latin typeface="Arial" pitchFamily="34" charset="0"/>
          <a:ea typeface="STKaiti" pitchFamily="2" charset="-122"/>
          <a:cs typeface="Geneva" pitchFamily="34" charset="0"/>
        </a:defRPr>
      </a:lvl2pPr>
      <a:lvl3pPr algn="l" rtl="0" eaLnBrk="0" fontAlgn="base" hangingPunct="0">
        <a:spcBef>
          <a:spcPct val="0"/>
        </a:spcBef>
        <a:spcAft>
          <a:spcPct val="0"/>
        </a:spcAft>
        <a:defRPr sz="2000">
          <a:solidFill>
            <a:schemeClr val="accent1"/>
          </a:solidFill>
          <a:latin typeface="Arial" pitchFamily="34" charset="0"/>
          <a:ea typeface="STKaiti" pitchFamily="2" charset="-122"/>
          <a:cs typeface="Geneva" pitchFamily="34" charset="0"/>
        </a:defRPr>
      </a:lvl3pPr>
      <a:lvl4pPr algn="l" rtl="0" eaLnBrk="0" fontAlgn="base" hangingPunct="0">
        <a:spcBef>
          <a:spcPct val="0"/>
        </a:spcBef>
        <a:spcAft>
          <a:spcPct val="0"/>
        </a:spcAft>
        <a:defRPr sz="2000">
          <a:solidFill>
            <a:schemeClr val="accent1"/>
          </a:solidFill>
          <a:latin typeface="Arial" pitchFamily="34" charset="0"/>
          <a:ea typeface="STKaiti" pitchFamily="2" charset="-122"/>
          <a:cs typeface="Geneva" pitchFamily="34" charset="0"/>
        </a:defRPr>
      </a:lvl4pPr>
      <a:lvl5pPr algn="l" rtl="0" eaLnBrk="0" fontAlgn="base" hangingPunct="0">
        <a:spcBef>
          <a:spcPct val="0"/>
        </a:spcBef>
        <a:spcAft>
          <a:spcPct val="0"/>
        </a:spcAft>
        <a:defRPr sz="2000">
          <a:solidFill>
            <a:schemeClr val="accent1"/>
          </a:solidFill>
          <a:latin typeface="Arial" pitchFamily="34" charset="0"/>
          <a:ea typeface="STKaiti" pitchFamily="2" charset="-122"/>
          <a:cs typeface="Geneva" pitchFamily="34" charset="0"/>
        </a:defRPr>
      </a:lvl5pPr>
      <a:lvl6pPr marL="389616" algn="l" rtl="0" eaLnBrk="0" fontAlgn="base" hangingPunct="0">
        <a:spcBef>
          <a:spcPct val="0"/>
        </a:spcBef>
        <a:spcAft>
          <a:spcPct val="0"/>
        </a:spcAft>
        <a:defRPr sz="2000">
          <a:solidFill>
            <a:schemeClr val="accent1"/>
          </a:solidFill>
          <a:latin typeface="Arial" pitchFamily="34" charset="0"/>
          <a:ea typeface="ヒラギノ角ゴ Pro W3" pitchFamily="124" charset="-128"/>
          <a:cs typeface="Geneva" pitchFamily="34" charset="0"/>
        </a:defRPr>
      </a:lvl6pPr>
      <a:lvl7pPr marL="779233" algn="l" rtl="0" eaLnBrk="0" fontAlgn="base" hangingPunct="0">
        <a:spcBef>
          <a:spcPct val="0"/>
        </a:spcBef>
        <a:spcAft>
          <a:spcPct val="0"/>
        </a:spcAft>
        <a:defRPr sz="2000">
          <a:solidFill>
            <a:schemeClr val="accent1"/>
          </a:solidFill>
          <a:latin typeface="Arial" pitchFamily="34" charset="0"/>
          <a:ea typeface="ヒラギノ角ゴ Pro W3" pitchFamily="124" charset="-128"/>
          <a:cs typeface="Geneva" pitchFamily="34" charset="0"/>
        </a:defRPr>
      </a:lvl7pPr>
      <a:lvl8pPr marL="1168849" algn="l" rtl="0" eaLnBrk="0" fontAlgn="base" hangingPunct="0">
        <a:spcBef>
          <a:spcPct val="0"/>
        </a:spcBef>
        <a:spcAft>
          <a:spcPct val="0"/>
        </a:spcAft>
        <a:defRPr sz="2000">
          <a:solidFill>
            <a:schemeClr val="accent1"/>
          </a:solidFill>
          <a:latin typeface="Arial" pitchFamily="34" charset="0"/>
          <a:ea typeface="ヒラギノ角ゴ Pro W3" pitchFamily="124" charset="-128"/>
          <a:cs typeface="Geneva" pitchFamily="34" charset="0"/>
        </a:defRPr>
      </a:lvl8pPr>
      <a:lvl9pPr marL="1558464" algn="l" rtl="0" eaLnBrk="0" fontAlgn="base" hangingPunct="0">
        <a:spcBef>
          <a:spcPct val="0"/>
        </a:spcBef>
        <a:spcAft>
          <a:spcPct val="0"/>
        </a:spcAft>
        <a:defRPr sz="2000">
          <a:solidFill>
            <a:schemeClr val="accent1"/>
          </a:solidFill>
          <a:latin typeface="Arial" pitchFamily="34" charset="0"/>
          <a:ea typeface="ヒラギノ角ゴ Pro W3" pitchFamily="124" charset="-128"/>
          <a:cs typeface="Geneva" pitchFamily="34" charset="0"/>
        </a:defRPr>
      </a:lvl9pPr>
    </p:titleStyle>
    <p:bodyStyle>
      <a:lvl1pPr marL="146106" indent="-146106" algn="l" defTabSz="1566582" rtl="0" eaLnBrk="0" fontAlgn="base" hangingPunct="0">
        <a:spcBef>
          <a:spcPct val="75000"/>
        </a:spcBef>
        <a:spcAft>
          <a:spcPct val="0"/>
        </a:spcAft>
        <a:buClrTx/>
        <a:buFont typeface="Wingdings" charset="2"/>
        <a:buChar char="§"/>
        <a:defRPr sz="1600" b="0" i="0">
          <a:solidFill>
            <a:srgbClr val="000000"/>
          </a:solidFill>
          <a:latin typeface="Calibri Light"/>
          <a:ea typeface="+mn-ea"/>
          <a:cs typeface="Calibri Light"/>
        </a:defRPr>
      </a:lvl1pPr>
      <a:lvl2pPr marL="293566" indent="-146106" algn="l" defTabSz="1566582" rtl="0" eaLnBrk="0" fontAlgn="base" hangingPunct="0">
        <a:spcBef>
          <a:spcPct val="25000"/>
        </a:spcBef>
        <a:spcAft>
          <a:spcPct val="0"/>
        </a:spcAft>
        <a:buClrTx/>
        <a:buSzPct val="80000"/>
        <a:buFont typeface="Wingdings" charset="2"/>
        <a:buChar char="§"/>
        <a:defRPr sz="1600" b="0" i="0">
          <a:solidFill>
            <a:srgbClr val="000000"/>
          </a:solidFill>
          <a:latin typeface="Calibri Light"/>
          <a:ea typeface="+mn-ea"/>
          <a:cs typeface="Calibri Light"/>
        </a:defRPr>
      </a:lvl2pPr>
      <a:lvl3pPr marL="441024" indent="-146106" algn="l" defTabSz="1566582" rtl="0" eaLnBrk="0" fontAlgn="base" hangingPunct="0">
        <a:spcBef>
          <a:spcPct val="25000"/>
        </a:spcBef>
        <a:spcAft>
          <a:spcPct val="0"/>
        </a:spcAft>
        <a:buClrTx/>
        <a:buSzPct val="70000"/>
        <a:buFont typeface="Wingdings" charset="2"/>
        <a:buChar char="§"/>
        <a:defRPr sz="1600" b="0" i="0">
          <a:solidFill>
            <a:srgbClr val="000000"/>
          </a:solidFill>
          <a:latin typeface="Calibri Light"/>
          <a:ea typeface="+mn-ea"/>
          <a:cs typeface="Calibri Light"/>
        </a:defRPr>
      </a:lvl3pPr>
      <a:lvl4pPr marL="584425" indent="-142049" algn="l" defTabSz="1566582" rtl="0" eaLnBrk="0" fontAlgn="base" hangingPunct="0">
        <a:spcBef>
          <a:spcPct val="25000"/>
        </a:spcBef>
        <a:spcAft>
          <a:spcPct val="0"/>
        </a:spcAft>
        <a:buClrTx/>
        <a:buFont typeface="Arial"/>
        <a:buChar char="•"/>
        <a:defRPr sz="1600" b="0" i="0">
          <a:solidFill>
            <a:srgbClr val="000000"/>
          </a:solidFill>
          <a:latin typeface="Calibri Light"/>
          <a:ea typeface="+mn-ea"/>
          <a:cs typeface="Calibri Light"/>
        </a:defRPr>
      </a:lvl4pPr>
      <a:lvl5pPr marL="726472" indent="-140695" algn="l" defTabSz="1566582" rtl="0" eaLnBrk="0" fontAlgn="base" hangingPunct="0">
        <a:spcBef>
          <a:spcPct val="25000"/>
        </a:spcBef>
        <a:spcAft>
          <a:spcPct val="0"/>
        </a:spcAft>
        <a:buClrTx/>
        <a:buFont typeface="Arial"/>
        <a:buChar char="•"/>
        <a:defRPr sz="1600" b="0" i="0">
          <a:solidFill>
            <a:srgbClr val="000000"/>
          </a:solidFill>
          <a:latin typeface="Calibri Light"/>
          <a:ea typeface="+mn-ea"/>
          <a:cs typeface="Calibri Light"/>
        </a:defRPr>
      </a:lvl5pPr>
      <a:lvl6pPr marL="1116088" indent="-140695" algn="l" defTabSz="1566582" rtl="0" eaLnBrk="0" fontAlgn="base" hangingPunct="0">
        <a:spcBef>
          <a:spcPct val="25000"/>
        </a:spcBef>
        <a:spcAft>
          <a:spcPct val="0"/>
        </a:spcAft>
        <a:buClr>
          <a:schemeClr val="tx2"/>
        </a:buClr>
        <a:buFont typeface="Symbol" pitchFamily="18" charset="2"/>
        <a:buChar char="·"/>
        <a:defRPr sz="1200">
          <a:solidFill>
            <a:srgbClr val="53565A"/>
          </a:solidFill>
          <a:latin typeface="+mn-lt"/>
          <a:ea typeface="+mn-ea"/>
          <a:cs typeface="+mn-cs"/>
        </a:defRPr>
      </a:lvl6pPr>
      <a:lvl7pPr marL="1505705" indent="-140695" algn="l" defTabSz="1566582" rtl="0" eaLnBrk="0" fontAlgn="base" hangingPunct="0">
        <a:spcBef>
          <a:spcPct val="25000"/>
        </a:spcBef>
        <a:spcAft>
          <a:spcPct val="0"/>
        </a:spcAft>
        <a:buClr>
          <a:schemeClr val="tx2"/>
        </a:buClr>
        <a:buFont typeface="Symbol" pitchFamily="18" charset="2"/>
        <a:buChar char="·"/>
        <a:defRPr sz="1200">
          <a:solidFill>
            <a:srgbClr val="53565A"/>
          </a:solidFill>
          <a:latin typeface="+mn-lt"/>
          <a:ea typeface="+mn-ea"/>
          <a:cs typeface="+mn-cs"/>
        </a:defRPr>
      </a:lvl7pPr>
      <a:lvl8pPr marL="1895321" indent="-140695" algn="l" defTabSz="1566582" rtl="0" eaLnBrk="0" fontAlgn="base" hangingPunct="0">
        <a:spcBef>
          <a:spcPct val="25000"/>
        </a:spcBef>
        <a:spcAft>
          <a:spcPct val="0"/>
        </a:spcAft>
        <a:buClr>
          <a:schemeClr val="tx2"/>
        </a:buClr>
        <a:buFont typeface="Symbol" pitchFamily="18" charset="2"/>
        <a:buChar char="·"/>
        <a:defRPr sz="1200">
          <a:solidFill>
            <a:srgbClr val="53565A"/>
          </a:solidFill>
          <a:latin typeface="+mn-lt"/>
          <a:ea typeface="+mn-ea"/>
          <a:cs typeface="+mn-cs"/>
        </a:defRPr>
      </a:lvl8pPr>
      <a:lvl9pPr marL="2284937" indent="-140695" algn="l" defTabSz="1566582" rtl="0" eaLnBrk="0" fontAlgn="base" hangingPunct="0">
        <a:spcBef>
          <a:spcPct val="25000"/>
        </a:spcBef>
        <a:spcAft>
          <a:spcPct val="0"/>
        </a:spcAft>
        <a:buClr>
          <a:schemeClr val="tx2"/>
        </a:buClr>
        <a:buFont typeface="Symbol" pitchFamily="18" charset="2"/>
        <a:buChar char="·"/>
        <a:defRPr sz="1200">
          <a:solidFill>
            <a:srgbClr val="53565A"/>
          </a:solidFill>
          <a:latin typeface="+mn-lt"/>
          <a:ea typeface="+mn-ea"/>
          <a:cs typeface="+mn-cs"/>
        </a:defRPr>
      </a:lvl9pPr>
    </p:bodyStyle>
    <p:otherStyle>
      <a:defPPr>
        <a:defRPr lang="en-US"/>
      </a:defPPr>
      <a:lvl1pPr marL="0" algn="l" defTabSz="779233" rtl="0" eaLnBrk="1" latinLnBrk="0" hangingPunct="1">
        <a:defRPr sz="1500" kern="1200">
          <a:solidFill>
            <a:schemeClr val="tx1"/>
          </a:solidFill>
          <a:latin typeface="+mn-lt"/>
          <a:ea typeface="+mn-ea"/>
          <a:cs typeface="+mn-cs"/>
        </a:defRPr>
      </a:lvl1pPr>
      <a:lvl2pPr marL="389616" algn="l" defTabSz="779233" rtl="0" eaLnBrk="1" latinLnBrk="0" hangingPunct="1">
        <a:defRPr sz="1500" kern="1200">
          <a:solidFill>
            <a:schemeClr val="tx1"/>
          </a:solidFill>
          <a:latin typeface="+mn-lt"/>
          <a:ea typeface="+mn-ea"/>
          <a:cs typeface="+mn-cs"/>
        </a:defRPr>
      </a:lvl2pPr>
      <a:lvl3pPr marL="779233" algn="l" defTabSz="779233" rtl="0" eaLnBrk="1" latinLnBrk="0" hangingPunct="1">
        <a:defRPr sz="1500" kern="1200">
          <a:solidFill>
            <a:schemeClr val="tx1"/>
          </a:solidFill>
          <a:latin typeface="+mn-lt"/>
          <a:ea typeface="+mn-ea"/>
          <a:cs typeface="+mn-cs"/>
        </a:defRPr>
      </a:lvl3pPr>
      <a:lvl4pPr marL="1168849" algn="l" defTabSz="779233" rtl="0" eaLnBrk="1" latinLnBrk="0" hangingPunct="1">
        <a:defRPr sz="1500" kern="1200">
          <a:solidFill>
            <a:schemeClr val="tx1"/>
          </a:solidFill>
          <a:latin typeface="+mn-lt"/>
          <a:ea typeface="+mn-ea"/>
          <a:cs typeface="+mn-cs"/>
        </a:defRPr>
      </a:lvl4pPr>
      <a:lvl5pPr marL="1558464" algn="l" defTabSz="779233" rtl="0" eaLnBrk="1" latinLnBrk="0" hangingPunct="1">
        <a:defRPr sz="1500" kern="1200">
          <a:solidFill>
            <a:schemeClr val="tx1"/>
          </a:solidFill>
          <a:latin typeface="+mn-lt"/>
          <a:ea typeface="+mn-ea"/>
          <a:cs typeface="+mn-cs"/>
        </a:defRPr>
      </a:lvl5pPr>
      <a:lvl6pPr marL="1948080" algn="l" defTabSz="779233" rtl="0" eaLnBrk="1" latinLnBrk="0" hangingPunct="1">
        <a:defRPr sz="1500" kern="1200">
          <a:solidFill>
            <a:schemeClr val="tx1"/>
          </a:solidFill>
          <a:latin typeface="+mn-lt"/>
          <a:ea typeface="+mn-ea"/>
          <a:cs typeface="+mn-cs"/>
        </a:defRPr>
      </a:lvl6pPr>
      <a:lvl7pPr marL="2337697" algn="l" defTabSz="779233" rtl="0" eaLnBrk="1" latinLnBrk="0" hangingPunct="1">
        <a:defRPr sz="1500" kern="1200">
          <a:solidFill>
            <a:schemeClr val="tx1"/>
          </a:solidFill>
          <a:latin typeface="+mn-lt"/>
          <a:ea typeface="+mn-ea"/>
          <a:cs typeface="+mn-cs"/>
        </a:defRPr>
      </a:lvl7pPr>
      <a:lvl8pPr marL="2727313" algn="l" defTabSz="779233" rtl="0" eaLnBrk="1" latinLnBrk="0" hangingPunct="1">
        <a:defRPr sz="1500" kern="1200">
          <a:solidFill>
            <a:schemeClr val="tx1"/>
          </a:solidFill>
          <a:latin typeface="+mn-lt"/>
          <a:ea typeface="+mn-ea"/>
          <a:cs typeface="+mn-cs"/>
        </a:defRPr>
      </a:lvl8pPr>
      <a:lvl9pPr marL="3116929" algn="l" defTabSz="779233"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image" Target="../media/image17.jpeg"/><Relationship Id="rId1" Type="http://schemas.openxmlformats.org/officeDocument/2006/relationships/slideLayout" Target="../slideLayouts/slideLayout6.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6.xml"/><Relationship Id="rId5" Type="http://schemas.openxmlformats.org/officeDocument/2006/relationships/image" Target="../media/image26.gif"/><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 name="Slide Number Placeholder 2"/>
          <p:cNvSpPr>
            <a:spLocks noGrp="1"/>
          </p:cNvSpPr>
          <p:nvPr>
            <p:ph type="sldNum" sz="quarter" idx="4294967295"/>
          </p:nvPr>
        </p:nvSpPr>
        <p:spPr>
          <a:xfrm>
            <a:off x="7559874" y="4720188"/>
            <a:ext cx="366799" cy="273844"/>
          </a:xfrm>
          <a:prstGeom prst="rect">
            <a:avLst/>
          </a:prstGeom>
        </p:spPr>
        <p:txBody>
          <a:bodyPr/>
          <a:lstStyle/>
          <a:p>
            <a:pPr algn="ctr"/>
            <a:fld id="{82918CFF-1E49-6B47-9F78-BAEF483BA9AC}" type="slidenum">
              <a:rPr lang="en-US" smtClean="0"/>
              <a:pPr algn="ctr"/>
              <a:t>1</a:t>
            </a:fld>
            <a:endParaRPr lang="en-US" dirty="0"/>
          </a:p>
        </p:txBody>
      </p:sp>
      <p:sp>
        <p:nvSpPr>
          <p:cNvPr id="4" name="Title 2"/>
          <p:cNvSpPr>
            <a:spLocks noGrp="1"/>
          </p:cNvSpPr>
          <p:nvPr>
            <p:ph type="title"/>
          </p:nvPr>
        </p:nvSpPr>
        <p:spPr>
          <a:xfrm>
            <a:off x="220982" y="190181"/>
            <a:ext cx="8823959" cy="369332"/>
          </a:xfrm>
        </p:spPr>
        <p:txBody>
          <a:bodyPr/>
          <a:lstStyle/>
          <a:p>
            <a:r>
              <a:rPr lang="en-GB" sz="2400" dirty="0">
                <a:solidFill>
                  <a:schemeClr val="bg1"/>
                </a:solidFill>
              </a:rPr>
              <a:t>Larsen &amp; Toubro – A “Nation Builder” </a:t>
            </a:r>
            <a:endParaRPr lang="en-US" sz="2400" dirty="0">
              <a:solidFill>
                <a:schemeClr val="bg1"/>
              </a:solidFill>
            </a:endParaRPr>
          </a:p>
        </p:txBody>
      </p:sp>
      <p:sp>
        <p:nvSpPr>
          <p:cNvPr id="5" name="Content Placeholder 3"/>
          <p:cNvSpPr txBox="1">
            <a:spLocks/>
          </p:cNvSpPr>
          <p:nvPr/>
        </p:nvSpPr>
        <p:spPr>
          <a:xfrm>
            <a:off x="160081" y="564483"/>
            <a:ext cx="7964402" cy="283592"/>
          </a:xfrm>
          <a:prstGeom prst="rect">
            <a:avLst/>
          </a:prstGeom>
        </p:spPr>
        <p:txBody>
          <a:bodyPr/>
          <a:lstStyle>
            <a:lvl1pPr marL="0" indent="0" algn="l" defTabSz="2088776" rtl="0" eaLnBrk="0" fontAlgn="base" hangingPunct="0">
              <a:spcBef>
                <a:spcPct val="75000"/>
              </a:spcBef>
              <a:spcAft>
                <a:spcPct val="0"/>
              </a:spcAft>
              <a:buClrTx/>
              <a:buFont typeface="Wingdings" charset="2"/>
              <a:buNone/>
              <a:defRPr sz="1600" b="0" i="0" baseline="0">
                <a:solidFill>
                  <a:srgbClr val="ED8B00"/>
                </a:solidFill>
                <a:latin typeface="Calibri Light"/>
                <a:ea typeface="+mn-ea"/>
                <a:cs typeface="Calibri Light"/>
              </a:defRPr>
            </a:lvl1pPr>
            <a:lvl2pPr marL="391421" indent="-194808" algn="l" defTabSz="2088776" rtl="0" eaLnBrk="0" fontAlgn="base" hangingPunct="0">
              <a:spcBef>
                <a:spcPct val="25000"/>
              </a:spcBef>
              <a:spcAft>
                <a:spcPct val="0"/>
              </a:spcAft>
              <a:buClrTx/>
              <a:buSzPct val="80000"/>
              <a:buFont typeface="Wingdings" charset="2"/>
              <a:buChar char="§"/>
              <a:defRPr sz="2133" b="0" i="0">
                <a:solidFill>
                  <a:srgbClr val="000000"/>
                </a:solidFill>
                <a:latin typeface="Calibri Light"/>
                <a:ea typeface="+mn-ea"/>
                <a:cs typeface="Calibri Light"/>
              </a:defRPr>
            </a:lvl2pPr>
            <a:lvl3pPr marL="588032" indent="-194808" algn="l" defTabSz="2088776" rtl="0" eaLnBrk="0" fontAlgn="base" hangingPunct="0">
              <a:spcBef>
                <a:spcPct val="25000"/>
              </a:spcBef>
              <a:spcAft>
                <a:spcPct val="0"/>
              </a:spcAft>
              <a:buClrTx/>
              <a:buSzPct val="70000"/>
              <a:buFont typeface="Wingdings" charset="2"/>
              <a:buChar char="§"/>
              <a:defRPr sz="2133" b="0" i="0">
                <a:solidFill>
                  <a:srgbClr val="000000"/>
                </a:solidFill>
                <a:latin typeface="Calibri Light"/>
                <a:ea typeface="+mn-ea"/>
                <a:cs typeface="Calibri Light"/>
              </a:defRPr>
            </a:lvl3pPr>
            <a:lvl4pPr marL="779233" indent="-189398" algn="l" defTabSz="2088776" rtl="0" eaLnBrk="0" fontAlgn="base" hangingPunct="0">
              <a:spcBef>
                <a:spcPct val="25000"/>
              </a:spcBef>
              <a:spcAft>
                <a:spcPct val="0"/>
              </a:spcAft>
              <a:buClrTx/>
              <a:buFont typeface="Arial"/>
              <a:buChar char="•"/>
              <a:defRPr sz="2133" b="0" i="0">
                <a:solidFill>
                  <a:srgbClr val="000000"/>
                </a:solidFill>
                <a:latin typeface="Calibri Light"/>
                <a:ea typeface="+mn-ea"/>
                <a:cs typeface="Calibri Light"/>
              </a:defRPr>
            </a:lvl4pPr>
            <a:lvl5pPr marL="968629" indent="-187593" algn="l" defTabSz="2088776" rtl="0" eaLnBrk="0" fontAlgn="base" hangingPunct="0">
              <a:spcBef>
                <a:spcPct val="25000"/>
              </a:spcBef>
              <a:spcAft>
                <a:spcPct val="0"/>
              </a:spcAft>
              <a:buClrTx/>
              <a:buFont typeface="Arial"/>
              <a:buChar char="•"/>
              <a:defRPr sz="2133" b="0" i="0">
                <a:solidFill>
                  <a:srgbClr val="000000"/>
                </a:solidFill>
                <a:latin typeface="Calibri Light"/>
                <a:ea typeface="+mn-ea"/>
                <a:cs typeface="Calibri Light"/>
              </a:defRPr>
            </a:lvl5pPr>
            <a:lvl6pPr marL="1488117" indent="-187593" algn="l" defTabSz="2088776" rtl="0" eaLnBrk="0" fontAlgn="base" hangingPunct="0">
              <a:spcBef>
                <a:spcPct val="25000"/>
              </a:spcBef>
              <a:spcAft>
                <a:spcPct val="0"/>
              </a:spcAft>
              <a:buClr>
                <a:schemeClr val="tx2"/>
              </a:buClr>
              <a:buFont typeface="Symbol" pitchFamily="18" charset="2"/>
              <a:buChar char="·"/>
              <a:defRPr sz="1600">
                <a:solidFill>
                  <a:srgbClr val="53565A"/>
                </a:solidFill>
                <a:latin typeface="+mn-lt"/>
                <a:ea typeface="+mn-ea"/>
                <a:cs typeface="+mn-cs"/>
              </a:defRPr>
            </a:lvl6pPr>
            <a:lvl7pPr marL="2007606" indent="-187593" algn="l" defTabSz="2088776" rtl="0" eaLnBrk="0" fontAlgn="base" hangingPunct="0">
              <a:spcBef>
                <a:spcPct val="25000"/>
              </a:spcBef>
              <a:spcAft>
                <a:spcPct val="0"/>
              </a:spcAft>
              <a:buClr>
                <a:schemeClr val="tx2"/>
              </a:buClr>
              <a:buFont typeface="Symbol" pitchFamily="18" charset="2"/>
              <a:buChar char="·"/>
              <a:defRPr sz="1600">
                <a:solidFill>
                  <a:srgbClr val="53565A"/>
                </a:solidFill>
                <a:latin typeface="+mn-lt"/>
                <a:ea typeface="+mn-ea"/>
                <a:cs typeface="+mn-cs"/>
              </a:defRPr>
            </a:lvl7pPr>
            <a:lvl8pPr marL="2527094" indent="-187593" algn="l" defTabSz="2088776" rtl="0" eaLnBrk="0" fontAlgn="base" hangingPunct="0">
              <a:spcBef>
                <a:spcPct val="25000"/>
              </a:spcBef>
              <a:spcAft>
                <a:spcPct val="0"/>
              </a:spcAft>
              <a:buClr>
                <a:schemeClr val="tx2"/>
              </a:buClr>
              <a:buFont typeface="Symbol" pitchFamily="18" charset="2"/>
              <a:buChar char="·"/>
              <a:defRPr sz="1600">
                <a:solidFill>
                  <a:srgbClr val="53565A"/>
                </a:solidFill>
                <a:latin typeface="+mn-lt"/>
                <a:ea typeface="+mn-ea"/>
                <a:cs typeface="+mn-cs"/>
              </a:defRPr>
            </a:lvl8pPr>
            <a:lvl9pPr marL="3046583" indent="-187593" algn="l" defTabSz="2088776" rtl="0" eaLnBrk="0" fontAlgn="base" hangingPunct="0">
              <a:spcBef>
                <a:spcPct val="25000"/>
              </a:spcBef>
              <a:spcAft>
                <a:spcPct val="0"/>
              </a:spcAft>
              <a:buClr>
                <a:schemeClr val="tx2"/>
              </a:buClr>
              <a:buFont typeface="Symbol" pitchFamily="18" charset="2"/>
              <a:buChar char="·"/>
              <a:defRPr sz="1600">
                <a:solidFill>
                  <a:srgbClr val="53565A"/>
                </a:solidFill>
                <a:latin typeface="+mn-lt"/>
                <a:ea typeface="+mn-ea"/>
                <a:cs typeface="+mn-cs"/>
              </a:defRPr>
            </a:lvl9pPr>
          </a:lstStyle>
          <a:p>
            <a:r>
              <a:rPr lang="en-GB" sz="1350" dirty="0">
                <a:ln w="0"/>
                <a:solidFill>
                  <a:schemeClr val="bg1"/>
                </a:solidFill>
                <a:effectLst>
                  <a:outerShdw blurRad="38100" dist="19050" dir="2700000" algn="tl" rotWithShape="0">
                    <a:schemeClr val="dk1">
                      <a:alpha val="40000"/>
                    </a:schemeClr>
                  </a:outerShdw>
                </a:effectLst>
              </a:rPr>
              <a:t>Nordics DNA </a:t>
            </a:r>
          </a:p>
        </p:txBody>
      </p:sp>
      <p:sp>
        <p:nvSpPr>
          <p:cNvPr id="31" name="Oval 30"/>
          <p:cNvSpPr/>
          <p:nvPr/>
        </p:nvSpPr>
        <p:spPr>
          <a:xfrm>
            <a:off x="2323949" y="736937"/>
            <a:ext cx="4496103" cy="4284428"/>
          </a:xfrm>
          <a:prstGeom prst="ellipse">
            <a:avLst/>
          </a:prstGeom>
          <a:blipFill>
            <a:blip r:embed="rId3" cstate="email">
              <a:extLst>
                <a:ext uri="{28A0092B-C50C-407E-A947-70E740481C1C}">
                  <a14:useLocalDpi xmlns:a14="http://schemas.microsoft.com/office/drawing/2010/main"/>
                </a:ext>
              </a:extLst>
            </a:blip>
            <a:srcRect/>
            <a:stretch>
              <a:fillRect/>
            </a:stretch>
          </a:blipFill>
          <a:effectLst>
            <a:outerShdw blurRad="50800" dist="38100" dir="5400000" algn="t" rotWithShape="0">
              <a:prstClr val="black">
                <a:alpha val="40000"/>
              </a:prstClr>
            </a:outerShdw>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6" name="TextBox 5">
            <a:extLst>
              <a:ext uri="{FF2B5EF4-FFF2-40B4-BE49-F238E27FC236}">
                <a16:creationId xmlns:a16="http://schemas.microsoft.com/office/drawing/2014/main" id="{15C58013-38E9-428D-BBFE-7E68E3785CBE}"/>
              </a:ext>
            </a:extLst>
          </p:cNvPr>
          <p:cNvSpPr txBox="1"/>
          <p:nvPr/>
        </p:nvSpPr>
        <p:spPr>
          <a:xfrm>
            <a:off x="6996932" y="2033141"/>
            <a:ext cx="2032768" cy="1077218"/>
          </a:xfrm>
          <a:prstGeom prst="rect">
            <a:avLst/>
          </a:prstGeom>
          <a:noFill/>
        </p:spPr>
        <p:txBody>
          <a:bodyPr wrap="square" rtlCol="0">
            <a:spAutoFit/>
          </a:bodyPr>
          <a:lstStyle/>
          <a:p>
            <a:r>
              <a:rPr lang="en-US" sz="2800" b="1" dirty="0">
                <a:solidFill>
                  <a:schemeClr val="bg1"/>
                </a:solidFill>
                <a:latin typeface="Calibri Light" panose="020F0302020204030204" pitchFamily="34" charset="0"/>
                <a:ea typeface="+mj-ea"/>
                <a:cs typeface="Calibri Light" panose="020F0302020204030204" pitchFamily="34" charset="0"/>
              </a:rPr>
              <a:t>Sarbajit Deb </a:t>
            </a:r>
            <a:r>
              <a:rPr lang="en-US" dirty="0">
                <a:solidFill>
                  <a:schemeClr val="bg1"/>
                </a:solidFill>
                <a:latin typeface="Calibri Light" panose="020F0302020204030204" pitchFamily="34" charset="0"/>
                <a:ea typeface="+mj-ea"/>
                <a:cs typeface="Calibri Light" panose="020F0302020204030204" pitchFamily="34" charset="0"/>
              </a:rPr>
              <a:t>Executive Vice President &amp; Chief Business Officer, </a:t>
            </a:r>
          </a:p>
          <a:p>
            <a:r>
              <a:rPr lang="en-US" dirty="0">
                <a:solidFill>
                  <a:schemeClr val="bg1"/>
                </a:solidFill>
                <a:latin typeface="Calibri Light" panose="020F0302020204030204" pitchFamily="34" charset="0"/>
                <a:ea typeface="+mj-ea"/>
                <a:cs typeface="Calibri Light" panose="020F0302020204030204" pitchFamily="34" charset="0"/>
              </a:rPr>
              <a:t>Nordic Region, LTI</a:t>
            </a:r>
            <a:endParaRPr lang="en-US" sz="2200" baseline="0" dirty="0">
              <a:solidFill>
                <a:schemeClr val="bg1"/>
              </a:solidFill>
              <a:latin typeface="Calibri Light" panose="020F0302020204030204" pitchFamily="34" charset="0"/>
              <a:ea typeface="+mj-ea"/>
              <a:cs typeface="Calibri Light" panose="020F0302020204030204" pitchFamily="34" charset="0"/>
            </a:endParaRPr>
          </a:p>
        </p:txBody>
      </p:sp>
      <p:pic>
        <p:nvPicPr>
          <p:cNvPr id="8" name="Picture 7">
            <a:extLst>
              <a:ext uri="{FF2B5EF4-FFF2-40B4-BE49-F238E27FC236}">
                <a16:creationId xmlns:a16="http://schemas.microsoft.com/office/drawing/2014/main" id="{5FF31481-4453-404E-9436-9B4BD332436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15457" y="0"/>
            <a:ext cx="1238125" cy="1127440"/>
          </a:xfrm>
          <a:prstGeom prst="rect">
            <a:avLst/>
          </a:prstGeom>
        </p:spPr>
      </p:pic>
    </p:spTree>
    <p:extLst>
      <p:ext uri="{BB962C8B-B14F-4D97-AF65-F5344CB8AC3E}">
        <p14:creationId xmlns:p14="http://schemas.microsoft.com/office/powerpoint/2010/main" val="3576861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p:nvPr/>
        </p:nvSpPr>
        <p:spPr>
          <a:xfrm>
            <a:off x="202803" y="378917"/>
            <a:ext cx="5158592" cy="4938117"/>
          </a:xfrm>
          <a:prstGeom prst="ellipse">
            <a:avLst/>
          </a:prstGeom>
          <a:blipFill dpi="0" rotWithShape="1">
            <a:blip r:embed="rId2" cstate="email">
              <a:alphaModFix amt="60000"/>
              <a:lum bright="70000" contrast="-70000"/>
              <a:extLst>
                <a:ext uri="{28A0092B-C50C-407E-A947-70E740481C1C}">
                  <a14:useLocalDpi xmlns:a14="http://schemas.microsoft.com/office/drawing/2010/main"/>
                </a:ext>
              </a:extLst>
            </a:blip>
            <a:srcRect/>
            <a:stretch>
              <a:fillRect/>
            </a:stretch>
          </a:blipFill>
          <a:ln w="25400" cap="flat" cmpd="sng" algn="ctr">
            <a:solidFill>
              <a:srgbClr val="FFFFFF">
                <a:hueOff val="0"/>
                <a:satOff val="0"/>
                <a:lumOff val="0"/>
                <a:alphaOff val="0"/>
              </a:srgbClr>
            </a:solidFill>
            <a:prstDash val="solid"/>
          </a:ln>
          <a:effectLst/>
        </p:spPr>
      </p:sp>
      <p:sp>
        <p:nvSpPr>
          <p:cNvPr id="7" name="Title 2">
            <a:extLst>
              <a:ext uri="{FF2B5EF4-FFF2-40B4-BE49-F238E27FC236}">
                <a16:creationId xmlns:a16="http://schemas.microsoft.com/office/drawing/2014/main" id="{DB740748-C8BB-4104-8A17-5E72E99A5FCB}"/>
              </a:ext>
            </a:extLst>
          </p:cNvPr>
          <p:cNvSpPr>
            <a:spLocks noGrp="1"/>
          </p:cNvSpPr>
          <p:nvPr>
            <p:ph type="title"/>
          </p:nvPr>
        </p:nvSpPr>
        <p:spPr>
          <a:xfrm>
            <a:off x="533400" y="183118"/>
            <a:ext cx="8024283" cy="369332"/>
          </a:xfrm>
        </p:spPr>
        <p:txBody>
          <a:bodyPr/>
          <a:lstStyle/>
          <a:p>
            <a:r>
              <a:rPr lang="en-US" sz="2400" dirty="0"/>
              <a:t>Our Nordic Lineage</a:t>
            </a:r>
          </a:p>
        </p:txBody>
      </p:sp>
      <p:sp>
        <p:nvSpPr>
          <p:cNvPr id="10" name="Rectangle 9">
            <a:extLst>
              <a:ext uri="{FF2B5EF4-FFF2-40B4-BE49-F238E27FC236}">
                <a16:creationId xmlns:a16="http://schemas.microsoft.com/office/drawing/2014/main" id="{E0481437-817F-4C05-BFC6-6128369EA5CB}"/>
              </a:ext>
            </a:extLst>
          </p:cNvPr>
          <p:cNvSpPr/>
          <p:nvPr/>
        </p:nvSpPr>
        <p:spPr>
          <a:xfrm>
            <a:off x="71570" y="1232922"/>
            <a:ext cx="5019290" cy="2677656"/>
          </a:xfrm>
          <a:prstGeom prst="rect">
            <a:avLst/>
          </a:prstGeom>
        </p:spPr>
        <p:txBody>
          <a:bodyPr wrap="square">
            <a:spAutoFit/>
          </a:bodyPr>
          <a:lstStyle/>
          <a:p>
            <a:pPr marL="128588" indent="-128588" algn="just">
              <a:buFont typeface="Arial" panose="020B0604020202020204" pitchFamily="34" charset="0"/>
              <a:buChar char="•"/>
            </a:pPr>
            <a:r>
              <a:rPr lang="en-US" kern="0" dirty="0">
                <a:solidFill>
                  <a:srgbClr val="002060"/>
                </a:solidFill>
                <a:latin typeface="Calbri light"/>
                <a:cs typeface="Arial"/>
                <a:sym typeface="Arial"/>
              </a:rPr>
              <a:t>What started as a humble beginning with a small office in downtown Mumbai (then Bombay), India in 1938 by two Danish founders </a:t>
            </a:r>
            <a:r>
              <a:rPr lang="en-US" b="1" i="1" kern="0" dirty="0">
                <a:solidFill>
                  <a:srgbClr val="002060"/>
                </a:solidFill>
                <a:latin typeface="Calbri light"/>
                <a:cs typeface="Arial"/>
                <a:sym typeface="Arial"/>
              </a:rPr>
              <a:t>Henning </a:t>
            </a:r>
            <a:r>
              <a:rPr lang="en-US" b="1" i="1" kern="0" dirty="0" err="1">
                <a:solidFill>
                  <a:srgbClr val="002060"/>
                </a:solidFill>
                <a:latin typeface="Calbri light"/>
                <a:cs typeface="Arial"/>
                <a:sym typeface="Arial"/>
              </a:rPr>
              <a:t>Holck</a:t>
            </a:r>
            <a:r>
              <a:rPr lang="en-US" b="1" i="1" kern="0" dirty="0">
                <a:solidFill>
                  <a:srgbClr val="002060"/>
                </a:solidFill>
                <a:latin typeface="Calbri light"/>
                <a:cs typeface="Arial"/>
                <a:sym typeface="Arial"/>
              </a:rPr>
              <a:t>-Larsen </a:t>
            </a:r>
            <a:r>
              <a:rPr lang="en-US" kern="0" dirty="0">
                <a:solidFill>
                  <a:srgbClr val="002060"/>
                </a:solidFill>
                <a:latin typeface="Calbri light"/>
                <a:cs typeface="Arial"/>
                <a:sym typeface="Arial"/>
              </a:rPr>
              <a:t>&amp; </a:t>
            </a:r>
            <a:r>
              <a:rPr lang="en-US" b="1" i="1" kern="0" dirty="0">
                <a:solidFill>
                  <a:srgbClr val="002060"/>
                </a:solidFill>
                <a:latin typeface="Calbri light"/>
                <a:cs typeface="Arial"/>
                <a:sym typeface="Arial"/>
              </a:rPr>
              <a:t>Soren Kristian Toubro, </a:t>
            </a:r>
            <a:r>
              <a:rPr lang="en-US" kern="0" dirty="0">
                <a:solidFill>
                  <a:srgbClr val="002060"/>
                </a:solidFill>
                <a:latin typeface="Calbri light"/>
                <a:cs typeface="Arial"/>
                <a:sym typeface="Arial"/>
              </a:rPr>
              <a:t>now</a:t>
            </a:r>
            <a:r>
              <a:rPr lang="en-US" b="1" i="1" kern="0" dirty="0">
                <a:solidFill>
                  <a:srgbClr val="002060"/>
                </a:solidFill>
                <a:latin typeface="Calbri light"/>
                <a:cs typeface="Arial"/>
                <a:sym typeface="Arial"/>
              </a:rPr>
              <a:t> </a:t>
            </a:r>
            <a:r>
              <a:rPr lang="en-US" kern="0" dirty="0">
                <a:solidFill>
                  <a:srgbClr val="002060"/>
                </a:solidFill>
                <a:latin typeface="Calbri light"/>
                <a:cs typeface="Arial"/>
                <a:sym typeface="Arial"/>
              </a:rPr>
              <a:t>is today India’s largest multi-dimensional engineering and construction company</a:t>
            </a:r>
          </a:p>
          <a:p>
            <a:pPr marL="128588" indent="-128588" algn="just">
              <a:buFont typeface="Arial" panose="020B0604020202020204" pitchFamily="34" charset="0"/>
              <a:buChar char="•"/>
            </a:pPr>
            <a:endParaRPr lang="en-US" b="1" i="1" kern="0" dirty="0">
              <a:solidFill>
                <a:srgbClr val="002060"/>
              </a:solidFill>
              <a:latin typeface="Calbri light"/>
              <a:cs typeface="Arial"/>
              <a:sym typeface="Arial"/>
            </a:endParaRPr>
          </a:p>
          <a:p>
            <a:pPr marL="128588" indent="-128588" algn="just">
              <a:buFont typeface="Arial" panose="020B0604020202020204" pitchFamily="34" charset="0"/>
              <a:buChar char="•"/>
            </a:pPr>
            <a:r>
              <a:rPr lang="en-US" kern="0" dirty="0">
                <a:solidFill>
                  <a:srgbClr val="002060"/>
                </a:solidFill>
                <a:latin typeface="Calbri light"/>
                <a:cs typeface="Arial"/>
                <a:sym typeface="Arial"/>
              </a:rPr>
              <a:t>The duo started off by marketing Danish dairy equipment but with the declaration of WWII, the engineers had to manufacture the parts themselves, thus imbibing </a:t>
            </a:r>
            <a:r>
              <a:rPr lang="en-US" b="1" i="1" kern="0" dirty="0">
                <a:solidFill>
                  <a:srgbClr val="002060"/>
                </a:solidFill>
                <a:latin typeface="Calbri light"/>
                <a:cs typeface="Arial"/>
                <a:sym typeface="Arial"/>
              </a:rPr>
              <a:t>‘Problem Solving’ </a:t>
            </a:r>
            <a:r>
              <a:rPr lang="en-US" kern="0" dirty="0">
                <a:solidFill>
                  <a:srgbClr val="002060"/>
                </a:solidFill>
                <a:latin typeface="Calbri light"/>
                <a:cs typeface="Arial"/>
                <a:sym typeface="Arial"/>
              </a:rPr>
              <a:t>attribute in company`s DNA</a:t>
            </a:r>
          </a:p>
          <a:p>
            <a:pPr marL="128588" indent="-128588" algn="just">
              <a:buFont typeface="Arial" panose="020B0604020202020204" pitchFamily="34" charset="0"/>
              <a:buChar char="•"/>
            </a:pPr>
            <a:endParaRPr lang="en-US" kern="0" dirty="0">
              <a:solidFill>
                <a:srgbClr val="002060"/>
              </a:solidFill>
              <a:latin typeface="Calbri light"/>
              <a:cs typeface="Arial"/>
              <a:sym typeface="Arial"/>
            </a:endParaRPr>
          </a:p>
          <a:p>
            <a:pPr marL="128588" indent="-128588" algn="just">
              <a:buFont typeface="Arial" panose="020B0604020202020204" pitchFamily="34" charset="0"/>
              <a:buChar char="•"/>
            </a:pPr>
            <a:r>
              <a:rPr lang="en-US" kern="0" dirty="0">
                <a:solidFill>
                  <a:srgbClr val="002060"/>
                </a:solidFill>
                <a:latin typeface="Calbri light"/>
                <a:cs typeface="Arial"/>
                <a:sym typeface="Arial"/>
              </a:rPr>
              <a:t>Our motto from the initial years set the benchmark for customer centricity – </a:t>
            </a:r>
            <a:r>
              <a:rPr lang="en-US" b="1" i="1" kern="0" dirty="0">
                <a:solidFill>
                  <a:srgbClr val="002060"/>
                </a:solidFill>
                <a:latin typeface="Calbri light"/>
                <a:cs typeface="Arial"/>
                <a:sym typeface="Arial"/>
              </a:rPr>
              <a:t>‘In Service Lies Success’</a:t>
            </a:r>
          </a:p>
          <a:p>
            <a:pPr marL="128588" indent="-128588" algn="just">
              <a:buFont typeface="Arial" panose="020B0604020202020204" pitchFamily="34" charset="0"/>
              <a:buChar char="•"/>
            </a:pPr>
            <a:endParaRPr lang="en-US" b="1" i="1" kern="0" dirty="0">
              <a:solidFill>
                <a:srgbClr val="002060"/>
              </a:solidFill>
              <a:latin typeface="Calbri light"/>
              <a:cs typeface="Arial"/>
              <a:sym typeface="Arial"/>
            </a:endParaRPr>
          </a:p>
          <a:p>
            <a:pPr marL="128588" indent="-128588" algn="just">
              <a:buFont typeface="Arial" panose="020B0604020202020204" pitchFamily="34" charset="0"/>
              <a:buChar char="•"/>
            </a:pPr>
            <a:r>
              <a:rPr lang="en-US" kern="0" dirty="0">
                <a:solidFill>
                  <a:srgbClr val="002060"/>
                </a:solidFill>
                <a:latin typeface="Calbri light"/>
                <a:cs typeface="Arial"/>
                <a:sym typeface="Arial"/>
              </a:rPr>
              <a:t>Over the years, the Company has set numerous engineering benchmarks in terms of speed, scale and complexity</a:t>
            </a:r>
          </a:p>
        </p:txBody>
      </p:sp>
      <p:sp>
        <p:nvSpPr>
          <p:cNvPr id="2" name="Rectangle 1">
            <a:extLst>
              <a:ext uri="{FF2B5EF4-FFF2-40B4-BE49-F238E27FC236}">
                <a16:creationId xmlns:a16="http://schemas.microsoft.com/office/drawing/2014/main" id="{AEC8FEA0-F8DF-4B19-97AC-695DF50DF86A}"/>
              </a:ext>
            </a:extLst>
          </p:cNvPr>
          <p:cNvSpPr/>
          <p:nvPr/>
        </p:nvSpPr>
        <p:spPr bwMode="auto">
          <a:xfrm>
            <a:off x="6172200" y="431198"/>
            <a:ext cx="2857497" cy="396835"/>
          </a:xfrm>
          <a:prstGeom prst="rect">
            <a:avLst/>
          </a:prstGeom>
          <a:noFill/>
          <a:ln w="635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r>
              <a:rPr lang="en-US" sz="1400" b="1" dirty="0">
                <a:solidFill>
                  <a:srgbClr val="FFC000"/>
                </a:solidFill>
                <a:latin typeface="Calibri Light" panose="020F0302020204030204" pitchFamily="34" charset="0"/>
                <a:ea typeface="+mj-ea"/>
                <a:cs typeface="Calibri Light" panose="020F0302020204030204" pitchFamily="34" charset="0"/>
              </a:rPr>
              <a:t>In India through partnerships with L&amp;T</a:t>
            </a:r>
          </a:p>
        </p:txBody>
      </p:sp>
      <p:pic>
        <p:nvPicPr>
          <p:cNvPr id="14" name="Picture 4" descr="Image result for haldor topsoe transparent">
            <a:extLst>
              <a:ext uri="{FF2B5EF4-FFF2-40B4-BE49-F238E27FC236}">
                <a16:creationId xmlns:a16="http://schemas.microsoft.com/office/drawing/2014/main" id="{DDC01295-C576-4176-A30A-E081029C7686}"/>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814495" y="3551066"/>
            <a:ext cx="1951297" cy="39683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Image result for flsmidth transparent">
            <a:extLst>
              <a:ext uri="{FF2B5EF4-FFF2-40B4-BE49-F238E27FC236}">
                <a16:creationId xmlns:a16="http://schemas.microsoft.com/office/drawing/2014/main" id="{77BEFDB5-FB26-4439-897E-054FF84ECD7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61701" y="1874646"/>
            <a:ext cx="1600200" cy="433414"/>
          </a:xfrm>
          <a:prstGeom prst="rect">
            <a:avLst/>
          </a:prstGeom>
          <a:solidFill>
            <a:schemeClr val="bg1"/>
          </a:solidFill>
          <a:extLst/>
        </p:spPr>
      </p:pic>
      <p:pic>
        <p:nvPicPr>
          <p:cNvPr id="17" name="Picture 8" descr="Image result for lauritz knudsen logo transparent">
            <a:extLst>
              <a:ext uri="{FF2B5EF4-FFF2-40B4-BE49-F238E27FC236}">
                <a16:creationId xmlns:a16="http://schemas.microsoft.com/office/drawing/2014/main" id="{3E4543F7-9A5D-42E6-AFDC-34F29FEBE625}"/>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443491" y="4386525"/>
            <a:ext cx="2693304" cy="36451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Image result for niro gea logo">
            <a:extLst>
              <a:ext uri="{FF2B5EF4-FFF2-40B4-BE49-F238E27FC236}">
                <a16:creationId xmlns:a16="http://schemas.microsoft.com/office/drawing/2014/main" id="{B6FAD269-21C7-401A-AABE-788E38FE707C}"/>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103568" y="1128811"/>
            <a:ext cx="991005" cy="307212"/>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a:extLst>
              <a:ext uri="{FF2B5EF4-FFF2-40B4-BE49-F238E27FC236}">
                <a16:creationId xmlns:a16="http://schemas.microsoft.com/office/drawing/2014/main" id="{5353D14B-10A7-43D4-B16C-5B97758C13CB}"/>
              </a:ext>
            </a:extLst>
          </p:cNvPr>
          <p:cNvGrpSpPr/>
          <p:nvPr/>
        </p:nvGrpSpPr>
        <p:grpSpPr>
          <a:xfrm>
            <a:off x="6239460" y="2746683"/>
            <a:ext cx="1728216" cy="365760"/>
            <a:chOff x="6251710" y="2028253"/>
            <a:chExt cx="1728216" cy="365760"/>
          </a:xfrm>
        </p:grpSpPr>
        <p:sp>
          <p:nvSpPr>
            <p:cNvPr id="6" name="Rectangle: Rounded Corners 5">
              <a:extLst>
                <a:ext uri="{FF2B5EF4-FFF2-40B4-BE49-F238E27FC236}">
                  <a16:creationId xmlns:a16="http://schemas.microsoft.com/office/drawing/2014/main" id="{E00926F8-E412-4C76-AC75-2129919221FA}"/>
                </a:ext>
              </a:extLst>
            </p:cNvPr>
            <p:cNvSpPr/>
            <p:nvPr/>
          </p:nvSpPr>
          <p:spPr bwMode="auto">
            <a:xfrm>
              <a:off x="6251710" y="2028253"/>
              <a:ext cx="1728216" cy="365760"/>
            </a:xfrm>
            <a:prstGeom prst="roundRect">
              <a:avLst/>
            </a:prstGeom>
            <a:solidFill>
              <a:schemeClr val="bg1"/>
            </a:solidFill>
            <a:ln w="6350" cap="flat" cmpd="sng" algn="ctr">
              <a:solidFill>
                <a:schemeClr val="tx2"/>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pitchFamily="34" charset="0"/>
                <a:ea typeface="+mj-ea"/>
              </a:endParaRPr>
            </a:p>
          </p:txBody>
        </p:sp>
        <p:pic>
          <p:nvPicPr>
            <p:cNvPr id="20" name="Picture 6" descr="Image result for ramboll">
              <a:extLst>
                <a:ext uri="{FF2B5EF4-FFF2-40B4-BE49-F238E27FC236}">
                  <a16:creationId xmlns:a16="http://schemas.microsoft.com/office/drawing/2014/main" id="{A491E592-CA59-40DE-BD6C-9AA749706AD6}"/>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252219" y="2028253"/>
              <a:ext cx="1727199" cy="365760"/>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23" name="Straight Connector 22">
            <a:extLst>
              <a:ext uri="{FF2B5EF4-FFF2-40B4-BE49-F238E27FC236}">
                <a16:creationId xmlns:a16="http://schemas.microsoft.com/office/drawing/2014/main" id="{73DCEF87-8881-4FAB-BBF7-60499A1D5730}"/>
              </a:ext>
            </a:extLst>
          </p:cNvPr>
          <p:cNvCxnSpPr>
            <a:cxnSpLocks/>
          </p:cNvCxnSpPr>
          <p:nvPr/>
        </p:nvCxnSpPr>
        <p:spPr bwMode="auto">
          <a:xfrm flipH="1">
            <a:off x="5029108" y="314325"/>
            <a:ext cx="1143092" cy="4591050"/>
          </a:xfrm>
          <a:prstGeom prst="line">
            <a:avLst/>
          </a:prstGeom>
          <a:solidFill>
            <a:schemeClr val="folHlink"/>
          </a:solidFill>
          <a:ln w="19050" cap="flat" cmpd="sng" algn="ctr">
            <a:solidFill>
              <a:srgbClr val="5289B2"/>
            </a:solidFill>
            <a:prstDash val="solid"/>
            <a:round/>
            <a:headEnd type="none" w="med" len="med"/>
            <a:tailEnd type="none" w="med" len="med"/>
          </a:ln>
          <a:effectLst>
            <a:outerShdw dist="35921" dir="2700000" algn="ctr" rotWithShape="0">
              <a:schemeClr val="bg2"/>
            </a:outerShdw>
          </a:effectLst>
          <a:extLst/>
        </p:spPr>
      </p:cxnSp>
      <p:cxnSp>
        <p:nvCxnSpPr>
          <p:cNvPr id="16" name="Straight Connector 15">
            <a:extLst>
              <a:ext uri="{FF2B5EF4-FFF2-40B4-BE49-F238E27FC236}">
                <a16:creationId xmlns:a16="http://schemas.microsoft.com/office/drawing/2014/main" id="{8FA62D6D-EFFF-486C-9504-DCF908DB019D}"/>
              </a:ext>
            </a:extLst>
          </p:cNvPr>
          <p:cNvCxnSpPr/>
          <p:nvPr/>
        </p:nvCxnSpPr>
        <p:spPr bwMode="auto">
          <a:xfrm>
            <a:off x="6239460" y="828033"/>
            <a:ext cx="2797040" cy="0"/>
          </a:xfrm>
          <a:prstGeom prst="line">
            <a:avLst/>
          </a:prstGeom>
          <a:solidFill>
            <a:schemeClr val="folHlink"/>
          </a:solidFill>
          <a:ln w="12700" cap="flat" cmpd="sng" algn="ctr">
            <a:solidFill>
              <a:srgbClr val="FFC000"/>
            </a:solidFill>
            <a:prstDash val="solid"/>
            <a:round/>
            <a:headEnd type="none" w="med" len="med"/>
            <a:tailEnd type="none" w="med" len="med"/>
          </a:ln>
          <a:effectLst/>
          <a:extLst/>
        </p:spPr>
      </p:cxnSp>
    </p:spTree>
    <p:extLst>
      <p:ext uri="{BB962C8B-B14F-4D97-AF65-F5344CB8AC3E}">
        <p14:creationId xmlns:p14="http://schemas.microsoft.com/office/powerpoint/2010/main" val="4272755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784908" y="361531"/>
            <a:ext cx="2209023" cy="1088927"/>
            <a:chOff x="5940717" y="-1422860"/>
            <a:chExt cx="3927152" cy="1935869"/>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13908" y="-1422860"/>
              <a:ext cx="1453961" cy="1935869"/>
            </a:xfrm>
            <a:prstGeom prst="rect">
              <a:avLst/>
            </a:prstGeom>
          </p:spPr>
        </p:pic>
        <p:sp>
          <p:nvSpPr>
            <p:cNvPr id="6" name="TextBox 5"/>
            <p:cNvSpPr txBox="1"/>
            <p:nvPr/>
          </p:nvSpPr>
          <p:spPr>
            <a:xfrm>
              <a:off x="5940717" y="-701148"/>
              <a:ext cx="2473191" cy="492442"/>
            </a:xfrm>
            <a:prstGeom prst="rect">
              <a:avLst/>
            </a:prstGeom>
            <a:noFill/>
          </p:spPr>
          <p:txBody>
            <a:bodyPr wrap="square" rtlCol="0">
              <a:spAutoFit/>
            </a:bodyPr>
            <a:lstStyle/>
            <a:p>
              <a:r>
                <a:rPr lang="en-GB" dirty="0">
                  <a:solidFill>
                    <a:srgbClr val="2C2E8C"/>
                  </a:solidFill>
                  <a:latin typeface="Calibri Light" panose="020F0302020204030204" pitchFamily="34" charset="0"/>
                  <a:cs typeface="Calibri Light" panose="020F0302020204030204" pitchFamily="34" charset="0"/>
                </a:rPr>
                <a:t>Had his own Stamp</a:t>
              </a:r>
            </a:p>
          </p:txBody>
        </p:sp>
      </p:grpSp>
      <p:grpSp>
        <p:nvGrpSpPr>
          <p:cNvPr id="7" name="Group 6"/>
          <p:cNvGrpSpPr/>
          <p:nvPr/>
        </p:nvGrpSpPr>
        <p:grpSpPr>
          <a:xfrm>
            <a:off x="150069" y="1033001"/>
            <a:ext cx="2265532" cy="3603991"/>
            <a:chOff x="815277" y="861561"/>
            <a:chExt cx="3092375" cy="5295826"/>
          </a:xfrm>
        </p:grpSpPr>
        <p:sp>
          <p:nvSpPr>
            <p:cNvPr id="8" name="Rectangle 7"/>
            <p:cNvSpPr/>
            <p:nvPr/>
          </p:nvSpPr>
          <p:spPr>
            <a:xfrm>
              <a:off x="815277" y="5479001"/>
              <a:ext cx="3092374" cy="678386"/>
            </a:xfrm>
            <a:prstGeom prst="rect">
              <a:avLst/>
            </a:prstGeom>
          </p:spPr>
          <p:txBody>
            <a:bodyPr wrap="square">
              <a:spAutoFit/>
            </a:bodyPr>
            <a:lstStyle/>
            <a:p>
              <a:r>
                <a:rPr lang="en-GB" dirty="0">
                  <a:solidFill>
                    <a:srgbClr val="2C2E8C"/>
                  </a:solidFill>
                  <a:latin typeface="Calibri Light" panose="020F0302020204030204" pitchFamily="34" charset="0"/>
                  <a:cs typeface="Calibri Light" panose="020F0302020204030204" pitchFamily="34" charset="0"/>
                </a:rPr>
                <a:t>This is also the home of Denmark in Mumbai</a:t>
              </a:r>
            </a:p>
          </p:txBody>
        </p:sp>
        <p:pic>
          <p:nvPicPr>
            <p:cNvPr id="9" name="Picture 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15277" y="861561"/>
              <a:ext cx="3092375" cy="4583519"/>
            </a:xfrm>
            <a:prstGeom prst="rect">
              <a:avLst/>
            </a:prstGeom>
          </p:spPr>
        </p:pic>
      </p:grpSp>
      <p:pic>
        <p:nvPicPr>
          <p:cNvPr id="10" name="Picture 9"/>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624133" y="1505953"/>
            <a:ext cx="3398124" cy="2646290"/>
          </a:xfrm>
          <a:prstGeom prst="rect">
            <a:avLst/>
          </a:prstGeom>
          <a:ln>
            <a:solidFill>
              <a:schemeClr val="tx1">
                <a:lumMod val="20000"/>
                <a:lumOff val="80000"/>
              </a:schemeClr>
            </a:solidFill>
          </a:ln>
        </p:spPr>
      </p:pic>
      <p:grpSp>
        <p:nvGrpSpPr>
          <p:cNvPr id="11" name="Group 10"/>
          <p:cNvGrpSpPr/>
          <p:nvPr/>
        </p:nvGrpSpPr>
        <p:grpSpPr>
          <a:xfrm>
            <a:off x="2743193" y="1033001"/>
            <a:ext cx="2631142" cy="3580907"/>
            <a:chOff x="4314052" y="563489"/>
            <a:chExt cx="3404420" cy="4974191"/>
          </a:xfrm>
        </p:grpSpPr>
        <p:pic>
          <p:nvPicPr>
            <p:cNvPr id="12" name="Pictur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14052" y="563489"/>
              <a:ext cx="3404420" cy="4332898"/>
            </a:xfrm>
            <a:prstGeom prst="rect">
              <a:avLst/>
            </a:prstGeom>
          </p:spPr>
        </p:pic>
        <p:sp>
          <p:nvSpPr>
            <p:cNvPr id="13" name="Rectangle 12"/>
            <p:cNvSpPr/>
            <p:nvPr/>
          </p:nvSpPr>
          <p:spPr>
            <a:xfrm>
              <a:off x="4314052" y="4896387"/>
              <a:ext cx="3404420" cy="641293"/>
            </a:xfrm>
            <a:prstGeom prst="rect">
              <a:avLst/>
            </a:prstGeom>
          </p:spPr>
          <p:txBody>
            <a:bodyPr wrap="square">
              <a:spAutoFit/>
            </a:bodyPr>
            <a:lstStyle/>
            <a:p>
              <a:r>
                <a:rPr lang="en-GB" dirty="0">
                  <a:solidFill>
                    <a:srgbClr val="2C2E8C"/>
                  </a:solidFill>
                  <a:latin typeface="Calibri Light" panose="020F0302020204030204" pitchFamily="34" charset="0"/>
                  <a:cs typeface="Calibri Light" panose="020F0302020204030204" pitchFamily="34" charset="0"/>
                </a:rPr>
                <a:t>Henning </a:t>
              </a:r>
              <a:r>
                <a:rPr lang="en-GB" dirty="0" err="1">
                  <a:solidFill>
                    <a:srgbClr val="2C2E8C"/>
                  </a:solidFill>
                  <a:latin typeface="Calibri Light" panose="020F0302020204030204" pitchFamily="34" charset="0"/>
                  <a:cs typeface="Calibri Light" panose="020F0302020204030204" pitchFamily="34" charset="0"/>
                </a:rPr>
                <a:t>Holck</a:t>
              </a:r>
              <a:r>
                <a:rPr lang="en-GB" dirty="0">
                  <a:solidFill>
                    <a:srgbClr val="2C2E8C"/>
                  </a:solidFill>
                  <a:latin typeface="Calibri Light" panose="020F0302020204030204" pitchFamily="34" charset="0"/>
                  <a:cs typeface="Calibri Light" panose="020F0302020204030204" pitchFamily="34" charset="0"/>
                </a:rPr>
                <a:t>-Larsen receives Padma Bhushan from the President of India</a:t>
              </a:r>
            </a:p>
          </p:txBody>
        </p:sp>
      </p:grpSp>
      <p:sp>
        <p:nvSpPr>
          <p:cNvPr id="25" name="Rectangle 24"/>
          <p:cNvSpPr/>
          <p:nvPr/>
        </p:nvSpPr>
        <p:spPr>
          <a:xfrm>
            <a:off x="5749248" y="4184688"/>
            <a:ext cx="3147893" cy="276999"/>
          </a:xfrm>
          <a:prstGeom prst="rect">
            <a:avLst/>
          </a:prstGeom>
        </p:spPr>
        <p:txBody>
          <a:bodyPr wrap="square">
            <a:spAutoFit/>
          </a:bodyPr>
          <a:lstStyle/>
          <a:p>
            <a:r>
              <a:rPr lang="en-GB" dirty="0">
                <a:solidFill>
                  <a:srgbClr val="2C2E8C"/>
                </a:solidFill>
                <a:latin typeface="Calibri Light" panose="020F0302020204030204" pitchFamily="34" charset="0"/>
                <a:cs typeface="Calibri Light" panose="020F0302020204030204" pitchFamily="34" charset="0"/>
              </a:rPr>
              <a:t>BTW he is also your Consul General in Mumbai</a:t>
            </a:r>
          </a:p>
        </p:txBody>
      </p:sp>
      <p:sp>
        <p:nvSpPr>
          <p:cNvPr id="20" name="Title 2">
            <a:extLst>
              <a:ext uri="{FF2B5EF4-FFF2-40B4-BE49-F238E27FC236}">
                <a16:creationId xmlns:a16="http://schemas.microsoft.com/office/drawing/2014/main" id="{4E768E8E-E259-43F6-BBCC-8389A7215B6B}"/>
              </a:ext>
            </a:extLst>
          </p:cNvPr>
          <p:cNvSpPr>
            <a:spLocks noGrp="1"/>
          </p:cNvSpPr>
          <p:nvPr>
            <p:ph type="title"/>
          </p:nvPr>
        </p:nvSpPr>
        <p:spPr>
          <a:xfrm>
            <a:off x="533400" y="183118"/>
            <a:ext cx="8024283" cy="369332"/>
          </a:xfrm>
        </p:spPr>
        <p:txBody>
          <a:bodyPr/>
          <a:lstStyle/>
          <a:p>
            <a:r>
              <a:rPr lang="en-US" sz="2400" dirty="0"/>
              <a:t>Deep roots of Denmark in India</a:t>
            </a:r>
          </a:p>
        </p:txBody>
      </p:sp>
    </p:spTree>
    <p:extLst>
      <p:ext uri="{BB962C8B-B14F-4D97-AF65-F5344CB8AC3E}">
        <p14:creationId xmlns:p14="http://schemas.microsoft.com/office/powerpoint/2010/main" val="705555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A small boat in a body of water with a city in the background&#10;&#10;Description generated with very high confidence">
            <a:extLst>
              <a:ext uri="{FF2B5EF4-FFF2-40B4-BE49-F238E27FC236}">
                <a16:creationId xmlns:a16="http://schemas.microsoft.com/office/drawing/2014/main" id="{28BC86C4-1774-4390-99A6-1E3AFD6663C6}"/>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4971395" y="1"/>
            <a:ext cx="5444909" cy="5141912"/>
          </a:xfrm>
          <a:custGeom>
            <a:avLst/>
            <a:gdLst>
              <a:gd name="connsiteX0" fmla="*/ 1274107 w 5444909"/>
              <a:gd name="connsiteY0" fmla="*/ 0 h 5096430"/>
              <a:gd name="connsiteX1" fmla="*/ 5444909 w 5444909"/>
              <a:gd name="connsiteY1" fmla="*/ 0 h 5096430"/>
              <a:gd name="connsiteX2" fmla="*/ 5444909 w 5444909"/>
              <a:gd name="connsiteY2" fmla="*/ 39380 h 5096430"/>
              <a:gd name="connsiteX3" fmla="*/ 4180647 w 5444909"/>
              <a:gd name="connsiteY3" fmla="*/ 5096430 h 5096430"/>
              <a:gd name="connsiteX4" fmla="*/ 0 w 5444909"/>
              <a:gd name="connsiteY4" fmla="*/ 5096430 h 5096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4909" h="5096430">
                <a:moveTo>
                  <a:pt x="1274107" y="0"/>
                </a:moveTo>
                <a:lnTo>
                  <a:pt x="5444909" y="0"/>
                </a:lnTo>
                <a:lnTo>
                  <a:pt x="5444909" y="39380"/>
                </a:lnTo>
                <a:lnTo>
                  <a:pt x="4180647" y="5096430"/>
                </a:lnTo>
                <a:lnTo>
                  <a:pt x="0" y="5096430"/>
                </a:lnTo>
                <a:close/>
              </a:path>
            </a:pathLst>
          </a:custGeom>
        </p:spPr>
      </p:pic>
      <p:sp>
        <p:nvSpPr>
          <p:cNvPr id="3" name="Title 2">
            <a:extLst>
              <a:ext uri="{FF2B5EF4-FFF2-40B4-BE49-F238E27FC236}">
                <a16:creationId xmlns:a16="http://schemas.microsoft.com/office/drawing/2014/main" id="{2D709F33-7DA2-4946-9E65-7EAF6AB41FD5}"/>
              </a:ext>
            </a:extLst>
          </p:cNvPr>
          <p:cNvSpPr>
            <a:spLocks noGrp="1"/>
          </p:cNvSpPr>
          <p:nvPr>
            <p:ph type="title"/>
          </p:nvPr>
        </p:nvSpPr>
        <p:spPr>
          <a:xfrm>
            <a:off x="533400" y="183118"/>
            <a:ext cx="8024283" cy="369332"/>
          </a:xfrm>
        </p:spPr>
        <p:txBody>
          <a:bodyPr/>
          <a:lstStyle/>
          <a:p>
            <a:r>
              <a:rPr lang="en-US" sz="2400" dirty="0"/>
              <a:t>Introducing LTI</a:t>
            </a:r>
          </a:p>
        </p:txBody>
      </p:sp>
      <p:cxnSp>
        <p:nvCxnSpPr>
          <p:cNvPr id="7" name="Straight Connector 6">
            <a:extLst>
              <a:ext uri="{FF2B5EF4-FFF2-40B4-BE49-F238E27FC236}">
                <a16:creationId xmlns:a16="http://schemas.microsoft.com/office/drawing/2014/main" id="{DAC9039D-EAD6-4DE4-8A3F-AB82C2DC3F66}"/>
              </a:ext>
            </a:extLst>
          </p:cNvPr>
          <p:cNvCxnSpPr>
            <a:cxnSpLocks/>
          </p:cNvCxnSpPr>
          <p:nvPr/>
        </p:nvCxnSpPr>
        <p:spPr bwMode="auto">
          <a:xfrm flipH="1">
            <a:off x="2286000" y="550863"/>
            <a:ext cx="1143092" cy="4591050"/>
          </a:xfrm>
          <a:prstGeom prst="line">
            <a:avLst/>
          </a:prstGeom>
          <a:solidFill>
            <a:schemeClr val="folHlink"/>
          </a:solidFill>
          <a:ln w="6350" cap="flat" cmpd="sng" algn="ctr">
            <a:solidFill>
              <a:srgbClr val="5289B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Box 8">
            <a:extLst>
              <a:ext uri="{FF2B5EF4-FFF2-40B4-BE49-F238E27FC236}">
                <a16:creationId xmlns:a16="http://schemas.microsoft.com/office/drawing/2014/main" id="{B8A9EF04-6C87-4B58-BF12-33455EA5914F}"/>
              </a:ext>
            </a:extLst>
          </p:cNvPr>
          <p:cNvSpPr txBox="1"/>
          <p:nvPr/>
        </p:nvSpPr>
        <p:spPr>
          <a:xfrm>
            <a:off x="2013544" y="1223350"/>
            <a:ext cx="1789043" cy="307777"/>
          </a:xfrm>
          <a:prstGeom prst="rect">
            <a:avLst/>
          </a:prstGeom>
          <a:noFill/>
        </p:spPr>
        <p:txBody>
          <a:bodyPr wrap="square" rtlCol="0">
            <a:spAutoFit/>
          </a:bodyPr>
          <a:lstStyle/>
          <a:p>
            <a:pPr algn="l"/>
            <a:r>
              <a:rPr lang="en-US" sz="1400" baseline="0" dirty="0">
                <a:solidFill>
                  <a:srgbClr val="002060"/>
                </a:solidFill>
                <a:latin typeface="Calibri Light" panose="020F0302020204030204" pitchFamily="34" charset="0"/>
                <a:ea typeface="+mj-ea"/>
                <a:cs typeface="Calibri Light" panose="020F0302020204030204" pitchFamily="34" charset="0"/>
              </a:rPr>
              <a:t>in Revenue</a:t>
            </a:r>
          </a:p>
        </p:txBody>
      </p:sp>
      <p:sp>
        <p:nvSpPr>
          <p:cNvPr id="10" name="TextBox 9">
            <a:extLst>
              <a:ext uri="{FF2B5EF4-FFF2-40B4-BE49-F238E27FC236}">
                <a16:creationId xmlns:a16="http://schemas.microsoft.com/office/drawing/2014/main" id="{B902015B-5087-4240-8E84-E3DDC552593D}"/>
              </a:ext>
            </a:extLst>
          </p:cNvPr>
          <p:cNvSpPr txBox="1"/>
          <p:nvPr/>
        </p:nvSpPr>
        <p:spPr>
          <a:xfrm>
            <a:off x="1708247" y="2036705"/>
            <a:ext cx="1789043" cy="307777"/>
          </a:xfrm>
          <a:prstGeom prst="rect">
            <a:avLst/>
          </a:prstGeom>
          <a:noFill/>
        </p:spPr>
        <p:txBody>
          <a:bodyPr wrap="square" rtlCol="0">
            <a:spAutoFit/>
          </a:bodyPr>
          <a:lstStyle/>
          <a:p>
            <a:pPr algn="l"/>
            <a:r>
              <a:rPr lang="en-US" sz="1400" baseline="0" dirty="0">
                <a:solidFill>
                  <a:srgbClr val="002060"/>
                </a:solidFill>
                <a:latin typeface="Calibri Light" panose="020F0302020204030204" pitchFamily="34" charset="0"/>
                <a:ea typeface="+mj-ea"/>
                <a:cs typeface="Calibri Light" panose="020F0302020204030204" pitchFamily="34" charset="0"/>
              </a:rPr>
              <a:t>Employees</a:t>
            </a:r>
          </a:p>
        </p:txBody>
      </p:sp>
      <p:sp>
        <p:nvSpPr>
          <p:cNvPr id="11" name="TextBox 10">
            <a:extLst>
              <a:ext uri="{FF2B5EF4-FFF2-40B4-BE49-F238E27FC236}">
                <a16:creationId xmlns:a16="http://schemas.microsoft.com/office/drawing/2014/main" id="{A58DF2F4-20D1-4C8E-9C1E-9D169A92F53C}"/>
              </a:ext>
            </a:extLst>
          </p:cNvPr>
          <p:cNvSpPr txBox="1"/>
          <p:nvPr/>
        </p:nvSpPr>
        <p:spPr>
          <a:xfrm>
            <a:off x="303872" y="3239253"/>
            <a:ext cx="2275970" cy="261610"/>
          </a:xfrm>
          <a:prstGeom prst="rect">
            <a:avLst/>
          </a:prstGeom>
          <a:noFill/>
        </p:spPr>
        <p:txBody>
          <a:bodyPr wrap="square" rtlCol="0">
            <a:spAutoFit/>
          </a:bodyPr>
          <a:lstStyle/>
          <a:p>
            <a:r>
              <a:rPr lang="en-US" sz="1100" dirty="0">
                <a:solidFill>
                  <a:srgbClr val="0070C0"/>
                </a:solidFill>
                <a:latin typeface="Calibri Light" panose="020F0302020204030204" pitchFamily="34" charset="0"/>
                <a:ea typeface="+mj-ea"/>
                <a:cs typeface="Calibri Light" panose="020F0302020204030204" pitchFamily="34" charset="0"/>
              </a:rPr>
              <a:t>Including 59 Fortune 500 companies</a:t>
            </a:r>
            <a:endParaRPr lang="en-US" sz="1100" baseline="0" dirty="0">
              <a:solidFill>
                <a:srgbClr val="0070C0"/>
              </a:solidFill>
              <a:latin typeface="Calibri Light" panose="020F0302020204030204" pitchFamily="34" charset="0"/>
              <a:ea typeface="+mj-ea"/>
              <a:cs typeface="Calibri Light" panose="020F0302020204030204" pitchFamily="34" charset="0"/>
            </a:endParaRPr>
          </a:p>
        </p:txBody>
      </p:sp>
      <p:sp>
        <p:nvSpPr>
          <p:cNvPr id="12" name="TextBox 11">
            <a:extLst>
              <a:ext uri="{FF2B5EF4-FFF2-40B4-BE49-F238E27FC236}">
                <a16:creationId xmlns:a16="http://schemas.microsoft.com/office/drawing/2014/main" id="{6A0608AF-263F-405F-AC81-5EE543348E1E}"/>
              </a:ext>
            </a:extLst>
          </p:cNvPr>
          <p:cNvSpPr txBox="1"/>
          <p:nvPr/>
        </p:nvSpPr>
        <p:spPr>
          <a:xfrm>
            <a:off x="746434" y="4024354"/>
            <a:ext cx="1789043" cy="307777"/>
          </a:xfrm>
          <a:prstGeom prst="rect">
            <a:avLst/>
          </a:prstGeom>
          <a:noFill/>
        </p:spPr>
        <p:txBody>
          <a:bodyPr wrap="square" rtlCol="0">
            <a:spAutoFit/>
          </a:bodyPr>
          <a:lstStyle/>
          <a:p>
            <a:pPr algn="l"/>
            <a:r>
              <a:rPr lang="en-US" sz="1400" baseline="0" dirty="0">
                <a:solidFill>
                  <a:srgbClr val="002060"/>
                </a:solidFill>
                <a:latin typeface="Calibri Light" panose="020F0302020204030204" pitchFamily="34" charset="0"/>
                <a:ea typeface="+mj-ea"/>
                <a:cs typeface="Calibri Light" panose="020F0302020204030204" pitchFamily="34" charset="0"/>
              </a:rPr>
              <a:t>Delivery Centers</a:t>
            </a:r>
          </a:p>
        </p:txBody>
      </p:sp>
      <p:sp>
        <p:nvSpPr>
          <p:cNvPr id="13" name="TextBox 12">
            <a:extLst>
              <a:ext uri="{FF2B5EF4-FFF2-40B4-BE49-F238E27FC236}">
                <a16:creationId xmlns:a16="http://schemas.microsoft.com/office/drawing/2014/main" id="{FCF4A2EC-71D2-457D-8603-E114DBF6A0EE}"/>
              </a:ext>
            </a:extLst>
          </p:cNvPr>
          <p:cNvSpPr txBox="1"/>
          <p:nvPr/>
        </p:nvSpPr>
        <p:spPr>
          <a:xfrm>
            <a:off x="4287170" y="1161797"/>
            <a:ext cx="1789043" cy="523220"/>
          </a:xfrm>
          <a:prstGeom prst="rect">
            <a:avLst/>
          </a:prstGeom>
          <a:noFill/>
        </p:spPr>
        <p:txBody>
          <a:bodyPr wrap="square" rtlCol="0">
            <a:spAutoFit/>
          </a:bodyPr>
          <a:lstStyle/>
          <a:p>
            <a:pPr algn="l"/>
            <a:r>
              <a:rPr lang="en-US" sz="1400" baseline="0" dirty="0">
                <a:solidFill>
                  <a:srgbClr val="002060"/>
                </a:solidFill>
                <a:latin typeface="Calibri Light" panose="020F0302020204030204" pitchFamily="34" charset="0"/>
                <a:ea typeface="+mj-ea"/>
                <a:cs typeface="Calibri Light" panose="020F0302020204030204" pitchFamily="34" charset="0"/>
              </a:rPr>
              <a:t>Years of presence in Nordics</a:t>
            </a:r>
          </a:p>
        </p:txBody>
      </p:sp>
      <p:sp>
        <p:nvSpPr>
          <p:cNvPr id="14" name="TextBox 13">
            <a:extLst>
              <a:ext uri="{FF2B5EF4-FFF2-40B4-BE49-F238E27FC236}">
                <a16:creationId xmlns:a16="http://schemas.microsoft.com/office/drawing/2014/main" id="{33C7D2E1-4FCE-4A6F-9479-713233EC5603}"/>
              </a:ext>
            </a:extLst>
          </p:cNvPr>
          <p:cNvSpPr txBox="1"/>
          <p:nvPr/>
        </p:nvSpPr>
        <p:spPr>
          <a:xfrm>
            <a:off x="4151074" y="1944372"/>
            <a:ext cx="1571806" cy="523220"/>
          </a:xfrm>
          <a:prstGeom prst="rect">
            <a:avLst/>
          </a:prstGeom>
          <a:noFill/>
        </p:spPr>
        <p:txBody>
          <a:bodyPr wrap="square" rtlCol="0">
            <a:spAutoFit/>
          </a:bodyPr>
          <a:lstStyle/>
          <a:p>
            <a:pPr algn="l"/>
            <a:r>
              <a:rPr lang="en-US" sz="1400" dirty="0">
                <a:solidFill>
                  <a:srgbClr val="002060"/>
                </a:solidFill>
                <a:latin typeface="Calibri Light" panose="020F0302020204030204" pitchFamily="34" charset="0"/>
                <a:ea typeface="+mj-ea"/>
                <a:cs typeface="Calibri Light" panose="020F0302020204030204" pitchFamily="34" charset="0"/>
              </a:rPr>
              <a:t>IT Services Provider in Europe</a:t>
            </a:r>
          </a:p>
        </p:txBody>
      </p:sp>
      <p:sp>
        <p:nvSpPr>
          <p:cNvPr id="15" name="TextBox 14">
            <a:extLst>
              <a:ext uri="{FF2B5EF4-FFF2-40B4-BE49-F238E27FC236}">
                <a16:creationId xmlns:a16="http://schemas.microsoft.com/office/drawing/2014/main" id="{B98607BB-6349-44C8-ACC8-3BAD0C8ABA42}"/>
              </a:ext>
            </a:extLst>
          </p:cNvPr>
          <p:cNvSpPr txBox="1"/>
          <p:nvPr/>
        </p:nvSpPr>
        <p:spPr>
          <a:xfrm>
            <a:off x="3860475" y="2999793"/>
            <a:ext cx="1789043" cy="307777"/>
          </a:xfrm>
          <a:prstGeom prst="rect">
            <a:avLst/>
          </a:prstGeom>
          <a:noFill/>
        </p:spPr>
        <p:txBody>
          <a:bodyPr wrap="square" rtlCol="0">
            <a:spAutoFit/>
          </a:bodyPr>
          <a:lstStyle/>
          <a:p>
            <a:pPr algn="l"/>
            <a:r>
              <a:rPr lang="en-US" sz="1400" baseline="0" dirty="0">
                <a:solidFill>
                  <a:srgbClr val="002060"/>
                </a:solidFill>
                <a:latin typeface="Calibri Light" panose="020F0302020204030204" pitchFamily="34" charset="0"/>
                <a:ea typeface="+mj-ea"/>
                <a:cs typeface="Calibri Light" panose="020F0302020204030204" pitchFamily="34" charset="0"/>
              </a:rPr>
              <a:t>Clients</a:t>
            </a:r>
          </a:p>
        </p:txBody>
      </p:sp>
      <p:sp>
        <p:nvSpPr>
          <p:cNvPr id="22" name="TextBox 21">
            <a:extLst>
              <a:ext uri="{FF2B5EF4-FFF2-40B4-BE49-F238E27FC236}">
                <a16:creationId xmlns:a16="http://schemas.microsoft.com/office/drawing/2014/main" id="{C2CCA3CF-ECE7-4653-8046-E9772FE2400F}"/>
              </a:ext>
            </a:extLst>
          </p:cNvPr>
          <p:cNvSpPr txBox="1"/>
          <p:nvPr/>
        </p:nvSpPr>
        <p:spPr>
          <a:xfrm>
            <a:off x="472756" y="1067674"/>
            <a:ext cx="1559146" cy="584775"/>
          </a:xfrm>
          <a:prstGeom prst="rect">
            <a:avLst/>
          </a:prstGeom>
          <a:noFill/>
        </p:spPr>
        <p:txBody>
          <a:bodyPr wrap="square" rtlCol="0">
            <a:spAutoFit/>
          </a:bodyPr>
          <a:lstStyle/>
          <a:p>
            <a:r>
              <a:rPr lang="en-US" sz="3200" baseline="0" dirty="0">
                <a:solidFill>
                  <a:srgbClr val="FFC000"/>
                </a:solidFill>
                <a:latin typeface="Calibri Light" panose="020F0302020204030204" pitchFamily="34" charset="0"/>
                <a:ea typeface="+mj-ea"/>
                <a:cs typeface="Calibri Light" panose="020F0302020204030204" pitchFamily="34" charset="0"/>
              </a:rPr>
              <a:t>$1.1 Bn</a:t>
            </a:r>
          </a:p>
        </p:txBody>
      </p:sp>
      <p:sp>
        <p:nvSpPr>
          <p:cNvPr id="23" name="TextBox 22">
            <a:extLst>
              <a:ext uri="{FF2B5EF4-FFF2-40B4-BE49-F238E27FC236}">
                <a16:creationId xmlns:a16="http://schemas.microsoft.com/office/drawing/2014/main" id="{40F6441F-30B2-48BD-AE7C-0609108ED7C4}"/>
              </a:ext>
            </a:extLst>
          </p:cNvPr>
          <p:cNvSpPr txBox="1"/>
          <p:nvPr/>
        </p:nvSpPr>
        <p:spPr>
          <a:xfrm>
            <a:off x="260802" y="1898205"/>
            <a:ext cx="1559146" cy="584775"/>
          </a:xfrm>
          <a:prstGeom prst="rect">
            <a:avLst/>
          </a:prstGeom>
          <a:noFill/>
        </p:spPr>
        <p:txBody>
          <a:bodyPr wrap="square" rtlCol="0">
            <a:spAutoFit/>
          </a:bodyPr>
          <a:lstStyle/>
          <a:p>
            <a:r>
              <a:rPr lang="en-US" sz="3200" baseline="0" dirty="0">
                <a:solidFill>
                  <a:srgbClr val="FFC000"/>
                </a:solidFill>
                <a:latin typeface="Calibri Light" panose="020F0302020204030204" pitchFamily="34" charset="0"/>
                <a:ea typeface="+mj-ea"/>
                <a:cs typeface="Calibri Light" panose="020F0302020204030204" pitchFamily="34" charset="0"/>
              </a:rPr>
              <a:t>25,000</a:t>
            </a:r>
          </a:p>
        </p:txBody>
      </p:sp>
      <p:sp>
        <p:nvSpPr>
          <p:cNvPr id="24" name="TextBox 23">
            <a:extLst>
              <a:ext uri="{FF2B5EF4-FFF2-40B4-BE49-F238E27FC236}">
                <a16:creationId xmlns:a16="http://schemas.microsoft.com/office/drawing/2014/main" id="{360E186E-E9D6-4701-A5B9-42C3F9DF78C0}"/>
              </a:ext>
            </a:extLst>
          </p:cNvPr>
          <p:cNvSpPr txBox="1"/>
          <p:nvPr/>
        </p:nvSpPr>
        <p:spPr>
          <a:xfrm>
            <a:off x="73333" y="2778970"/>
            <a:ext cx="1559146" cy="584775"/>
          </a:xfrm>
          <a:prstGeom prst="rect">
            <a:avLst/>
          </a:prstGeom>
          <a:noFill/>
        </p:spPr>
        <p:txBody>
          <a:bodyPr wrap="square" rtlCol="0">
            <a:spAutoFit/>
          </a:bodyPr>
          <a:lstStyle/>
          <a:p>
            <a:r>
              <a:rPr lang="en-US" sz="3200" baseline="0" dirty="0">
                <a:solidFill>
                  <a:srgbClr val="FFC000"/>
                </a:solidFill>
                <a:latin typeface="Calibri Light" panose="020F0302020204030204" pitchFamily="34" charset="0"/>
                <a:ea typeface="+mj-ea"/>
                <a:cs typeface="Calibri Light" panose="020F0302020204030204" pitchFamily="34" charset="0"/>
              </a:rPr>
              <a:t>300</a:t>
            </a:r>
          </a:p>
        </p:txBody>
      </p:sp>
      <p:sp>
        <p:nvSpPr>
          <p:cNvPr id="25" name="TextBox 24">
            <a:extLst>
              <a:ext uri="{FF2B5EF4-FFF2-40B4-BE49-F238E27FC236}">
                <a16:creationId xmlns:a16="http://schemas.microsoft.com/office/drawing/2014/main" id="{C76C4CAB-FD46-432E-A2BE-0C38A11000E5}"/>
              </a:ext>
            </a:extLst>
          </p:cNvPr>
          <p:cNvSpPr txBox="1"/>
          <p:nvPr/>
        </p:nvSpPr>
        <p:spPr>
          <a:xfrm>
            <a:off x="1281990" y="2946144"/>
            <a:ext cx="1789043" cy="307777"/>
          </a:xfrm>
          <a:prstGeom prst="rect">
            <a:avLst/>
          </a:prstGeom>
          <a:noFill/>
        </p:spPr>
        <p:txBody>
          <a:bodyPr wrap="square" rtlCol="0">
            <a:spAutoFit/>
          </a:bodyPr>
          <a:lstStyle/>
          <a:p>
            <a:pPr algn="l"/>
            <a:r>
              <a:rPr lang="en-US" sz="1400" baseline="0" dirty="0">
                <a:solidFill>
                  <a:srgbClr val="002060"/>
                </a:solidFill>
                <a:latin typeface="Calibri Light" panose="020F0302020204030204" pitchFamily="34" charset="0"/>
                <a:ea typeface="+mj-ea"/>
                <a:cs typeface="Calibri Light" panose="020F0302020204030204" pitchFamily="34" charset="0"/>
              </a:rPr>
              <a:t>Clients</a:t>
            </a:r>
          </a:p>
        </p:txBody>
      </p:sp>
      <p:sp>
        <p:nvSpPr>
          <p:cNvPr id="26" name="TextBox 25">
            <a:extLst>
              <a:ext uri="{FF2B5EF4-FFF2-40B4-BE49-F238E27FC236}">
                <a16:creationId xmlns:a16="http://schemas.microsoft.com/office/drawing/2014/main" id="{F0B95824-F672-4D1A-B9CB-9FD2CB1037FA}"/>
              </a:ext>
            </a:extLst>
          </p:cNvPr>
          <p:cNvSpPr txBox="1"/>
          <p:nvPr/>
        </p:nvSpPr>
        <p:spPr>
          <a:xfrm>
            <a:off x="109216" y="3879562"/>
            <a:ext cx="694312" cy="584775"/>
          </a:xfrm>
          <a:prstGeom prst="rect">
            <a:avLst/>
          </a:prstGeom>
          <a:noFill/>
        </p:spPr>
        <p:txBody>
          <a:bodyPr wrap="square" rtlCol="0">
            <a:spAutoFit/>
          </a:bodyPr>
          <a:lstStyle/>
          <a:p>
            <a:r>
              <a:rPr lang="en-US" sz="3200" baseline="0" dirty="0">
                <a:solidFill>
                  <a:srgbClr val="FFC000"/>
                </a:solidFill>
                <a:latin typeface="Calibri Light" panose="020F0302020204030204" pitchFamily="34" charset="0"/>
                <a:ea typeface="+mj-ea"/>
                <a:cs typeface="Calibri Light" panose="020F0302020204030204" pitchFamily="34" charset="0"/>
              </a:rPr>
              <a:t>23</a:t>
            </a:r>
          </a:p>
        </p:txBody>
      </p:sp>
      <p:sp>
        <p:nvSpPr>
          <p:cNvPr id="27" name="TextBox 26">
            <a:extLst>
              <a:ext uri="{FF2B5EF4-FFF2-40B4-BE49-F238E27FC236}">
                <a16:creationId xmlns:a16="http://schemas.microsoft.com/office/drawing/2014/main" id="{44B84CE1-0FE1-47E3-898A-93A50FDDA185}"/>
              </a:ext>
            </a:extLst>
          </p:cNvPr>
          <p:cNvSpPr txBox="1"/>
          <p:nvPr/>
        </p:nvSpPr>
        <p:spPr>
          <a:xfrm>
            <a:off x="3412292" y="1100242"/>
            <a:ext cx="993729" cy="584775"/>
          </a:xfrm>
          <a:prstGeom prst="rect">
            <a:avLst/>
          </a:prstGeom>
          <a:noFill/>
        </p:spPr>
        <p:txBody>
          <a:bodyPr wrap="square" rtlCol="0">
            <a:spAutoFit/>
          </a:bodyPr>
          <a:lstStyle/>
          <a:p>
            <a:r>
              <a:rPr lang="en-US" sz="3200" baseline="0" dirty="0">
                <a:solidFill>
                  <a:srgbClr val="FFC000"/>
                </a:solidFill>
                <a:latin typeface="Calibri Light" panose="020F0302020204030204" pitchFamily="34" charset="0"/>
                <a:ea typeface="+mj-ea"/>
                <a:cs typeface="Calibri Light" panose="020F0302020204030204" pitchFamily="34" charset="0"/>
              </a:rPr>
              <a:t>17+</a:t>
            </a:r>
          </a:p>
        </p:txBody>
      </p:sp>
      <p:sp>
        <p:nvSpPr>
          <p:cNvPr id="28" name="TextBox 27">
            <a:extLst>
              <a:ext uri="{FF2B5EF4-FFF2-40B4-BE49-F238E27FC236}">
                <a16:creationId xmlns:a16="http://schemas.microsoft.com/office/drawing/2014/main" id="{109F0F13-121B-4EFB-9C28-6B499BA64E1C}"/>
              </a:ext>
            </a:extLst>
          </p:cNvPr>
          <p:cNvSpPr txBox="1"/>
          <p:nvPr/>
        </p:nvSpPr>
        <p:spPr>
          <a:xfrm>
            <a:off x="3058745" y="1885109"/>
            <a:ext cx="1193780" cy="584775"/>
          </a:xfrm>
          <a:prstGeom prst="rect">
            <a:avLst/>
          </a:prstGeom>
          <a:noFill/>
        </p:spPr>
        <p:txBody>
          <a:bodyPr wrap="square" rtlCol="0">
            <a:spAutoFit/>
          </a:bodyPr>
          <a:lstStyle/>
          <a:p>
            <a:r>
              <a:rPr lang="en-US" sz="3200" baseline="0" dirty="0">
                <a:solidFill>
                  <a:srgbClr val="FFC000"/>
                </a:solidFill>
                <a:latin typeface="Calibri Light" panose="020F0302020204030204" pitchFamily="34" charset="0"/>
                <a:ea typeface="+mj-ea"/>
                <a:cs typeface="Calibri Light" panose="020F0302020204030204" pitchFamily="34" charset="0"/>
              </a:rPr>
              <a:t>Top 3</a:t>
            </a:r>
          </a:p>
        </p:txBody>
      </p:sp>
      <p:sp>
        <p:nvSpPr>
          <p:cNvPr id="29" name="TextBox 28">
            <a:extLst>
              <a:ext uri="{FF2B5EF4-FFF2-40B4-BE49-F238E27FC236}">
                <a16:creationId xmlns:a16="http://schemas.microsoft.com/office/drawing/2014/main" id="{0A8D0EDD-2784-41B2-889A-77DBF942702E}"/>
              </a:ext>
            </a:extLst>
          </p:cNvPr>
          <p:cNvSpPr txBox="1"/>
          <p:nvPr/>
        </p:nvSpPr>
        <p:spPr>
          <a:xfrm>
            <a:off x="2985976" y="2847135"/>
            <a:ext cx="980044" cy="584775"/>
          </a:xfrm>
          <a:prstGeom prst="rect">
            <a:avLst/>
          </a:prstGeom>
          <a:noFill/>
        </p:spPr>
        <p:txBody>
          <a:bodyPr wrap="square" rtlCol="0">
            <a:spAutoFit/>
          </a:bodyPr>
          <a:lstStyle/>
          <a:p>
            <a:r>
              <a:rPr lang="en-US" sz="3200" baseline="0" dirty="0">
                <a:solidFill>
                  <a:srgbClr val="FFC000"/>
                </a:solidFill>
                <a:latin typeface="Calibri Light" panose="020F0302020204030204" pitchFamily="34" charset="0"/>
                <a:ea typeface="+mj-ea"/>
                <a:cs typeface="Calibri Light" panose="020F0302020204030204" pitchFamily="34" charset="0"/>
              </a:rPr>
              <a:t>30+</a:t>
            </a:r>
          </a:p>
        </p:txBody>
      </p:sp>
      <p:pic>
        <p:nvPicPr>
          <p:cNvPr id="30" name="Picture 2" descr="C:\Users\10630824\Desktop\Microot template\LTI logo (2).png">
            <a:extLst>
              <a:ext uri="{FF2B5EF4-FFF2-40B4-BE49-F238E27FC236}">
                <a16:creationId xmlns:a16="http://schemas.microsoft.com/office/drawing/2014/main" id="{ABB598DD-D517-4EFB-9387-72A6AFCD3E0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66139" y="708563"/>
            <a:ext cx="426695" cy="24928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C:\Users\10630824\Desktop\Microot template\LTI logo (2).png">
            <a:extLst>
              <a:ext uri="{FF2B5EF4-FFF2-40B4-BE49-F238E27FC236}">
                <a16:creationId xmlns:a16="http://schemas.microsoft.com/office/drawing/2014/main" id="{531F6F13-95AE-43ED-B070-D1987A5F15B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60475" y="691913"/>
            <a:ext cx="426695" cy="249287"/>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D54CC77C-7656-4F40-BF0D-139F43F28C92}"/>
              </a:ext>
            </a:extLst>
          </p:cNvPr>
          <p:cNvSpPr txBox="1"/>
          <p:nvPr/>
        </p:nvSpPr>
        <p:spPr>
          <a:xfrm>
            <a:off x="4300787" y="665640"/>
            <a:ext cx="993729" cy="307777"/>
          </a:xfrm>
          <a:prstGeom prst="rect">
            <a:avLst/>
          </a:prstGeom>
          <a:noFill/>
        </p:spPr>
        <p:txBody>
          <a:bodyPr wrap="square" rtlCol="0" anchor="ctr">
            <a:spAutoFit/>
          </a:bodyPr>
          <a:lstStyle/>
          <a:p>
            <a:r>
              <a:rPr lang="en-US" sz="1400" b="1" baseline="0" dirty="0">
                <a:solidFill>
                  <a:srgbClr val="ED8B00"/>
                </a:solidFill>
                <a:latin typeface="Calibri Light" panose="020F0302020204030204" pitchFamily="34" charset="0"/>
                <a:ea typeface="+mj-ea"/>
                <a:cs typeface="Calibri Light" panose="020F0302020204030204" pitchFamily="34" charset="0"/>
              </a:rPr>
              <a:t>In Nordics</a:t>
            </a:r>
          </a:p>
        </p:txBody>
      </p:sp>
      <p:sp>
        <p:nvSpPr>
          <p:cNvPr id="34" name="TextBox 33">
            <a:extLst>
              <a:ext uri="{FF2B5EF4-FFF2-40B4-BE49-F238E27FC236}">
                <a16:creationId xmlns:a16="http://schemas.microsoft.com/office/drawing/2014/main" id="{1C45F4F2-3B6D-40CB-9E9E-F0817A3B4F09}"/>
              </a:ext>
            </a:extLst>
          </p:cNvPr>
          <p:cNvSpPr txBox="1"/>
          <p:nvPr/>
        </p:nvSpPr>
        <p:spPr>
          <a:xfrm>
            <a:off x="2579843" y="3864520"/>
            <a:ext cx="832450" cy="584775"/>
          </a:xfrm>
          <a:prstGeom prst="rect">
            <a:avLst/>
          </a:prstGeom>
          <a:noFill/>
        </p:spPr>
        <p:txBody>
          <a:bodyPr wrap="square" rtlCol="0">
            <a:spAutoFit/>
          </a:bodyPr>
          <a:lstStyle/>
          <a:p>
            <a:r>
              <a:rPr lang="en-US" sz="3200" baseline="0" dirty="0">
                <a:solidFill>
                  <a:srgbClr val="FFC000"/>
                </a:solidFill>
                <a:latin typeface="Calibri Light" panose="020F0302020204030204" pitchFamily="34" charset="0"/>
                <a:ea typeface="+mj-ea"/>
                <a:cs typeface="Calibri Light" panose="020F0302020204030204" pitchFamily="34" charset="0"/>
              </a:rPr>
              <a:t>5</a:t>
            </a:r>
          </a:p>
        </p:txBody>
      </p:sp>
      <p:sp>
        <p:nvSpPr>
          <p:cNvPr id="35" name="TextBox 34">
            <a:extLst>
              <a:ext uri="{FF2B5EF4-FFF2-40B4-BE49-F238E27FC236}">
                <a16:creationId xmlns:a16="http://schemas.microsoft.com/office/drawing/2014/main" id="{E1E14469-22F6-4B2A-AC9C-B6EE1CD4A457}"/>
              </a:ext>
            </a:extLst>
          </p:cNvPr>
          <p:cNvSpPr txBox="1"/>
          <p:nvPr/>
        </p:nvSpPr>
        <p:spPr>
          <a:xfrm>
            <a:off x="3099944" y="4006791"/>
            <a:ext cx="2112164" cy="307777"/>
          </a:xfrm>
          <a:prstGeom prst="rect">
            <a:avLst/>
          </a:prstGeom>
          <a:noFill/>
        </p:spPr>
        <p:txBody>
          <a:bodyPr wrap="square" rtlCol="0">
            <a:spAutoFit/>
          </a:bodyPr>
          <a:lstStyle/>
          <a:p>
            <a:pPr algn="l"/>
            <a:r>
              <a:rPr lang="en-US" sz="1400" dirty="0">
                <a:solidFill>
                  <a:srgbClr val="002060"/>
                </a:solidFill>
                <a:latin typeface="Calibri Light" panose="020F0302020204030204" pitchFamily="34" charset="0"/>
                <a:ea typeface="+mj-ea"/>
                <a:cs typeface="Calibri Light" panose="020F0302020204030204" pitchFamily="34" charset="0"/>
              </a:rPr>
              <a:t>Delivery Centers in Europe</a:t>
            </a:r>
          </a:p>
        </p:txBody>
      </p:sp>
      <p:sp>
        <p:nvSpPr>
          <p:cNvPr id="36" name="Rectangle 35">
            <a:extLst>
              <a:ext uri="{FF2B5EF4-FFF2-40B4-BE49-F238E27FC236}">
                <a16:creationId xmlns:a16="http://schemas.microsoft.com/office/drawing/2014/main" id="{F6B25FF6-AB19-4C40-9DE6-37F29E6B3B42}"/>
              </a:ext>
            </a:extLst>
          </p:cNvPr>
          <p:cNvSpPr/>
          <p:nvPr/>
        </p:nvSpPr>
        <p:spPr>
          <a:xfrm>
            <a:off x="3208102" y="2430405"/>
            <a:ext cx="2082621" cy="261610"/>
          </a:xfrm>
          <a:prstGeom prst="rect">
            <a:avLst/>
          </a:prstGeom>
          <a:noFill/>
        </p:spPr>
        <p:txBody>
          <a:bodyPr wrap="square" rtlCol="0">
            <a:spAutoFit/>
          </a:bodyPr>
          <a:lstStyle/>
          <a:p>
            <a:r>
              <a:rPr lang="en-US" sz="1100" dirty="0">
                <a:solidFill>
                  <a:srgbClr val="0070C0"/>
                </a:solidFill>
                <a:latin typeface="Calibri Light" panose="020F0302020204030204" pitchFamily="34" charset="0"/>
                <a:ea typeface="+mj-ea"/>
                <a:cs typeface="Calibri Light" panose="020F0302020204030204" pitchFamily="34" charset="0"/>
              </a:rPr>
              <a:t>PA Consulting-White lane in 2018</a:t>
            </a:r>
          </a:p>
        </p:txBody>
      </p:sp>
    </p:spTree>
    <p:extLst>
      <p:ext uri="{BB962C8B-B14F-4D97-AF65-F5344CB8AC3E}">
        <p14:creationId xmlns:p14="http://schemas.microsoft.com/office/powerpoint/2010/main" val="1320310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709F33-7DA2-4946-9E65-7EAF6AB41FD5}"/>
              </a:ext>
            </a:extLst>
          </p:cNvPr>
          <p:cNvSpPr>
            <a:spLocks noGrp="1"/>
          </p:cNvSpPr>
          <p:nvPr>
            <p:ph type="title"/>
          </p:nvPr>
        </p:nvSpPr>
        <p:spPr>
          <a:xfrm>
            <a:off x="533400" y="183118"/>
            <a:ext cx="8024283" cy="369332"/>
          </a:xfrm>
        </p:spPr>
        <p:txBody>
          <a:bodyPr/>
          <a:lstStyle/>
          <a:p>
            <a:r>
              <a:rPr lang="en-US" sz="2400" dirty="0"/>
              <a:t>Why LTI in </a:t>
            </a:r>
            <a:r>
              <a:rPr lang="en-US" sz="2400" dirty="0" err="1"/>
              <a:t>Danmark</a:t>
            </a:r>
            <a:r>
              <a:rPr lang="en-US" sz="2400" dirty="0"/>
              <a:t>?</a:t>
            </a:r>
          </a:p>
        </p:txBody>
      </p:sp>
      <p:sp>
        <p:nvSpPr>
          <p:cNvPr id="2" name="TextBox 1">
            <a:extLst>
              <a:ext uri="{FF2B5EF4-FFF2-40B4-BE49-F238E27FC236}">
                <a16:creationId xmlns:a16="http://schemas.microsoft.com/office/drawing/2014/main" id="{FCB792B4-632F-49DB-A138-E1C616EEEA5C}"/>
              </a:ext>
            </a:extLst>
          </p:cNvPr>
          <p:cNvSpPr txBox="1"/>
          <p:nvPr/>
        </p:nvSpPr>
        <p:spPr>
          <a:xfrm>
            <a:off x="314580" y="882698"/>
            <a:ext cx="4645048" cy="3785652"/>
          </a:xfrm>
          <a:prstGeom prst="rect">
            <a:avLst/>
          </a:prstGeom>
          <a:noFill/>
        </p:spPr>
        <p:txBody>
          <a:bodyPr wrap="square" rtlCol="0">
            <a:spAutoFit/>
          </a:bodyPr>
          <a:lstStyle>
            <a:defPPr>
              <a:defRPr lang="en-US"/>
            </a:defPPr>
            <a:lvl1pPr marL="171450" indent="-171450" algn="l">
              <a:lnSpc>
                <a:spcPct val="150000"/>
              </a:lnSpc>
              <a:buFont typeface="Arial" panose="020B0604020202020204" pitchFamily="34" charset="0"/>
              <a:buChar char="•"/>
              <a:defRPr sz="1600">
                <a:solidFill>
                  <a:srgbClr val="2C2E8C"/>
                </a:solidFill>
                <a:latin typeface="Calibri Light" panose="020F0302020204030204" pitchFamily="34" charset="0"/>
                <a:ea typeface="+mj-ea"/>
                <a:cs typeface="Calibri Light" panose="020F0302020204030204" pitchFamily="34" charset="0"/>
              </a:defRPr>
            </a:lvl1pPr>
          </a:lstStyle>
          <a:p>
            <a:r>
              <a:rPr lang="en-US" dirty="0"/>
              <a:t>Nordic clients are leaders in the world in almost every Industry, LTI wants to engage with the best</a:t>
            </a:r>
          </a:p>
          <a:p>
            <a:r>
              <a:rPr lang="en-US" dirty="0"/>
              <a:t>Happiest lot of people with great work-life balance and culture</a:t>
            </a:r>
          </a:p>
          <a:p>
            <a:r>
              <a:rPr lang="en-US" dirty="0"/>
              <a:t>Good availability of skilled and innovative talent pool</a:t>
            </a:r>
          </a:p>
          <a:p>
            <a:r>
              <a:rPr lang="en-US" dirty="0"/>
              <a:t>Innovative Star-up ecosystem</a:t>
            </a:r>
          </a:p>
          <a:p>
            <a:r>
              <a:rPr lang="en-US" dirty="0"/>
              <a:t>Europe's easiest place for doing business</a:t>
            </a:r>
          </a:p>
          <a:p>
            <a:r>
              <a:rPr lang="en-US" dirty="0"/>
              <a:t>Cost-efficient and flexible labor market</a:t>
            </a:r>
          </a:p>
          <a:p>
            <a:r>
              <a:rPr lang="en-US" dirty="0"/>
              <a:t>Well-connected infrastructure </a:t>
            </a:r>
          </a:p>
          <a:p>
            <a:r>
              <a:rPr lang="en-US" dirty="0"/>
              <a:t>World-class R&amp;D and innovation environment</a:t>
            </a:r>
          </a:p>
        </p:txBody>
      </p:sp>
      <p:pic>
        <p:nvPicPr>
          <p:cNvPr id="11" name="Picture 10" descr="A person sitting at a desk with a computer&#10;&#10;Description generated with very high confidence">
            <a:extLst>
              <a:ext uri="{FF2B5EF4-FFF2-40B4-BE49-F238E27FC236}">
                <a16:creationId xmlns:a16="http://schemas.microsoft.com/office/drawing/2014/main" id="{068A46B1-5DAF-408B-A159-7F267B4852F2}"/>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959628" y="2"/>
            <a:ext cx="5466521" cy="5143497"/>
          </a:xfrm>
          <a:custGeom>
            <a:avLst/>
            <a:gdLst>
              <a:gd name="connsiteX0" fmla="*/ 1285874 w 5466521"/>
              <a:gd name="connsiteY0" fmla="*/ 0 h 5143497"/>
              <a:gd name="connsiteX1" fmla="*/ 5466521 w 5466521"/>
              <a:gd name="connsiteY1" fmla="*/ 0 h 5143497"/>
              <a:gd name="connsiteX2" fmla="*/ 4180647 w 5466521"/>
              <a:gd name="connsiteY2" fmla="*/ 5143497 h 5143497"/>
              <a:gd name="connsiteX3" fmla="*/ 0 w 5466521"/>
              <a:gd name="connsiteY3" fmla="*/ 5143497 h 5143497"/>
            </a:gdLst>
            <a:ahLst/>
            <a:cxnLst>
              <a:cxn ang="0">
                <a:pos x="connsiteX0" y="connsiteY0"/>
              </a:cxn>
              <a:cxn ang="0">
                <a:pos x="connsiteX1" y="connsiteY1"/>
              </a:cxn>
              <a:cxn ang="0">
                <a:pos x="connsiteX2" y="connsiteY2"/>
              </a:cxn>
              <a:cxn ang="0">
                <a:pos x="connsiteX3" y="connsiteY3"/>
              </a:cxn>
            </a:cxnLst>
            <a:rect l="l" t="t" r="r" b="b"/>
            <a:pathLst>
              <a:path w="5466521" h="5143497">
                <a:moveTo>
                  <a:pt x="1285874" y="0"/>
                </a:moveTo>
                <a:lnTo>
                  <a:pt x="5466521" y="0"/>
                </a:lnTo>
                <a:lnTo>
                  <a:pt x="4180647" y="5143497"/>
                </a:lnTo>
                <a:lnTo>
                  <a:pt x="0" y="5143497"/>
                </a:lnTo>
                <a:close/>
              </a:path>
            </a:pathLst>
          </a:custGeom>
        </p:spPr>
      </p:pic>
    </p:spTree>
    <p:extLst>
      <p:ext uri="{BB962C8B-B14F-4D97-AF65-F5344CB8AC3E}">
        <p14:creationId xmlns:p14="http://schemas.microsoft.com/office/powerpoint/2010/main" val="2841633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709F33-7DA2-4946-9E65-7EAF6AB41FD5}"/>
              </a:ext>
            </a:extLst>
          </p:cNvPr>
          <p:cNvSpPr>
            <a:spLocks noGrp="1"/>
          </p:cNvSpPr>
          <p:nvPr>
            <p:ph type="title"/>
          </p:nvPr>
        </p:nvSpPr>
        <p:spPr>
          <a:xfrm>
            <a:off x="533400" y="183118"/>
            <a:ext cx="8024283" cy="369332"/>
          </a:xfrm>
        </p:spPr>
        <p:txBody>
          <a:bodyPr/>
          <a:lstStyle/>
          <a:p>
            <a:r>
              <a:rPr lang="en-US" sz="2400" dirty="0"/>
              <a:t>Challenges Faced by People &amp; Organization</a:t>
            </a:r>
          </a:p>
        </p:txBody>
      </p:sp>
      <p:sp>
        <p:nvSpPr>
          <p:cNvPr id="2" name="Rectangle 1">
            <a:extLst>
              <a:ext uri="{FF2B5EF4-FFF2-40B4-BE49-F238E27FC236}">
                <a16:creationId xmlns:a16="http://schemas.microsoft.com/office/drawing/2014/main" id="{A1521BB0-4D4F-475A-96FE-6834CF607A39}"/>
              </a:ext>
            </a:extLst>
          </p:cNvPr>
          <p:cNvSpPr/>
          <p:nvPr/>
        </p:nvSpPr>
        <p:spPr>
          <a:xfrm>
            <a:off x="197671" y="882698"/>
            <a:ext cx="5109453" cy="3747436"/>
          </a:xfrm>
          <a:prstGeom prst="rect">
            <a:avLst/>
          </a:prstGeom>
          <a:noFill/>
        </p:spPr>
        <p:txBody>
          <a:bodyPr wrap="square" rtlCol="0">
            <a:spAutoFit/>
          </a:bodyPr>
          <a:lstStyle/>
          <a:p>
            <a:pPr marL="171450" indent="-171450" algn="l">
              <a:lnSpc>
                <a:spcPct val="150000"/>
              </a:lnSpc>
              <a:buFont typeface="Arial" panose="020B0604020202020204" pitchFamily="34" charset="0"/>
              <a:buChar char="•"/>
            </a:pPr>
            <a:r>
              <a:rPr lang="en-GB" sz="1600" dirty="0">
                <a:solidFill>
                  <a:srgbClr val="2C2E8C"/>
                </a:solidFill>
                <a:latin typeface="Calibri Light" panose="020F0302020204030204" pitchFamily="34" charset="0"/>
                <a:ea typeface="+mj-ea"/>
                <a:cs typeface="Calibri Light" panose="020F0302020204030204" pitchFamily="34" charset="0"/>
              </a:rPr>
              <a:t>Housing shortage for teams coming in here</a:t>
            </a:r>
            <a:endParaRPr lang="en-US" sz="1600" dirty="0">
              <a:solidFill>
                <a:srgbClr val="2C2E8C"/>
              </a:solidFill>
              <a:latin typeface="Calibri Light" panose="020F0302020204030204" pitchFamily="34" charset="0"/>
              <a:ea typeface="+mj-ea"/>
              <a:cs typeface="Calibri Light" panose="020F0302020204030204" pitchFamily="34" charset="0"/>
            </a:endParaRPr>
          </a:p>
          <a:p>
            <a:pPr marL="171450" indent="-171450" algn="l">
              <a:lnSpc>
                <a:spcPct val="150000"/>
              </a:lnSpc>
              <a:buFont typeface="Arial" panose="020B0604020202020204" pitchFamily="34" charset="0"/>
              <a:buChar char="•"/>
            </a:pPr>
            <a:r>
              <a:rPr lang="en-GB" sz="1600" dirty="0">
                <a:solidFill>
                  <a:srgbClr val="2C2E8C"/>
                </a:solidFill>
                <a:latin typeface="Calibri Light" panose="020F0302020204030204" pitchFamily="34" charset="0"/>
                <a:ea typeface="+mj-ea"/>
                <a:cs typeface="Calibri Light" panose="020F0302020204030204" pitchFamily="34" charset="0"/>
              </a:rPr>
              <a:t>Long Waiting lists in English schools for children in a Danish System or International systems. </a:t>
            </a:r>
          </a:p>
          <a:p>
            <a:pPr marL="171450" indent="-171450" algn="l">
              <a:lnSpc>
                <a:spcPct val="150000"/>
              </a:lnSpc>
              <a:buFont typeface="Arial" panose="020B0604020202020204" pitchFamily="34" charset="0"/>
              <a:buChar char="•"/>
            </a:pPr>
            <a:r>
              <a:rPr lang="en-GB" sz="1600" dirty="0">
                <a:solidFill>
                  <a:srgbClr val="2C2E8C"/>
                </a:solidFill>
                <a:latin typeface="Calibri Light" panose="020F0302020204030204" pitchFamily="34" charset="0"/>
                <a:ea typeface="+mj-ea"/>
                <a:cs typeface="Calibri Light" panose="020F0302020204030204" pitchFamily="34" charset="0"/>
              </a:rPr>
              <a:t>Visa Restriction on children of 18 years and above who needs to come on tourist visa to accompanying parents </a:t>
            </a:r>
          </a:p>
          <a:p>
            <a:pPr marL="171450" indent="-171450" algn="l">
              <a:lnSpc>
                <a:spcPct val="150000"/>
              </a:lnSpc>
              <a:buFont typeface="Arial" panose="020B0604020202020204" pitchFamily="34" charset="0"/>
              <a:buChar char="•"/>
            </a:pPr>
            <a:r>
              <a:rPr lang="en-GB" sz="1600" dirty="0">
                <a:solidFill>
                  <a:srgbClr val="2C2E8C"/>
                </a:solidFill>
                <a:latin typeface="Calibri Light" panose="020F0302020204030204" pitchFamily="34" charset="0"/>
                <a:ea typeface="+mj-ea"/>
                <a:cs typeface="Calibri Light" panose="020F0302020204030204" pitchFamily="34" charset="0"/>
              </a:rPr>
              <a:t>Danish Language for doing business with Government  bodies / Public sector and Tenders in Danish </a:t>
            </a:r>
            <a:endParaRPr lang="en-US" sz="1600" dirty="0">
              <a:solidFill>
                <a:srgbClr val="2C2E8C"/>
              </a:solidFill>
              <a:latin typeface="Calibri Light" panose="020F0302020204030204" pitchFamily="34" charset="0"/>
              <a:ea typeface="+mj-ea"/>
              <a:cs typeface="Calibri Light" panose="020F0302020204030204" pitchFamily="34" charset="0"/>
            </a:endParaRPr>
          </a:p>
          <a:p>
            <a:pPr marL="171450" indent="-171450" algn="l">
              <a:lnSpc>
                <a:spcPct val="150000"/>
              </a:lnSpc>
              <a:buFont typeface="Arial" panose="020B0604020202020204" pitchFamily="34" charset="0"/>
              <a:buChar char="•"/>
            </a:pPr>
            <a:r>
              <a:rPr lang="en-GB" sz="1600" dirty="0">
                <a:solidFill>
                  <a:srgbClr val="2C2E8C"/>
                </a:solidFill>
                <a:latin typeface="Calibri Light" panose="020F0302020204030204" pitchFamily="34" charset="0"/>
                <a:ea typeface="+mj-ea"/>
                <a:cs typeface="Calibri Light" panose="020F0302020204030204" pitchFamily="34" charset="0"/>
              </a:rPr>
              <a:t> Free Hiring of employees who are  engaged  in projects  with Danish companies</a:t>
            </a:r>
          </a:p>
          <a:p>
            <a:pPr algn="l">
              <a:lnSpc>
                <a:spcPct val="150000"/>
              </a:lnSpc>
            </a:pPr>
            <a:r>
              <a:rPr lang="en-GB" sz="1600">
                <a:solidFill>
                  <a:srgbClr val="2C2E8C"/>
                </a:solidFill>
                <a:latin typeface="Calibri Light" panose="020F0302020204030204" pitchFamily="34" charset="0"/>
                <a:ea typeface="+mj-ea"/>
                <a:cs typeface="Calibri Light" panose="020F0302020204030204" pitchFamily="34" charset="0"/>
              </a:rPr>
              <a:t> </a:t>
            </a:r>
            <a:endParaRPr lang="en-US" sz="1600" dirty="0">
              <a:solidFill>
                <a:srgbClr val="2C2E8C"/>
              </a:solidFill>
              <a:latin typeface="Calibri Light" panose="020F0302020204030204" pitchFamily="34" charset="0"/>
              <a:ea typeface="+mj-ea"/>
              <a:cs typeface="Calibri Light" panose="020F0302020204030204" pitchFamily="34" charset="0"/>
            </a:endParaRPr>
          </a:p>
        </p:txBody>
      </p:sp>
      <p:pic>
        <p:nvPicPr>
          <p:cNvPr id="9" name="Picture 8" descr="A picture containing outdoor, mountain, rock, nature&#10;&#10;Description generated with very high confidence">
            <a:extLst>
              <a:ext uri="{FF2B5EF4-FFF2-40B4-BE49-F238E27FC236}">
                <a16:creationId xmlns:a16="http://schemas.microsoft.com/office/drawing/2014/main" id="{91F850A6-D3E4-4D24-834C-15DDC3C0D63C}"/>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971395" y="-2626"/>
            <a:ext cx="5444909" cy="5141912"/>
          </a:xfrm>
          <a:custGeom>
            <a:avLst/>
            <a:gdLst>
              <a:gd name="connsiteX0" fmla="*/ 1285478 w 5444909"/>
              <a:gd name="connsiteY0" fmla="*/ 0 h 5141912"/>
              <a:gd name="connsiteX1" fmla="*/ 5444909 w 5444909"/>
              <a:gd name="connsiteY1" fmla="*/ 0 h 5141912"/>
              <a:gd name="connsiteX2" fmla="*/ 4159431 w 5444909"/>
              <a:gd name="connsiteY2" fmla="*/ 5141912 h 5141912"/>
              <a:gd name="connsiteX3" fmla="*/ 0 w 5444909"/>
              <a:gd name="connsiteY3" fmla="*/ 5141912 h 5141912"/>
            </a:gdLst>
            <a:ahLst/>
            <a:cxnLst>
              <a:cxn ang="0">
                <a:pos x="connsiteX0" y="connsiteY0"/>
              </a:cxn>
              <a:cxn ang="0">
                <a:pos x="connsiteX1" y="connsiteY1"/>
              </a:cxn>
              <a:cxn ang="0">
                <a:pos x="connsiteX2" y="connsiteY2"/>
              </a:cxn>
              <a:cxn ang="0">
                <a:pos x="connsiteX3" y="connsiteY3"/>
              </a:cxn>
            </a:cxnLst>
            <a:rect l="l" t="t" r="r" b="b"/>
            <a:pathLst>
              <a:path w="5444909" h="5141912">
                <a:moveTo>
                  <a:pt x="1285478" y="0"/>
                </a:moveTo>
                <a:lnTo>
                  <a:pt x="5444909" y="0"/>
                </a:lnTo>
                <a:lnTo>
                  <a:pt x="4159431" y="5141912"/>
                </a:lnTo>
                <a:lnTo>
                  <a:pt x="0" y="5141912"/>
                </a:lnTo>
                <a:close/>
              </a:path>
            </a:pathLst>
          </a:custGeom>
        </p:spPr>
      </p:pic>
    </p:spTree>
    <p:extLst>
      <p:ext uri="{BB962C8B-B14F-4D97-AF65-F5344CB8AC3E}">
        <p14:creationId xmlns:p14="http://schemas.microsoft.com/office/powerpoint/2010/main" val="4024602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6273773"/>
      </p:ext>
    </p:extLst>
  </p:cSld>
  <p:clrMapOvr>
    <a:masterClrMapping/>
  </p:clrMapOvr>
</p:sld>
</file>

<file path=ppt/theme/theme1.xml><?xml version="1.0" encoding="utf-8"?>
<a:theme xmlns:a="http://schemas.openxmlformats.org/drawingml/2006/main" name="7_L&amp;T Infotech">
  <a:themeElements>
    <a:clrScheme name="L&amp;T">
      <a:dk1>
        <a:srgbClr val="7C7C7C"/>
      </a:dk1>
      <a:lt1>
        <a:srgbClr val="FEFDFD"/>
      </a:lt1>
      <a:dk2>
        <a:srgbClr val="B2B2B2"/>
      </a:dk2>
      <a:lt2>
        <a:srgbClr val="FEFDFD"/>
      </a:lt2>
      <a:accent1>
        <a:srgbClr val="124079"/>
      </a:accent1>
      <a:accent2>
        <a:srgbClr val="7C7C7C"/>
      </a:accent2>
      <a:accent3>
        <a:srgbClr val="FCC320"/>
      </a:accent3>
      <a:accent4>
        <a:srgbClr val="20BDBE"/>
      </a:accent4>
      <a:accent5>
        <a:srgbClr val="706952"/>
      </a:accent5>
      <a:accent6>
        <a:srgbClr val="1AB26C"/>
      </a:accent6>
      <a:hlink>
        <a:srgbClr val="939598"/>
      </a:hlink>
      <a:folHlink>
        <a:srgbClr val="BBBDC0"/>
      </a:folHlink>
    </a:clrScheme>
    <a:fontScheme name="ICG Fonts">
      <a:majorFont>
        <a:latin typeface="Arial"/>
        <a:ea typeface="STKaiti"/>
        <a:cs typeface=""/>
      </a:majorFont>
      <a:minorFont>
        <a:latin typeface="Arial"/>
        <a:ea typeface="STKait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folHlink"/>
        </a:solidFill>
        <a:ln w="635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1400" b="0" i="0" u="none" strike="noStrike" cap="none" normalizeH="0" baseline="0" dirty="0" smtClean="0">
            <a:ln>
              <a:noFill/>
            </a:ln>
            <a:solidFill>
              <a:schemeClr val="tx1"/>
            </a:solidFill>
            <a:effectLst/>
            <a:latin typeface="Arial" pitchFamily="34" charset="0"/>
            <a:ea typeface="+mj-ea"/>
          </a:defRPr>
        </a:defPPr>
      </a:lstStyle>
    </a:spDef>
    <a:lnDef>
      <a:spPr bwMode="auto">
        <a:xfrm>
          <a:off x="0" y="0"/>
          <a:ext cx="1" cy="1"/>
        </a:xfrm>
        <a:custGeom>
          <a:avLst/>
          <a:gdLst/>
          <a:ahLst/>
          <a:cxnLst/>
          <a:rect l="0" t="0" r="0" b="0"/>
          <a:pathLst/>
        </a:custGeom>
        <a:solidFill>
          <a:schemeClr val="folHlink"/>
        </a:solidFill>
        <a:ln w="635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pitchFamily="34" charset="0"/>
            <a:ea typeface="ヒラギノ角ゴ Pro W3" pitchFamily="124" charset="-128"/>
          </a:defRPr>
        </a:defPPr>
      </a:lstStyle>
    </a:lnDef>
    <a:txDef>
      <a:spPr>
        <a:noFill/>
      </a:spPr>
      <a:bodyPr wrap="none" rtlCol="0">
        <a:spAutoFit/>
      </a:bodyPr>
      <a:lstStyle>
        <a:defPPr>
          <a:defRPr baseline="0" dirty="0">
            <a:ea typeface="+mj-ea"/>
          </a:defRPr>
        </a:defPPr>
      </a:lstStyle>
    </a:txDef>
  </a:objectDefaults>
  <a:extraClrSchemeLst>
    <a:extraClrScheme>
      <a:clrScheme name="ICG_Pres (A4) 1">
        <a:dk1>
          <a:srgbClr val="53565A"/>
        </a:dk1>
        <a:lt1>
          <a:srgbClr val="FFFFFF"/>
        </a:lt1>
        <a:dk2>
          <a:srgbClr val="97999B"/>
        </a:dk2>
        <a:lt2>
          <a:srgbClr val="53565A"/>
        </a:lt2>
        <a:accent1>
          <a:srgbClr val="002D72"/>
        </a:accent1>
        <a:accent2>
          <a:srgbClr val="99ABC7"/>
        </a:accent2>
        <a:accent3>
          <a:srgbClr val="FFFFFF"/>
        </a:accent3>
        <a:accent4>
          <a:srgbClr val="46484C"/>
        </a:accent4>
        <a:accent5>
          <a:srgbClr val="AAADBC"/>
        </a:accent5>
        <a:accent6>
          <a:srgbClr val="8A9BB4"/>
        </a:accent6>
        <a:hlink>
          <a:srgbClr val="00BDF2"/>
        </a:hlink>
        <a:folHlink>
          <a:srgbClr val="99E4FA"/>
        </a:folHlink>
      </a:clrScheme>
      <a:clrMap bg1="lt1" tx1="dk1" bg2="lt2" tx2="dk2" accent1="accent1" accent2="accent2" accent3="accent3" accent4="accent4" accent5="accent5" accent6="accent6" hlink="hlink" folHlink="folHlink"/>
    </a:extraClrScheme>
  </a:extraClrSchemeLst>
  <a:custClrLst>
    <a:custClr name="Aqua">
      <a:srgbClr val="00B0B9"/>
    </a:custClr>
    <a:custClr name="Aqua Tint">
      <a:srgbClr val="99DFE3"/>
    </a:custClr>
    <a:custClr name="Goldenrod">
      <a:srgbClr val="C99700"/>
    </a:custClr>
    <a:custClr name="Goldenrod Tint">
      <a:srgbClr val="E9D599"/>
    </a:custClr>
    <a:custClr name="Forest">
      <a:srgbClr val="00843D"/>
    </a:custClr>
    <a:custClr name="Forest Tint">
      <a:srgbClr val="66B797"/>
    </a:custClr>
    <a:custClr name="Plum">
      <a:srgbClr val="890C58"/>
    </a:custClr>
    <a:custClr name="Plum Tint">
      <a:srgbClr val="B37A9F"/>
    </a:custClr>
    <a:custClr name="Olive">
      <a:srgbClr val="949300"/>
    </a:custClr>
    <a:custClr name="Olive Tint">
      <a:srgbClr val="D4D499"/>
    </a:custClr>
    <a:custClr name="Teal">
      <a:srgbClr val="007377"/>
    </a:custClr>
    <a:custClr name="Teal Tint">
      <a:srgbClr val="99C7C9"/>
    </a:custClr>
    <a:custClr name="Tangerine">
      <a:srgbClr val="ED8B00"/>
    </a:custClr>
    <a:custClr name="Tangerine Tint">
      <a:srgbClr val="F8D199"/>
    </a:custClr>
    <a:custClr name="Purple">
      <a:srgbClr val="6B3077"/>
    </a:custClr>
    <a:custClr name="Purple Tint">
      <a:srgbClr val="C4ACC9"/>
    </a:custClr>
    <a:custClr name="Green">
      <a:srgbClr val="84BD00"/>
    </a:custClr>
    <a:custClr name="Green Tint">
      <a:srgbClr val="CEE599"/>
    </a:custClr>
    <a:custClr name="White">
      <a:srgbClr val="FFFFFF"/>
    </a:custClr>
    <a:custClr name="White">
      <a:srgbClr val="FFFFFF"/>
    </a:custClr>
    <a:custClr name="Burnt Orange">
      <a:srgbClr val="CB6015"/>
    </a:custClr>
    <a:custClr name="Citi Cyan Tint (20%)">
      <a:srgbClr val="CCF2FC"/>
    </a:custClr>
    <a:custClr name="Citi Light Gray Tint(20%)">
      <a:srgbClr val="EAEBEB"/>
    </a:custClr>
  </a:custClrLst>
</a:theme>
</file>

<file path=ppt/theme/theme2.xml><?xml version="1.0" encoding="utf-8"?>
<a:theme xmlns:a="http://schemas.openxmlformats.org/drawingml/2006/main" name="3_L&amp;T Infotech">
  <a:themeElements>
    <a:clrScheme name="L&amp;T">
      <a:dk1>
        <a:srgbClr val="7C7C7C"/>
      </a:dk1>
      <a:lt1>
        <a:srgbClr val="FEFDFD"/>
      </a:lt1>
      <a:dk2>
        <a:srgbClr val="B2B2B2"/>
      </a:dk2>
      <a:lt2>
        <a:srgbClr val="FEFDFD"/>
      </a:lt2>
      <a:accent1>
        <a:srgbClr val="124079"/>
      </a:accent1>
      <a:accent2>
        <a:srgbClr val="7C7C7C"/>
      </a:accent2>
      <a:accent3>
        <a:srgbClr val="FCC320"/>
      </a:accent3>
      <a:accent4>
        <a:srgbClr val="20BDBE"/>
      </a:accent4>
      <a:accent5>
        <a:srgbClr val="706952"/>
      </a:accent5>
      <a:accent6>
        <a:srgbClr val="1AB26C"/>
      </a:accent6>
      <a:hlink>
        <a:srgbClr val="939598"/>
      </a:hlink>
      <a:folHlink>
        <a:srgbClr val="BBBDC0"/>
      </a:folHlink>
    </a:clrScheme>
    <a:fontScheme name="ICG Fonts">
      <a:majorFont>
        <a:latin typeface="Arial"/>
        <a:ea typeface="STKaiti"/>
        <a:cs typeface=""/>
      </a:majorFont>
      <a:minorFont>
        <a:latin typeface="Arial"/>
        <a:ea typeface="STKait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folHlink"/>
        </a:solidFill>
        <a:ln w="635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1400" b="0" i="0" u="none" strike="noStrike" cap="none" normalizeH="0" baseline="0" dirty="0" smtClean="0">
            <a:ln>
              <a:noFill/>
            </a:ln>
            <a:solidFill>
              <a:schemeClr val="tx1"/>
            </a:solidFill>
            <a:effectLst/>
            <a:latin typeface="Arial" pitchFamily="34" charset="0"/>
            <a:ea typeface="+mj-ea"/>
          </a:defRPr>
        </a:defPPr>
      </a:lstStyle>
    </a:spDef>
    <a:lnDef>
      <a:spPr bwMode="auto">
        <a:xfrm>
          <a:off x="0" y="0"/>
          <a:ext cx="1" cy="1"/>
        </a:xfrm>
        <a:custGeom>
          <a:avLst/>
          <a:gdLst/>
          <a:ahLst/>
          <a:cxnLst/>
          <a:rect l="0" t="0" r="0" b="0"/>
          <a:pathLst/>
        </a:custGeom>
        <a:solidFill>
          <a:schemeClr val="folHlink"/>
        </a:solidFill>
        <a:ln w="635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pitchFamily="34" charset="0"/>
            <a:ea typeface="ヒラギノ角ゴ Pro W3" pitchFamily="124" charset="-128"/>
          </a:defRPr>
        </a:defPPr>
      </a:lstStyle>
    </a:lnDef>
    <a:txDef>
      <a:spPr>
        <a:noFill/>
      </a:spPr>
      <a:bodyPr wrap="none" rtlCol="0">
        <a:spAutoFit/>
      </a:bodyPr>
      <a:lstStyle>
        <a:defPPr>
          <a:defRPr baseline="0" dirty="0">
            <a:ea typeface="+mj-ea"/>
          </a:defRPr>
        </a:defPPr>
      </a:lstStyle>
    </a:txDef>
  </a:objectDefaults>
  <a:extraClrSchemeLst>
    <a:extraClrScheme>
      <a:clrScheme name="ICG_Pres (A4) 1">
        <a:dk1>
          <a:srgbClr val="53565A"/>
        </a:dk1>
        <a:lt1>
          <a:srgbClr val="FFFFFF"/>
        </a:lt1>
        <a:dk2>
          <a:srgbClr val="97999B"/>
        </a:dk2>
        <a:lt2>
          <a:srgbClr val="53565A"/>
        </a:lt2>
        <a:accent1>
          <a:srgbClr val="002D72"/>
        </a:accent1>
        <a:accent2>
          <a:srgbClr val="99ABC7"/>
        </a:accent2>
        <a:accent3>
          <a:srgbClr val="FFFFFF"/>
        </a:accent3>
        <a:accent4>
          <a:srgbClr val="46484C"/>
        </a:accent4>
        <a:accent5>
          <a:srgbClr val="AAADBC"/>
        </a:accent5>
        <a:accent6>
          <a:srgbClr val="8A9BB4"/>
        </a:accent6>
        <a:hlink>
          <a:srgbClr val="00BDF2"/>
        </a:hlink>
        <a:folHlink>
          <a:srgbClr val="99E4FA"/>
        </a:folHlink>
      </a:clrScheme>
      <a:clrMap bg1="lt1" tx1="dk1" bg2="lt2" tx2="dk2" accent1="accent1" accent2="accent2" accent3="accent3" accent4="accent4" accent5="accent5" accent6="accent6" hlink="hlink" folHlink="folHlink"/>
    </a:extraClrScheme>
  </a:extraClrSchemeLst>
  <a:custClrLst>
    <a:custClr name="Aqua">
      <a:srgbClr val="00B0B9"/>
    </a:custClr>
    <a:custClr name="Aqua Tint">
      <a:srgbClr val="99DFE3"/>
    </a:custClr>
    <a:custClr name="Goldenrod">
      <a:srgbClr val="C99700"/>
    </a:custClr>
    <a:custClr name="Goldenrod Tint">
      <a:srgbClr val="E9D599"/>
    </a:custClr>
    <a:custClr name="Forest">
      <a:srgbClr val="00843D"/>
    </a:custClr>
    <a:custClr name="Forest Tint">
      <a:srgbClr val="66B797"/>
    </a:custClr>
    <a:custClr name="Plum">
      <a:srgbClr val="890C58"/>
    </a:custClr>
    <a:custClr name="Plum Tint">
      <a:srgbClr val="B37A9F"/>
    </a:custClr>
    <a:custClr name="Olive">
      <a:srgbClr val="949300"/>
    </a:custClr>
    <a:custClr name="Olive Tint">
      <a:srgbClr val="D4D499"/>
    </a:custClr>
    <a:custClr name="Teal">
      <a:srgbClr val="007377"/>
    </a:custClr>
    <a:custClr name="Teal Tint">
      <a:srgbClr val="99C7C9"/>
    </a:custClr>
    <a:custClr name="Tangerine">
      <a:srgbClr val="ED8B00"/>
    </a:custClr>
    <a:custClr name="Tangerine Tint">
      <a:srgbClr val="F8D199"/>
    </a:custClr>
    <a:custClr name="Purple">
      <a:srgbClr val="6B3077"/>
    </a:custClr>
    <a:custClr name="Purple Tint">
      <a:srgbClr val="C4ACC9"/>
    </a:custClr>
    <a:custClr name="Green">
      <a:srgbClr val="84BD00"/>
    </a:custClr>
    <a:custClr name="Green Tint">
      <a:srgbClr val="CEE599"/>
    </a:custClr>
    <a:custClr name="White">
      <a:srgbClr val="FFFFFF"/>
    </a:custClr>
    <a:custClr name="White">
      <a:srgbClr val="FFFFFF"/>
    </a:custClr>
    <a:custClr name="Burnt Orange">
      <a:srgbClr val="CB6015"/>
    </a:custClr>
    <a:custClr name="Citi Cyan Tint (20%)">
      <a:srgbClr val="CCF2FC"/>
    </a:custClr>
    <a:custClr name="Citi Light Gray Tint(20%)">
      <a:srgbClr val="EAEBEB"/>
    </a:custClr>
  </a:custClr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A0F035F6733974EBC8EAE7D81756BE9" ma:contentTypeVersion="27" ma:contentTypeDescription="Create a new document." ma:contentTypeScope="" ma:versionID="8c88e5039de8743faa8fd8783a54455a">
  <xsd:schema xmlns:xsd="http://www.w3.org/2001/XMLSchema" xmlns:xs="http://www.w3.org/2001/XMLSchema" xmlns:p="http://schemas.microsoft.com/office/2006/metadata/properties" xmlns:ns1="http://schemas.microsoft.com/sharepoint/v3" xmlns:ns2="5917097f-4ff3-4caf-89c3-01a7903b50fa" xmlns:ns3="4b515439-bd3b-4e62-9e55-484cf458f1d4" xmlns:ns4="a8a0c82e-093d-4a2f-ad47-0830f2f4664e" targetNamespace="http://schemas.microsoft.com/office/2006/metadata/properties" ma:root="true" ma:fieldsID="cf7f52091d65f970d8411b80ca23c75b" ns1:_="" ns2:_="" ns3:_="" ns4:_="">
    <xsd:import namespace="http://schemas.microsoft.com/sharepoint/v3"/>
    <xsd:import namespace="5917097f-4ff3-4caf-89c3-01a7903b50fa"/>
    <xsd:import namespace="4b515439-bd3b-4e62-9e55-484cf458f1d4"/>
    <xsd:import namespace="a8a0c82e-093d-4a2f-ad47-0830f2f4664e"/>
    <xsd:element name="properties">
      <xsd:complexType>
        <xsd:sequence>
          <xsd:element name="documentManagement">
            <xsd:complexType>
              <xsd:all>
                <xsd:element ref="ns2:_dlc_DocId" minOccurs="0"/>
                <xsd:element ref="ns2:_dlc_DocIdUrl" minOccurs="0"/>
                <xsd:element ref="ns2:_dlc_DocIdPersistId" minOccurs="0"/>
                <xsd:element ref="ns2:TaxCatchAll" minOccurs="0"/>
                <xsd:element ref="ns2:TaxCatchAllLabel" minOccurs="0"/>
                <xsd:element ref="ns1:AverageRating" minOccurs="0"/>
                <xsd:element ref="ns1:RatingCount" minOccurs="0"/>
                <xsd:element ref="ns1:RatedBy" minOccurs="0"/>
                <xsd:element ref="ns1:Ratings" minOccurs="0"/>
                <xsd:element ref="ns1:LikesCount" minOccurs="0"/>
                <xsd:element ref="ns1:LikedBy" minOccurs="0"/>
                <xsd:element ref="ns3:TaxKeywordTaxHTField" minOccurs="0"/>
                <xsd:element ref="ns4:Industry"/>
                <xsd:element ref="ns3:Vertical_x0020_BU"/>
                <xsd:element ref="ns3:Sub-Industry"/>
                <xsd:element ref="ns3:Document_x0020_Category"/>
                <xsd:element ref="ns3:Service_x0020_Line" minOccurs="0"/>
                <xsd:element ref="ns3:Client"/>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13" nillable="true" ma:displayName="Rating (0-5)" ma:decimals="2" ma:description="Average value of all the ratings that have been submitted" ma:internalName="AverageRating" ma:readOnly="true">
      <xsd:simpleType>
        <xsd:restriction base="dms:Number"/>
      </xsd:simpleType>
    </xsd:element>
    <xsd:element name="RatingCount" ma:index="14" nillable="true" ma:displayName="Number of Ratings" ma:decimals="0" ma:description="Number of ratings submitted" ma:internalName="RatingCount" ma:readOnly="true">
      <xsd:simpleType>
        <xsd:restriction base="dms:Number"/>
      </xsd:simpleType>
    </xsd:element>
    <xsd:element name="RatedBy" ma:index="15"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16" nillable="true" ma:displayName="User ratings" ma:description="User ratings for the item" ma:hidden="true" ma:internalName="Ratings">
      <xsd:simpleType>
        <xsd:restriction base="dms:Note"/>
      </xsd:simpleType>
    </xsd:element>
    <xsd:element name="LikesCount" ma:index="17" nillable="true" ma:displayName="Number of Likes" ma:internalName="LikesCount">
      <xsd:simpleType>
        <xsd:restriction base="dms:Unknown"/>
      </xsd:simpleType>
    </xsd:element>
    <xsd:element name="LikedBy" ma:index="18"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917097f-4ff3-4caf-89c3-01a7903b50fa"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1" nillable="true" ma:displayName="Taxonomy Catch All Column" ma:description="" ma:hidden="true" ma:list="{f6f33a7f-6b27-4fb8-9010-f54c2ba73f62}" ma:internalName="TaxCatchAll" ma:showField="CatchAllData" ma:web="5917097f-4ff3-4caf-89c3-01a7903b50fa">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description="" ma:hidden="true" ma:list="{f6f33a7f-6b27-4fb8-9010-f54c2ba73f62}" ma:internalName="TaxCatchAllLabel" ma:readOnly="true" ma:showField="CatchAllDataLabel" ma:web="5917097f-4ff3-4caf-89c3-01a7903b50f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b515439-bd3b-4e62-9e55-484cf458f1d4" elementFormDefault="qualified">
    <xsd:import namespace="http://schemas.microsoft.com/office/2006/documentManagement/types"/>
    <xsd:import namespace="http://schemas.microsoft.com/office/infopath/2007/PartnerControls"/>
    <xsd:element name="TaxKeywordTaxHTField" ma:index="20" nillable="true" ma:taxonomy="true" ma:internalName="TaxKeywordTaxHTField" ma:taxonomyFieldName="TaxKeyword" ma:displayName="Tags" ma:fieldId="{23f27201-bee3-471e-b2e7-b64fd8b7ca38}" ma:taxonomyMulti="true" ma:sspId="b8a73372-5d31-4a46-83b7-7525d70d4996" ma:termSetId="00000000-0000-0000-0000-000000000000" ma:anchorId="00000000-0000-0000-0000-000000000000" ma:open="true" ma:isKeyword="true">
      <xsd:complexType>
        <xsd:sequence>
          <xsd:element ref="pc:Terms" minOccurs="0" maxOccurs="1"/>
        </xsd:sequence>
      </xsd:complexType>
    </xsd:element>
    <xsd:element name="Vertical_x0020_BU" ma:index="22" ma:displayName="Vertical BU" ma:default="N/A" ma:format="Dropdown" ma:internalName="Vertical_x0020_BU">
      <xsd:simpleType>
        <xsd:restriction base="dms:Choice">
          <xsd:enumeration value="N/A"/>
          <xsd:enumeration value="Americas BFSI"/>
          <xsd:enumeration value="Americas MFG"/>
          <xsd:enumeration value="Americas CMT"/>
          <xsd:enumeration value="Europe"/>
          <xsd:enumeration value="Nordics"/>
          <xsd:enumeration value="Emerging Markets"/>
        </xsd:restriction>
      </xsd:simpleType>
    </xsd:element>
    <xsd:element name="Sub-Industry" ma:index="23" ma:displayName="Sub-Industry" ma:default="N/A" ma:format="Dropdown" ma:internalName="Sub_x002d_Industry">
      <xsd:simpleType>
        <xsd:restriction base="dms:Choice">
          <xsd:enumeration value="N/A"/>
          <xsd:enumeration value="Auto &amp; Aero"/>
          <xsd:enumeration value="Banking &amp; Financial Services"/>
          <xsd:enumeration value="Consumer Process Goods"/>
          <xsd:enumeration value="Education"/>
          <xsd:enumeration value="Engineering &amp; Construction"/>
          <xsd:enumeration value="Government"/>
          <xsd:enumeration value="Healthcare"/>
          <xsd:enumeration value="Hi-Tech"/>
          <xsd:enumeration value="Insurance"/>
          <xsd:enumeration value="Media &amp; Entertainment"/>
          <xsd:enumeration value="Mining &amp; Refining"/>
          <xsd:enumeration value="Oil &amp; Gas"/>
          <xsd:enumeration value="Pharma &amp; Life Sciences"/>
          <xsd:enumeration value="Plant Equipment &amp; Machinery"/>
          <xsd:enumeration value="Process"/>
          <xsd:enumeration value="Railways"/>
          <xsd:enumeration value="Retail"/>
          <xsd:enumeration value="Transportation &amp; Logistics"/>
          <xsd:enumeration value="Utilities"/>
        </xsd:restriction>
      </xsd:simpleType>
    </xsd:element>
    <xsd:element name="Document_x0020_Category" ma:index="24" ma:displayName="Document Category" ma:default="N/A" ma:description="Document Category" ma:format="Dropdown" ma:internalName="Document_x0020_Category">
      <xsd:simpleType>
        <xsd:restriction base="dms:Choice">
          <xsd:enumeration value="N/A"/>
          <xsd:enumeration value="Account plan"/>
          <xsd:enumeration value="Aide Memoire"/>
          <xsd:enumeration value="Brochure"/>
          <xsd:enumeration value="Capability Deck"/>
          <xsd:enumeration value="Case Study"/>
          <xsd:enumeration value="Commercials"/>
          <xsd:enumeration value="Executive Summary"/>
          <xsd:enumeration value="Governance"/>
          <xsd:enumeration value="MoM"/>
          <xsd:enumeration value="MOU/NDA/Legal"/>
          <xsd:enumeration value="MSA/ SOW/ Contract"/>
          <xsd:enumeration value="Proposal"/>
          <xsd:enumeration value="Quality"/>
          <xsd:enumeration value="Rate Card"/>
          <xsd:enumeration value="Report"/>
          <xsd:enumeration value="Research"/>
          <xsd:enumeration value="Service Catalogue"/>
          <xsd:enumeration value="Solution Deck"/>
          <xsd:enumeration value="Visit/ Event Agenda"/>
        </xsd:restriction>
      </xsd:simpleType>
    </xsd:element>
    <xsd:element name="Service_x0020_Line" ma:index="25" nillable="true" ma:displayName="Service Line" ma:default="N/A" ma:internalName="Service_x0020_Line" ma:requiredMultiChoice="true">
      <xsd:complexType>
        <xsd:complexContent>
          <xsd:extension base="dms:MultiChoice">
            <xsd:sequence>
              <xsd:element name="Value" maxOccurs="unbounded" minOccurs="0" nillable="true">
                <xsd:simpleType>
                  <xsd:restriction base="dms:Choice">
                    <xsd:enumeration value="N/A"/>
                    <xsd:enumeration value="AIM"/>
                    <xsd:enumeration value="Cloud Apps"/>
                    <xsd:enumeration value="CSI - Infra"/>
                    <xsd:enumeration value="Digital"/>
                    <xsd:enumeration value="Oracle"/>
                    <xsd:enumeration value="SAP"/>
                    <xsd:enumeration value="Testing"/>
                    <xsd:enumeration value="BFS DCG"/>
                    <xsd:enumeration value="INS DCG"/>
                    <xsd:enumeration value="ENP DCG"/>
                  </xsd:restriction>
                </xsd:simpleType>
              </xsd:element>
            </xsd:sequence>
          </xsd:extension>
        </xsd:complexContent>
      </xsd:complexType>
    </xsd:element>
    <xsd:element name="Client" ma:index="26" ma:displayName="Client" ma:internalName="Client">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8a0c82e-093d-4a2f-ad47-0830f2f4664e" elementFormDefault="qualified">
    <xsd:import namespace="http://schemas.microsoft.com/office/2006/documentManagement/types"/>
    <xsd:import namespace="http://schemas.microsoft.com/office/infopath/2007/PartnerControls"/>
    <xsd:element name="Industry" ma:index="21" ma:displayName="Industry" ma:default="N/A" ma:format="Dropdown" ma:internalName="Industry">
      <xsd:simpleType>
        <xsd:restriction base="dms:Choice">
          <xsd:enumeration value="N/A"/>
          <xsd:enumeration value="Analyst"/>
          <xsd:enumeration value="BFS"/>
          <xsd:enumeration value="CMT"/>
          <xsd:enumeration value="E&amp;P"/>
          <xsd:enumeration value="Hi-Tech"/>
          <xsd:enumeration value="INS"/>
          <xsd:enumeration value="MFG"/>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Document 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documentManagement>
    <LikesCount xmlns="http://schemas.microsoft.com/sharepoint/v3" xsi:nil="true"/>
    <Ratings xmlns="http://schemas.microsoft.com/sharepoint/v3" xsi:nil="true"/>
    <LikedBy xmlns="http://schemas.microsoft.com/sharepoint/v3">
      <UserInfo>
        <DisplayName/>
        <AccountId xsi:nil="true"/>
        <AccountType/>
      </UserInfo>
    </LikedBy>
    <Document_x0020_Category xmlns="4b515439-bd3b-4e62-9e55-484cf458f1d4">Proposal</Document_x0020_Category>
    <Client xmlns="4b515439-bd3b-4e62-9e55-484cf458f1d4">OKQ8</Client>
    <TaxCatchAll xmlns="5917097f-4ff3-4caf-89c3-01a7903b50fa">
      <Value>554</Value>
      <Value>553</Value>
      <Value>552</Value>
      <Value>551</Value>
      <Value>550</Value>
      <Value>549</Value>
      <Value>63</Value>
      <Value>59</Value>
      <Value>313</Value>
      <Value>89</Value>
      <Value>273</Value>
      <Value>346</Value>
      <Value>11</Value>
      <Value>47</Value>
      <Value>8</Value>
      <Value>4</Value>
      <Value>558</Value>
      <Value>557</Value>
      <Value>556</Value>
      <Value>555</Value>
    </TaxCatchAll>
    <Industry xmlns="a8a0c82e-093d-4a2f-ad47-0830f2f4664e">Oil &amp; Gas</Industry>
    <Vertical_x0020_BU xmlns="4b515439-bd3b-4e62-9e55-484cf458f1d4">Nordics</Vertical_x0020_BU>
    <Service_x0020_Line xmlns="4b515439-bd3b-4e62-9e55-484cf458f1d4">
      <Value>N/A</Value>
    </Service_x0020_Line>
    <Sub-Industry xmlns="4b515439-bd3b-4e62-9e55-484cf458f1d4">Oil &amp; Gas</Sub-Industry>
    <RatedBy xmlns="http://schemas.microsoft.com/sharepoint/v3">
      <UserInfo>
        <DisplayName/>
        <AccountId xsi:nil="true"/>
        <AccountType/>
      </UserInfo>
    </RatedBy>
    <TaxKeywordTaxHTField xmlns="4b515439-bd3b-4e62-9e55-484cf458f1d4">
      <Terms xmlns="http://schemas.microsoft.com/office/infopath/2007/PartnerControls">
        <TermInfo xmlns="http://schemas.microsoft.com/office/infopath/2007/PartnerControls">
          <TermName xmlns="http://schemas.microsoft.com/office/infopath/2007/PartnerControls">OKQ8</TermName>
          <TermId xmlns="http://schemas.microsoft.com/office/infopath/2007/PartnerControls">2e941234-615c-45b0-8c1e-1db6b2edcafd</TermId>
        </TermInfo>
        <TermInfo xmlns="http://schemas.microsoft.com/office/infopath/2007/PartnerControls">
          <TermName xmlns="http://schemas.microsoft.com/office/infopath/2007/PartnerControls">Presentation</TermName>
          <TermId xmlns="http://schemas.microsoft.com/office/infopath/2007/PartnerControls">31bba1e1-e19a-4d80-af56-f4c7551c0e9e</TermId>
        </TermInfo>
        <TermInfo xmlns="http://schemas.microsoft.com/office/infopath/2007/PartnerControls">
          <TermName xmlns="http://schemas.microsoft.com/office/infopath/2007/PartnerControls">rfp ppt</TermName>
          <TermId xmlns="http://schemas.microsoft.com/office/infopath/2007/PartnerControls">e191b7bd-1f1a-4f5b-9875-ffcc826c72d5</TermId>
        </TermInfo>
        <TermInfo xmlns="http://schemas.microsoft.com/office/infopath/2007/PartnerControls">
          <TermName xmlns="http://schemas.microsoft.com/office/infopath/2007/PartnerControls">defence</TermName>
          <TermId xmlns="http://schemas.microsoft.com/office/infopath/2007/PartnerControls">59b8f3b5-77e0-4a78-819c-a59e08c5c9ee</TermId>
        </TermInfo>
        <TermInfo xmlns="http://schemas.microsoft.com/office/infopath/2007/PartnerControls">
          <TermName xmlns="http://schemas.microsoft.com/office/infopath/2007/PartnerControls">approach</TermName>
          <TermId xmlns="http://schemas.microsoft.com/office/infopath/2007/PartnerControls">46850914-4539-4b1b-a993-dff2b2d6f48b</TermId>
        </TermInfo>
        <TermInfo xmlns="http://schemas.microsoft.com/office/infopath/2007/PartnerControls">
          <TermName xmlns="http://schemas.microsoft.com/office/infopath/2007/PartnerControls">our understanding</TermName>
          <TermId xmlns="http://schemas.microsoft.com/office/infopath/2007/PartnerControls">76ac812e-6446-47a1-a1a8-a7292eb3ca69</TermId>
        </TermInfo>
        <TermInfo xmlns="http://schemas.microsoft.com/office/infopath/2007/PartnerControls">
          <TermName xmlns="http://schemas.microsoft.com/office/infopath/2007/PartnerControls">Solution</TermName>
          <TermId xmlns="http://schemas.microsoft.com/office/infopath/2007/PartnerControls">427cc9fc-86d9-440b-bef8-363be40f6d9a</TermId>
        </TermInfo>
        <TermInfo xmlns="http://schemas.microsoft.com/office/infopath/2007/PartnerControls">
          <TermName xmlns="http://schemas.microsoft.com/office/infopath/2007/PartnerControls">Value Proposition</TermName>
          <TermId xmlns="http://schemas.microsoft.com/office/infopath/2007/PartnerControls">5c43f2ce-93db-4e41-9b84-5b9b9f06de9d</TermId>
        </TermInfo>
        <TermInfo xmlns="http://schemas.microsoft.com/office/infopath/2007/PartnerControls">
          <TermName xmlns="http://schemas.microsoft.com/office/infopath/2007/PartnerControls">Case Studies</TermName>
          <TermId xmlns="http://schemas.microsoft.com/office/infopath/2007/PartnerControls">c271e47e-0b77-491a-9b4d-a5f383d4d448</TermId>
        </TermInfo>
        <TermInfo xmlns="http://schemas.microsoft.com/office/infopath/2007/PartnerControls">
          <TermName xmlns="http://schemas.microsoft.com/office/infopath/2007/PartnerControls">governance</TermName>
          <TermId xmlns="http://schemas.microsoft.com/office/infopath/2007/PartnerControls">9eb72563-0859-4a3f-8c32-d37bf73d9472</TermId>
        </TermInfo>
        <TermInfo xmlns="http://schemas.microsoft.com/office/infopath/2007/PartnerControls">
          <TermName xmlns="http://schemas.microsoft.com/office/infopath/2007/PartnerControls">VMF</TermName>
          <TermId xmlns="http://schemas.microsoft.com/office/infopath/2007/PartnerControls">11602910-0d1c-45f5-988c-6bfcb7853686</TermId>
        </TermInfo>
        <TermInfo xmlns="http://schemas.microsoft.com/office/infopath/2007/PartnerControls">
          <TermName xmlns="http://schemas.microsoft.com/office/infopath/2007/PartnerControls">Transition</TermName>
          <TermId xmlns="http://schemas.microsoft.com/office/infopath/2007/PartnerControls">ab8de456-c30f-42fb-a47a-2218387255f3</TermId>
        </TermInfo>
        <TermInfo xmlns="http://schemas.microsoft.com/office/infopath/2007/PartnerControls">
          <TermName xmlns="http://schemas.microsoft.com/office/infopath/2007/PartnerControls">transformation</TermName>
          <TermId xmlns="http://schemas.microsoft.com/office/infopath/2007/PartnerControls">bdcfa9f8-aff5-4e4a-a328-9529f31043b9</TermId>
        </TermInfo>
        <TermInfo xmlns="http://schemas.microsoft.com/office/infopath/2007/PartnerControls">
          <TermName xmlns="http://schemas.microsoft.com/office/infopath/2007/PartnerControls">AMS</TermName>
          <TermId xmlns="http://schemas.microsoft.com/office/infopath/2007/PartnerControls">a44c2c03-3d82-41a8-a1c5-d9c0556cd104</TermId>
        </TermInfo>
        <TermInfo xmlns="http://schemas.microsoft.com/office/infopath/2007/PartnerControls">
          <TermName xmlns="http://schemas.microsoft.com/office/infopath/2007/PartnerControls">AD</TermName>
          <TermId xmlns="http://schemas.microsoft.com/office/infopath/2007/PartnerControls">01bccf3c-c615-4060-b6fc-0269e851f2a8</TermId>
        </TermInfo>
        <TermInfo xmlns="http://schemas.microsoft.com/office/infopath/2007/PartnerControls">
          <TermName xmlns="http://schemas.microsoft.com/office/infopath/2007/PartnerControls">AO</TermName>
          <TermId xmlns="http://schemas.microsoft.com/office/infopath/2007/PartnerControls">fd12abc5-5efb-4b83-93c3-2f843adeba04</TermId>
        </TermInfo>
        <TermInfo xmlns="http://schemas.microsoft.com/office/infopath/2007/PartnerControls">
          <TermName xmlns="http://schemas.microsoft.com/office/infopath/2007/PartnerControls">Assumptions</TermName>
          <TermId xmlns="http://schemas.microsoft.com/office/infopath/2007/PartnerControls">b2c43bc1-2a64-42f9-b234-6ec062e24885</TermId>
        </TermInfo>
        <TermInfo xmlns="http://schemas.microsoft.com/office/infopath/2007/PartnerControls">
          <TermName xmlns="http://schemas.microsoft.com/office/infopath/2007/PartnerControls">pricing</TermName>
          <TermId xmlns="http://schemas.microsoft.com/office/infopath/2007/PartnerControls">0d0bfe9c-6ac6-4692-a00d-267d5e107970</TermId>
        </TermInfo>
        <TermInfo xmlns="http://schemas.microsoft.com/office/infopath/2007/PartnerControls">
          <TermName xmlns="http://schemas.microsoft.com/office/infopath/2007/PartnerControls">commercials</TermName>
          <TermId xmlns="http://schemas.microsoft.com/office/infopath/2007/PartnerControls">ae7496b0-3392-41a2-8221-ff1317f0ed85</TermId>
        </TermInfo>
        <TermInfo xmlns="http://schemas.microsoft.com/office/infopath/2007/PartnerControls">
          <TermName xmlns="http://schemas.microsoft.com/office/infopath/2007/PartnerControls">service delivery</TermName>
          <TermId xmlns="http://schemas.microsoft.com/office/infopath/2007/PartnerControls">48bcdc08-7263-44f7-bac3-d196f936b815</TermId>
        </TermInfo>
      </Terms>
    </TaxKeywordTaxHTField>
  </documentManagement>
</p:properties>
</file>

<file path=customXml/itemProps1.xml><?xml version="1.0" encoding="utf-8"?>
<ds:datastoreItem xmlns:ds="http://schemas.openxmlformats.org/officeDocument/2006/customXml" ds:itemID="{A303E113-C3E7-47DD-ADF1-FF65FDC05C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917097f-4ff3-4caf-89c3-01a7903b50fa"/>
    <ds:schemaRef ds:uri="4b515439-bd3b-4e62-9e55-484cf458f1d4"/>
    <ds:schemaRef ds:uri="a8a0c82e-093d-4a2f-ad47-0830f2f466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FD56868-70AA-42D6-9130-B4D6BCF736DF}">
  <ds:schemaRefs>
    <ds:schemaRef ds:uri="http://schemas.microsoft.com/sharepoint/events"/>
  </ds:schemaRefs>
</ds:datastoreItem>
</file>

<file path=customXml/itemProps3.xml><?xml version="1.0" encoding="utf-8"?>
<ds:datastoreItem xmlns:ds="http://schemas.openxmlformats.org/officeDocument/2006/customXml" ds:itemID="{8ABB6DC8-0142-4676-96FE-F1693BA95046}">
  <ds:schemaRefs>
    <ds:schemaRef ds:uri="http://schemas.microsoft.com/sharepoint/v3/contenttype/forms"/>
  </ds:schemaRefs>
</ds:datastoreItem>
</file>

<file path=customXml/itemProps4.xml><?xml version="1.0" encoding="utf-8"?>
<ds:datastoreItem xmlns:ds="http://schemas.openxmlformats.org/officeDocument/2006/customXml" ds:itemID="{24559248-63FA-4C6E-A37D-96FF4426E5C5}">
  <ds:schemaRefs>
    <ds:schemaRef ds:uri="http://schemas.microsoft.com/office/2006/documentManagement/types"/>
    <ds:schemaRef ds:uri="http://schemas.microsoft.com/office/2006/metadata/properties"/>
    <ds:schemaRef ds:uri="http://purl.org/dc/terms/"/>
    <ds:schemaRef ds:uri="http://purl.org/dc/elements/1.1/"/>
    <ds:schemaRef ds:uri="http://purl.org/dc/dcmitype/"/>
    <ds:schemaRef ds:uri="http://schemas.microsoft.com/sharepoint/v3"/>
    <ds:schemaRef ds:uri="http://www.w3.org/XML/1998/namespace"/>
    <ds:schemaRef ds:uri="a8a0c82e-093d-4a2f-ad47-0830f2f4664e"/>
    <ds:schemaRef ds:uri="http://schemas.microsoft.com/office/infopath/2007/PartnerControls"/>
    <ds:schemaRef ds:uri="http://schemas.openxmlformats.org/package/2006/metadata/core-properties"/>
    <ds:schemaRef ds:uri="4b515439-bd3b-4e62-9e55-484cf458f1d4"/>
    <ds:schemaRef ds:uri="5917097f-4ff3-4caf-89c3-01a7903b50fa"/>
  </ds:schemaRefs>
</ds:datastoreItem>
</file>

<file path=docProps/app.xml><?xml version="1.0" encoding="utf-8"?>
<Properties xmlns="http://schemas.openxmlformats.org/officeDocument/2006/extended-properties" xmlns:vt="http://schemas.openxmlformats.org/officeDocument/2006/docPropsVTypes">
  <Template/>
  <TotalTime>35756</TotalTime>
  <Words>336</Words>
  <Application>Microsoft Office PowerPoint</Application>
  <PresentationFormat>On-screen Show (16:9)</PresentationFormat>
  <Paragraphs>61</Paragraphs>
  <Slides>7</Slides>
  <Notes>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7</vt:i4>
      </vt:variant>
    </vt:vector>
  </HeadingPairs>
  <TitlesOfParts>
    <vt:vector size="18" baseType="lpstr">
      <vt:lpstr>Arial</vt:lpstr>
      <vt:lpstr>Calbri light</vt:lpstr>
      <vt:lpstr>Calibri</vt:lpstr>
      <vt:lpstr>Calibri Light</vt:lpstr>
      <vt:lpstr>Geneva</vt:lpstr>
      <vt:lpstr>STKaiti</vt:lpstr>
      <vt:lpstr>Symbol</vt:lpstr>
      <vt:lpstr>Wingdings</vt:lpstr>
      <vt:lpstr>ヒラギノ角ゴ Pro W3</vt:lpstr>
      <vt:lpstr>7_L&amp;T Infotech</vt:lpstr>
      <vt:lpstr>3_L&amp;T Infotech</vt:lpstr>
      <vt:lpstr>Larsen &amp; Toubro – A “Nation Builder” </vt:lpstr>
      <vt:lpstr>Our Nordic Lineage</vt:lpstr>
      <vt:lpstr>Deep roots of Denmark in India</vt:lpstr>
      <vt:lpstr>Introducing LTI</vt:lpstr>
      <vt:lpstr>Why LTI in Danmark?</vt:lpstr>
      <vt:lpstr>Challenges Faced by People &amp; Organization</vt:lpstr>
      <vt:lpstr>PowerPoint Presentation</vt:lpstr>
    </vt:vector>
  </TitlesOfParts>
  <Company>L&amp;T Infotech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OKQ8 Proposal Presentation - Submission Version</dc:title>
  <dc:creator>Info@lntinfotech.com</dc:creator>
  <cp:keywords>Transition; our understanding; OKQ8; transformation; Solution; Value Proposition; AD; AMS; Presentation; VMF; AO; Case Studies; pricing; governance; Assumptions; commercials; rfp ppt; defence; service delivery; approach</cp:keywords>
  <cp:lastModifiedBy>Mark Lennart Lund Andersen</cp:lastModifiedBy>
  <cp:revision>2607</cp:revision>
  <cp:lastPrinted>2015-11-28T12:28:20Z</cp:lastPrinted>
  <dcterms:created xsi:type="dcterms:W3CDTF">2007-05-25T22:38:05Z</dcterms:created>
  <dcterms:modified xsi:type="dcterms:W3CDTF">2018-10-18T08:14:09Z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0x0101003A0F035F6733974EBC8EAE7D81756BE9</vt:lpwstr>
  </property>
  <property fmtid="{D5CDD505-2E9C-101B-9397-08002B2CF9AE}" pid="3" name="TOCOpt">
    <vt:lpwstr>1</vt:lpwstr>
  </property>
  <property fmtid="{D5CDD505-2E9C-101B-9397-08002B2CF9AE}" pid="4" name="PNSOpt">
    <vt:lpwstr>1</vt:lpwstr>
  </property>
  <property fmtid="{D5CDD505-2E9C-101B-9397-08002B2CF9AE}" pid="5" name="Pitchbook Compatible">
    <vt:lpwstr>Yes</vt:lpwstr>
  </property>
  <property fmtid="{D5CDD505-2E9C-101B-9397-08002B2CF9AE}" pid="6" name="TaxKeyword">
    <vt:lpwstr>549;#OKQ8|2e941234-615c-45b0-8c1e-1db6b2edcafd;#89;#Presentation|31bba1e1-e19a-4d80-af56-f4c7551c0e9e;#550;#rfp ppt|e191b7bd-1f1a-4f5b-9875-ffcc826c72d5;#551;#defence|59b8f3b5-77e0-4a78-819c-a59e08c5c9ee;#552;#approach|46850914-4539-4b1b-a993-dff2b2d6f48b</vt:lpwstr>
  </property>
</Properties>
</file>