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4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26"/>
  </p:notesMasterIdLst>
  <p:handoutMasterIdLst>
    <p:handoutMasterId r:id="rId27"/>
  </p:handoutMasterIdLst>
  <p:sldIdLst>
    <p:sldId id="288" r:id="rId4"/>
    <p:sldId id="497" r:id="rId5"/>
    <p:sldId id="397" r:id="rId6"/>
    <p:sldId id="444" r:id="rId7"/>
    <p:sldId id="490" r:id="rId8"/>
    <p:sldId id="491" r:id="rId9"/>
    <p:sldId id="492" r:id="rId10"/>
    <p:sldId id="448" r:id="rId11"/>
    <p:sldId id="496" r:id="rId12"/>
    <p:sldId id="493" r:id="rId13"/>
    <p:sldId id="494" r:id="rId14"/>
    <p:sldId id="495" r:id="rId15"/>
    <p:sldId id="483" r:id="rId16"/>
    <p:sldId id="452" r:id="rId17"/>
    <p:sldId id="486" r:id="rId18"/>
    <p:sldId id="489" r:id="rId19"/>
    <p:sldId id="488" r:id="rId20"/>
    <p:sldId id="455" r:id="rId21"/>
    <p:sldId id="456" r:id="rId22"/>
    <p:sldId id="460" r:id="rId23"/>
    <p:sldId id="463" r:id="rId24"/>
    <p:sldId id="485" r:id="rId25"/>
  </p:sldIdLst>
  <p:sldSz cx="12192000" cy="6858000"/>
  <p:notesSz cx="6794500" cy="100076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32A"/>
    <a:srgbClr val="1BB1E7"/>
    <a:srgbClr val="0054A6"/>
    <a:srgbClr val="757575"/>
    <a:srgbClr val="588A3D"/>
    <a:srgbClr val="F15922"/>
    <a:srgbClr val="963A6A"/>
    <a:srgbClr val="F2B518"/>
    <a:srgbClr val="FA9A98"/>
    <a:srgbClr val="BCBD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7" autoAdjust="0"/>
    <p:restoredTop sz="93267" autoAdjust="0"/>
  </p:normalViewPr>
  <p:slideViewPr>
    <p:cSldViewPr snapToGrid="0">
      <p:cViewPr varScale="1">
        <p:scale>
          <a:sx n="84" d="100"/>
          <a:sy n="84" d="100"/>
        </p:scale>
        <p:origin x="13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4" cy="502118"/>
          </a:xfrm>
          <a:prstGeom prst="rect">
            <a:avLst/>
          </a:prstGeom>
        </p:spPr>
        <p:txBody>
          <a:bodyPr vert="horz" lIns="96316" tIns="48158" rIns="96316" bIns="48158" rtlCol="0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8644" y="2"/>
            <a:ext cx="2944284" cy="502118"/>
          </a:xfrm>
          <a:prstGeom prst="rect">
            <a:avLst/>
          </a:prstGeom>
        </p:spPr>
        <p:txBody>
          <a:bodyPr vert="horz" lIns="96316" tIns="48158" rIns="96316" bIns="48158" rtlCol="0"/>
          <a:lstStyle>
            <a:lvl1pPr algn="r">
              <a:defRPr sz="1300"/>
            </a:lvl1pPr>
          </a:lstStyle>
          <a:p>
            <a:fld id="{00265DB1-724A-4190-A22E-68647E71BB8B}" type="datetimeFigureOut">
              <a:rPr lang="zh-HK" altLang="en-US" smtClean="0"/>
              <a:t>18/10/2018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505486"/>
            <a:ext cx="2944284" cy="502117"/>
          </a:xfrm>
          <a:prstGeom prst="rect">
            <a:avLst/>
          </a:prstGeom>
        </p:spPr>
        <p:txBody>
          <a:bodyPr vert="horz" lIns="96316" tIns="48158" rIns="96316" bIns="48158" rtlCol="0" anchor="b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8644" y="9505486"/>
            <a:ext cx="2944284" cy="502117"/>
          </a:xfrm>
          <a:prstGeom prst="rect">
            <a:avLst/>
          </a:prstGeom>
        </p:spPr>
        <p:txBody>
          <a:bodyPr vert="horz" lIns="96316" tIns="48158" rIns="96316" bIns="48158" rtlCol="0" anchor="b"/>
          <a:lstStyle>
            <a:lvl1pPr algn="r">
              <a:defRPr sz="1300"/>
            </a:lvl1pPr>
          </a:lstStyle>
          <a:p>
            <a:fld id="{08C06F52-5E87-4647-B527-A8AA99B6146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238688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4" cy="502118"/>
          </a:xfrm>
          <a:prstGeom prst="rect">
            <a:avLst/>
          </a:prstGeom>
        </p:spPr>
        <p:txBody>
          <a:bodyPr vert="horz" lIns="96316" tIns="48158" rIns="96316" bIns="48158" rtlCol="0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4" y="2"/>
            <a:ext cx="2944284" cy="502118"/>
          </a:xfrm>
          <a:prstGeom prst="rect">
            <a:avLst/>
          </a:prstGeom>
        </p:spPr>
        <p:txBody>
          <a:bodyPr vert="horz" lIns="96316" tIns="48158" rIns="96316" bIns="48158" rtlCol="0"/>
          <a:lstStyle>
            <a:lvl1pPr algn="r">
              <a:defRPr sz="1300"/>
            </a:lvl1pPr>
          </a:lstStyle>
          <a:p>
            <a:fld id="{5B0AF312-0ADC-4496-AB25-D075F87B03B1}" type="datetimeFigureOut">
              <a:rPr lang="zh-HK" altLang="en-US" smtClean="0"/>
              <a:t>18/10/2018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1250950"/>
            <a:ext cx="6005513" cy="3378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16" tIns="48158" rIns="96316" bIns="48158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816158"/>
            <a:ext cx="5435600" cy="3940493"/>
          </a:xfrm>
          <a:prstGeom prst="rect">
            <a:avLst/>
          </a:prstGeom>
        </p:spPr>
        <p:txBody>
          <a:bodyPr vert="horz" lIns="96316" tIns="48158" rIns="96316" bIns="48158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05486"/>
            <a:ext cx="2944284" cy="502117"/>
          </a:xfrm>
          <a:prstGeom prst="rect">
            <a:avLst/>
          </a:prstGeom>
        </p:spPr>
        <p:txBody>
          <a:bodyPr vert="horz" lIns="96316" tIns="48158" rIns="96316" bIns="48158" rtlCol="0" anchor="b"/>
          <a:lstStyle>
            <a:lvl1pPr algn="l">
              <a:defRPr sz="13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4" y="9505486"/>
            <a:ext cx="2944284" cy="502117"/>
          </a:xfrm>
          <a:prstGeom prst="rect">
            <a:avLst/>
          </a:prstGeom>
        </p:spPr>
        <p:txBody>
          <a:bodyPr vert="horz" lIns="96316" tIns="48158" rIns="96316" bIns="48158" rtlCol="0" anchor="b"/>
          <a:lstStyle>
            <a:lvl1pPr algn="r">
              <a:defRPr sz="1300"/>
            </a:lvl1pPr>
          </a:lstStyle>
          <a:p>
            <a:fld id="{A9E63914-4AC0-42C3-8EAC-F69DE2730EE3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3510103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89008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42858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4997408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62987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923703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93547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474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zh-HK" sz="1200" b="1" spc="-10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Telecom Global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HK" sz="1200" b="1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Offers supply chain benefits by consolidating the capability of 31 provincial mainland China companies.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altLang="zh-HK" sz="1200" b="1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addition to adding its Global capability.</a:t>
            </a:r>
          </a:p>
          <a:p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024246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1151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629653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256218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zh-CN" altLang="en-US" sz="1200" dirty="0" smtClean="0"/>
              <a:t>如何打造“全球信息高铁”？中国电信提出：云网融合，布局全球。</a:t>
            </a:r>
          </a:p>
          <a:p>
            <a:pPr algn="l"/>
            <a:r>
              <a:rPr lang="zh-CN" altLang="en-US" sz="1200" dirty="0" smtClean="0"/>
              <a:t>第一、在“一带一路”的核心区域和欧美重点国家投入云计算基础资源，为企业的海外业务落地提供坚实的基础保障。目前中国电信国际公司已在海外</a:t>
            </a:r>
            <a:r>
              <a:rPr lang="en-US" altLang="zh-CN" sz="1200" dirty="0" smtClean="0"/>
              <a:t>20</a:t>
            </a:r>
            <a:r>
              <a:rPr lang="zh-CN" altLang="en-US" sz="1200" dirty="0" smtClean="0"/>
              <a:t>个节点具备云计算服务提供能力，云资源整体布局已覆盖“丝绸之路经济带”、“</a:t>
            </a:r>
            <a:r>
              <a:rPr lang="en-US" altLang="zh-CN" sz="1200" dirty="0" smtClean="0"/>
              <a:t>21</a:t>
            </a:r>
            <a:r>
              <a:rPr lang="zh-CN" altLang="en-US" sz="1200" dirty="0" smtClean="0"/>
              <a:t>世纪海上丝绸之路”沿线的主要城市。对于“走出去”的企业来说，海外多点部署的云节点，不仅仅是业务网络的转接点，同时也是关键运营数据的安全承载点、文化辐射的业务分发点。</a:t>
            </a:r>
          </a:p>
          <a:p>
            <a:pPr algn="l"/>
            <a:r>
              <a:rPr lang="zh-CN" altLang="en-US" sz="1200" dirty="0" smtClean="0"/>
              <a:t>第二、中国电信国际公司</a:t>
            </a:r>
            <a:r>
              <a:rPr lang="en-US" altLang="zh-CN" sz="1200" dirty="0" smtClean="0"/>
              <a:t>2014</a:t>
            </a:r>
            <a:r>
              <a:rPr lang="zh-CN" altLang="en-US" sz="1200" dirty="0" smtClean="0"/>
              <a:t>年在海外率先建成一张数据中心互联专网，目前已经覆盖了亚太和欧美中国电信主要的数据中心节点。</a:t>
            </a:r>
          </a:p>
          <a:p>
            <a:pPr algn="l"/>
            <a:r>
              <a:rPr lang="zh-CN" altLang="en-US" sz="1200" dirty="0" smtClean="0"/>
              <a:t>第三、通过强大的产业链整合能力，共同营造开放、高效协同的产业生态圈，提供更完善的云服务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86966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90635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8863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6771-7AE0-45FA-B00E-A6BB7EEE81BF}" type="datetime1">
              <a:rPr lang="zh-HK" altLang="en-US" smtClean="0"/>
              <a:t>18/10/2018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D427-2136-4E02-878A-D67FF2E0B9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63822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27A9-AE38-414A-AC00-090843565CD4}" type="datetime1">
              <a:rPr lang="zh-HK" altLang="en-US" smtClean="0"/>
              <a:t>18/10/2018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D427-2136-4E02-878A-D67FF2E0B9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95872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0747B-FE6C-4753-BB37-1E4A220553D8}" type="datetime1">
              <a:rPr lang="zh-HK" altLang="en-US" smtClean="0"/>
              <a:t>18/10/2018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D427-2136-4E02-878A-D67FF2E0B9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5555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6375" y="2311463"/>
            <a:ext cx="6085268" cy="1107996"/>
          </a:xfrm>
        </p:spPr>
        <p:txBody>
          <a:bodyPr anchor="ctr" anchorCtr="1"/>
          <a:lstStyle>
            <a:lvl1pPr algn="r">
              <a:buNone/>
              <a:defRPr sz="4000" b="1" cap="none">
                <a:solidFill>
                  <a:srgbClr val="FFFFFF"/>
                </a:solidFill>
                <a:latin typeface="+mn-ea"/>
                <a:ea typeface="+mn-ea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769" y="6356049"/>
            <a:ext cx="2843904" cy="3658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C00A3183-E1E8-41B7-B42A-AD701EAF5C40}" type="datetime1">
              <a:rPr lang="en-US" altLang="zh-CN" sz="2400" smtClean="0">
                <a:solidFill>
                  <a:srgbClr val="D9D9D9"/>
                </a:solidFill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10/18/2018</a:t>
            </a:fld>
            <a:endParaRPr lang="zh-CN" altLang="en-US" sz="2400">
              <a:solidFill>
                <a:srgbClr val="D9D9D9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909" y="6356049"/>
            <a:ext cx="3860184" cy="3658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D9D9D9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8328" y="6356049"/>
            <a:ext cx="2843904" cy="3658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EC2748A2-6C1E-4ADA-9584-86B85D4737D3}" type="slidenum">
              <a:rPr lang="zh-CN" altLang="en-US" sz="2400" smtClean="0">
                <a:solidFill>
                  <a:srgbClr val="D9D9D9"/>
                </a:solidFill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2400">
              <a:solidFill>
                <a:srgbClr val="D9D9D9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60618" y="3881143"/>
            <a:ext cx="4441655" cy="1249573"/>
          </a:xfrm>
        </p:spPr>
        <p:txBody>
          <a:bodyPr anchor="t"/>
          <a:lstStyle>
            <a:lvl1pPr marL="0" indent="0" algn="r">
              <a:buNone/>
              <a:defRPr sz="2800">
                <a:solidFill>
                  <a:schemeClr val="accent2"/>
                </a:solidFill>
                <a:latin typeface="+mn-ea"/>
                <a:ea typeface="+mn-ea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0" eaLnBrk="1" latinLnBrk="0" hangingPunct="1"/>
            <a:endParaRPr kumimoji="0" lang="en-US" dirty="0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2" y="0"/>
            <a:ext cx="12186987" cy="686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8338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7"/>
            <a:ext cx="12192000" cy="685190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6375" y="2311463"/>
            <a:ext cx="6085268" cy="1107996"/>
          </a:xfrm>
        </p:spPr>
        <p:txBody>
          <a:bodyPr anchor="ctr" anchorCtr="1"/>
          <a:lstStyle>
            <a:lvl1pPr algn="r">
              <a:buNone/>
              <a:defRPr sz="4000" b="1" cap="none">
                <a:solidFill>
                  <a:srgbClr val="FFFFFF"/>
                </a:solidFill>
                <a:latin typeface="+mn-ea"/>
                <a:ea typeface="+mn-ea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769" y="6356049"/>
            <a:ext cx="2843904" cy="3658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7B3E3AD8-0A14-4EE2-AF9E-39CDC25D0E49}" type="datetime1">
              <a:rPr lang="en-US" altLang="zh-CN" sz="2400" smtClean="0">
                <a:solidFill>
                  <a:srgbClr val="D9D9D9"/>
                </a:solidFill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10/18/2018</a:t>
            </a:fld>
            <a:endParaRPr lang="zh-CN" altLang="en-US" sz="2400">
              <a:solidFill>
                <a:srgbClr val="D9D9D9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909" y="6356049"/>
            <a:ext cx="3860184" cy="3658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D9D9D9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8328" y="6356049"/>
            <a:ext cx="2843904" cy="3658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EC2748A2-6C1E-4ADA-9584-86B85D4737D3}" type="slidenum">
              <a:rPr lang="zh-CN" altLang="en-US" sz="2400" smtClean="0">
                <a:solidFill>
                  <a:srgbClr val="D9D9D9"/>
                </a:solidFill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2400">
              <a:solidFill>
                <a:srgbClr val="D9D9D9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60618" y="3881143"/>
            <a:ext cx="4441655" cy="1249573"/>
          </a:xfrm>
        </p:spPr>
        <p:txBody>
          <a:bodyPr anchor="t"/>
          <a:lstStyle>
            <a:lvl1pPr marL="0" indent="0" algn="r">
              <a:buNone/>
              <a:defRPr sz="2800">
                <a:solidFill>
                  <a:schemeClr val="accent2"/>
                </a:solidFill>
                <a:latin typeface="+mn-ea"/>
                <a:ea typeface="+mn-ea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0" eaLnBrk="1" latinLnBrk="0" hangingPunct="1"/>
            <a:endParaRPr kumimoji="0"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028" y="325780"/>
            <a:ext cx="1556672" cy="4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46553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7"/>
          <p:cNvSpPr/>
          <p:nvPr/>
        </p:nvSpPr>
        <p:spPr bwMode="auto">
          <a:xfrm>
            <a:off x="0" y="0"/>
            <a:ext cx="12192000" cy="8731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defTabSz="91249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00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423213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</a:pPr>
            <a:fld id="{EBF4A2A0-B2AA-49D5-B47E-B869D1DC48B3}" type="datetime1">
              <a:rPr lang="en-US" altLang="zh-CN" sz="2400" smtClean="0">
                <a:solidFill>
                  <a:srgbClr val="775F55"/>
                </a:solidFill>
              </a:rPr>
              <a:pPr defTabSz="1217295" fontAlgn="base">
                <a:spcBef>
                  <a:spcPct val="0"/>
                </a:spcBef>
                <a:spcAft>
                  <a:spcPct val="0"/>
                </a:spcAft>
              </a:pPr>
              <a:t>10/18/2018</a:t>
            </a:fld>
            <a:endParaRPr lang="en-US" sz="240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2" y="6423019"/>
            <a:ext cx="722811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480800" y="6459260"/>
            <a:ext cx="711200" cy="24447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</a:pPr>
            <a:fld id="{D90FC011-030D-46FB-951F-08BDEBFA7067}" type="slidenum">
              <a:rPr lang="en-US" sz="2400" smtClean="0">
                <a:solidFill>
                  <a:prstClr val="black"/>
                </a:solidFill>
              </a:rPr>
              <a:pPr defTabSz="121729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idx="1"/>
          </p:nvPr>
        </p:nvSpPr>
        <p:spPr>
          <a:xfrm>
            <a:off x="402336" y="1364091"/>
            <a:ext cx="11484864" cy="45986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39725" indent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73405" indent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798830" indent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030605" indent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9113" y="344511"/>
            <a:ext cx="11152187" cy="443198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灯片编号占位符 4"/>
          <p:cNvSpPr txBox="1"/>
          <p:nvPr userDrawn="1"/>
        </p:nvSpPr>
        <p:spPr>
          <a:xfrm>
            <a:off x="11506200" y="6433860"/>
            <a:ext cx="711200" cy="24447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</a:pPr>
            <a:fld id="{D90FC011-030D-46FB-951F-08BDEBFA7067}" type="slidenum">
              <a:rPr lang="en-US" sz="2400" smtClean="0">
                <a:solidFill>
                  <a:srgbClr val="073E87">
                    <a:lumMod val="50000"/>
                  </a:srgbClr>
                </a:solidFill>
              </a:rPr>
              <a:pPr defTabSz="121729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dirty="0">
              <a:solidFill>
                <a:srgbClr val="073E87">
                  <a:lumMod val="50000"/>
                </a:srgb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357407"/>
            <a:ext cx="1428518" cy="44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94804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7"/>
          <p:cNvSpPr/>
          <p:nvPr/>
        </p:nvSpPr>
        <p:spPr bwMode="auto">
          <a:xfrm>
            <a:off x="0" y="0"/>
            <a:ext cx="12192000" cy="8731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defTabSz="91249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00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16041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7A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60" dirty="0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881" y="216310"/>
            <a:ext cx="1583154" cy="8554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4318" y="322320"/>
            <a:ext cx="9368599" cy="590931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333090" y="6413571"/>
            <a:ext cx="2742843" cy="36625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6AF414-6658-42B9-8CD2-7AC2F81AA532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idx="1"/>
          </p:nvPr>
        </p:nvSpPr>
        <p:spPr>
          <a:xfrm>
            <a:off x="402336" y="1364091"/>
            <a:ext cx="11484864" cy="45986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39725" indent="0">
              <a:buNone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73405" indent="0">
              <a:buNone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798830" indent="0"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030605" indent="0"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9088182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049D7C-9317-4529-AA55-CC707132E71F}" type="datetime1">
              <a:rPr lang="en-US" altLang="zh-CN" smtClean="0">
                <a:solidFill>
                  <a:prstClr val="white"/>
                </a:solidFill>
              </a:rPr>
              <a:pPr/>
              <a:t>10/18/2018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740F7-6A95-41C4-8C18-7D90EB6B243A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2882" y="338481"/>
            <a:ext cx="1066800" cy="3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19630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7A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61" dirty="0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881" y="216310"/>
            <a:ext cx="1583154" cy="8554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4318" y="322320"/>
            <a:ext cx="9368599" cy="590931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6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333090" y="6413571"/>
            <a:ext cx="2742843" cy="36625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6AF414-6658-42B9-8CD2-7AC2F81AA532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07904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7A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61" dirty="0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881" y="216310"/>
            <a:ext cx="1583154" cy="8554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4318" y="322320"/>
            <a:ext cx="9368599" cy="590931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6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333090" y="6413571"/>
            <a:ext cx="2742843" cy="36625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6AF414-6658-42B9-8CD2-7AC2F81AA532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4704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95F05-FB3C-49A6-B528-87385E0BD564}" type="datetime1">
              <a:rPr lang="zh-HK" altLang="en-US" smtClean="0"/>
              <a:t>18/10/2018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D427-2136-4E02-878A-D67FF2E0B9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83994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7A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61" dirty="0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881" y="216310"/>
            <a:ext cx="1583154" cy="8554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4318" y="322320"/>
            <a:ext cx="9368599" cy="590931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6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333090" y="6413571"/>
            <a:ext cx="2742843" cy="36625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6AF414-6658-42B9-8CD2-7AC2F81AA532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53101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48395" y="5253204"/>
            <a:ext cx="22082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3" name="椭圆 2"/>
          <p:cNvSpPr/>
          <p:nvPr userDrawn="1"/>
        </p:nvSpPr>
        <p:spPr>
          <a:xfrm>
            <a:off x="239349" y="932723"/>
            <a:ext cx="96011" cy="960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1482" y="5525730"/>
            <a:ext cx="1798476" cy="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403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75214" rtl="0" eaLnBrk="1" latinLnBrk="0" hangingPunct="1">
              <a:spcBef>
                <a:spcPct val="0"/>
              </a:spcBef>
              <a:buNone/>
              <a:defRPr lang="zh-CN" altLang="en-US" sz="3733" kern="120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/>
          <a:lstStyle>
            <a:lvl1pPr marL="457189" indent="-457189">
              <a:lnSpc>
                <a:spcPts val="2933"/>
              </a:lnSpc>
              <a:buFontTx/>
              <a:buBlip>
                <a:blip r:embed="rId2"/>
              </a:buBlip>
              <a:defRPr lang="zh-CN" altLang="en-US" sz="3200" kern="120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lvl="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847705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700" y="338480"/>
            <a:ext cx="1066800" cy="311867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1239500" y="6197600"/>
            <a:ext cx="685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C2113F11-1D5D-4F71-8AE5-F35F4AC07415}" type="slidenum">
              <a:rPr lang="zh-CN" altLang="en-US" sz="2400" spc="-70" smtClean="0">
                <a:gradFill>
                  <a:gsLst>
                    <a:gs pos="2917">
                      <a:prstClr val="white"/>
                    </a:gs>
                    <a:gs pos="30000">
                      <a:prstClr val="white"/>
                    </a:gs>
                  </a:gsLst>
                  <a:lin ang="5400000" scaled="0"/>
                </a:gradFill>
              </a:rPr>
              <a:pPr/>
              <a:t>‹#›</a:t>
            </a:fld>
            <a:endParaRPr lang="zh-CN" altLang="en-US" sz="2400" spc="-70" dirty="0" err="1">
              <a:gradFill>
                <a:gsLst>
                  <a:gs pos="2917">
                    <a:prstClr val="white"/>
                  </a:gs>
                  <a:gs pos="30000">
                    <a:prstClr val="white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551167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bg>
      <p:bgPr>
        <a:solidFill>
          <a:srgbClr val="0067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694"/>
            <a:ext cx="12187214" cy="686069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9402" y="288164"/>
            <a:ext cx="9308447" cy="447031"/>
          </a:xfrm>
        </p:spPr>
        <p:txBody>
          <a:bodyPr>
            <a:noAutofit/>
          </a:bodyPr>
          <a:lstStyle>
            <a:lvl1pPr algn="l">
              <a:defRPr sz="2400" b="1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243015" y="6491747"/>
            <a:ext cx="2742843" cy="366253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fld id="{956AF414-6658-42B9-8CD2-7AC2F81AA532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026" name="Picture 2" descr="D:\Users\tommyhuang\Desktop\Icon\chinatelecom_clean.png"/>
          <p:cNvPicPr>
            <a:picLocks noChangeAspect="1" noChangeArrowheads="1"/>
          </p:cNvPicPr>
          <p:nvPr userDrawn="1"/>
        </p:nvPicPr>
        <p:blipFill>
          <a:blip r:embed="rId3" cstate="email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7085" y="355600"/>
            <a:ext cx="1670595" cy="41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4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6375" y="2311463"/>
            <a:ext cx="6085268" cy="1107996"/>
          </a:xfrm>
        </p:spPr>
        <p:txBody>
          <a:bodyPr anchor="ctr" anchorCtr="1"/>
          <a:lstStyle>
            <a:lvl1pPr algn="r">
              <a:buNone/>
              <a:defRPr sz="4000" b="1" cap="none">
                <a:solidFill>
                  <a:srgbClr val="FFFFFF"/>
                </a:solidFill>
                <a:latin typeface="+mn-ea"/>
                <a:ea typeface="+mn-ea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769" y="6356049"/>
            <a:ext cx="2843904" cy="3658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C00A3183-E1E8-41B7-B42A-AD701EAF5C40}" type="datetime1">
              <a:rPr lang="en-US" altLang="zh-CN" sz="2400" smtClean="0">
                <a:solidFill>
                  <a:srgbClr val="D9D9D9"/>
                </a:solidFill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10/18/2018</a:t>
            </a:fld>
            <a:endParaRPr lang="zh-CN" altLang="en-US" sz="2400">
              <a:solidFill>
                <a:srgbClr val="D9D9D9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909" y="6356049"/>
            <a:ext cx="3860184" cy="3658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D9D9D9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8328" y="6356049"/>
            <a:ext cx="2843904" cy="3658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EC2748A2-6C1E-4ADA-9584-86B85D4737D3}" type="slidenum">
              <a:rPr lang="zh-CN" altLang="en-US" sz="2400" smtClean="0">
                <a:solidFill>
                  <a:srgbClr val="D9D9D9"/>
                </a:solidFill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2400">
              <a:solidFill>
                <a:srgbClr val="D9D9D9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60618" y="3881143"/>
            <a:ext cx="4441655" cy="1249573"/>
          </a:xfrm>
        </p:spPr>
        <p:txBody>
          <a:bodyPr anchor="t"/>
          <a:lstStyle>
            <a:lvl1pPr marL="0" indent="0" algn="r">
              <a:buNone/>
              <a:defRPr sz="2800">
                <a:solidFill>
                  <a:schemeClr val="accent2"/>
                </a:solidFill>
                <a:latin typeface="+mn-ea"/>
                <a:ea typeface="+mn-ea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0" eaLnBrk="1" latinLnBrk="0" hangingPunct="1"/>
            <a:endParaRPr kumimoji="0" 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028" y="325780"/>
            <a:ext cx="1556672" cy="4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84564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97"/>
            <a:ext cx="12192000" cy="6851903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6375" y="2311463"/>
            <a:ext cx="6085268" cy="1107996"/>
          </a:xfrm>
        </p:spPr>
        <p:txBody>
          <a:bodyPr anchor="ctr" anchorCtr="1"/>
          <a:lstStyle>
            <a:lvl1pPr algn="r">
              <a:buNone/>
              <a:defRPr sz="4000" b="1" cap="none">
                <a:solidFill>
                  <a:srgbClr val="FFFFFF"/>
                </a:solidFill>
                <a:latin typeface="+mn-ea"/>
                <a:ea typeface="+mn-ea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>
          <a:xfrm>
            <a:off x="609769" y="6356049"/>
            <a:ext cx="2843904" cy="3658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7B3E3AD8-0A14-4EE2-AF9E-39CDC25D0E49}" type="datetime1">
              <a:rPr lang="en-US" altLang="zh-CN" sz="2400" smtClean="0">
                <a:solidFill>
                  <a:srgbClr val="D9D9D9"/>
                </a:solidFill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10/18/2018</a:t>
            </a:fld>
            <a:endParaRPr lang="zh-CN" altLang="en-US" sz="2400">
              <a:solidFill>
                <a:srgbClr val="D9D9D9"/>
              </a:solidFill>
            </a:endParaRPr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909" y="6356049"/>
            <a:ext cx="3860184" cy="3658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D9D9D9"/>
              </a:solidFill>
            </a:endParaRP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8328" y="6356049"/>
            <a:ext cx="2843904" cy="3658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defTabSz="1217613" fontAlgn="base">
              <a:spcBef>
                <a:spcPct val="0"/>
              </a:spcBef>
              <a:spcAft>
                <a:spcPct val="0"/>
              </a:spcAft>
            </a:pPr>
            <a:fld id="{EC2748A2-6C1E-4ADA-9584-86B85D4737D3}" type="slidenum">
              <a:rPr lang="zh-CN" altLang="en-US" sz="2400" smtClean="0">
                <a:solidFill>
                  <a:srgbClr val="D9D9D9"/>
                </a:solidFill>
              </a:rPr>
              <a:pPr defTabSz="12176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 sz="2400">
              <a:solidFill>
                <a:srgbClr val="D9D9D9"/>
              </a:solidFill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60618" y="3881143"/>
            <a:ext cx="4441655" cy="1249573"/>
          </a:xfrm>
        </p:spPr>
        <p:txBody>
          <a:bodyPr anchor="t"/>
          <a:lstStyle>
            <a:lvl1pPr marL="0" indent="0" algn="r">
              <a:buNone/>
              <a:defRPr sz="2800">
                <a:solidFill>
                  <a:schemeClr val="accent2"/>
                </a:solidFill>
                <a:latin typeface="+mn-ea"/>
                <a:ea typeface="+mn-ea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0" eaLnBrk="1" latinLnBrk="0" hangingPunct="1"/>
            <a:endParaRPr kumimoji="0" lang="en-US" dirty="0"/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1028" y="325780"/>
            <a:ext cx="1556672" cy="45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72932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7"/>
          <p:cNvSpPr/>
          <p:nvPr/>
        </p:nvSpPr>
        <p:spPr bwMode="auto">
          <a:xfrm>
            <a:off x="0" y="0"/>
            <a:ext cx="12192000" cy="8731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defTabSz="91249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00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28000" y="6423213"/>
            <a:ext cx="35560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</a:pPr>
            <a:fld id="{EBF4A2A0-B2AA-49D5-B47E-B869D1DC48B3}" type="datetime1">
              <a:rPr lang="en-US" altLang="zh-CN" sz="2400" smtClean="0">
                <a:solidFill>
                  <a:srgbClr val="775F55"/>
                </a:solidFill>
              </a:rPr>
              <a:pPr defTabSz="1217295" fontAlgn="base">
                <a:spcBef>
                  <a:spcPct val="0"/>
                </a:spcBef>
                <a:spcAft>
                  <a:spcPct val="0"/>
                </a:spcAft>
              </a:pPr>
              <a:t>10/18/2018</a:t>
            </a:fld>
            <a:endParaRPr lang="en-US" sz="2400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2" y="6423019"/>
            <a:ext cx="7228111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775F55"/>
              </a:solidFill>
            </a:endParaRPr>
          </a:p>
        </p:txBody>
      </p:sp>
      <p:sp>
        <p:nvSpPr>
          <p:cNvPr id="7" name="Slide Number Placeholder 9"/>
          <p:cNvSpPr>
            <a:spLocks noGrp="1"/>
          </p:cNvSpPr>
          <p:nvPr>
            <p:ph type="sldNum" sz="quarter" idx="16"/>
          </p:nvPr>
        </p:nvSpPr>
        <p:spPr>
          <a:xfrm>
            <a:off x="11480800" y="6459260"/>
            <a:ext cx="711200" cy="244476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</a:pPr>
            <a:fld id="{D90FC011-030D-46FB-951F-08BDEBFA7067}" type="slidenum">
              <a:rPr lang="en-US" sz="2400" smtClean="0">
                <a:solidFill>
                  <a:prstClr val="black"/>
                </a:solidFill>
              </a:rPr>
              <a:pPr defTabSz="121729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2" name="Text Placeholder 12"/>
          <p:cNvSpPr>
            <a:spLocks noGrp="1"/>
          </p:cNvSpPr>
          <p:nvPr>
            <p:ph idx="1"/>
          </p:nvPr>
        </p:nvSpPr>
        <p:spPr>
          <a:xfrm>
            <a:off x="402336" y="1364091"/>
            <a:ext cx="11484864" cy="45986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39725" indent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73405" indent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798830" indent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030605" indent="0">
              <a:buNone/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19113" y="344511"/>
            <a:ext cx="11152187" cy="443198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灯片编号占位符 4"/>
          <p:cNvSpPr txBox="1"/>
          <p:nvPr userDrawn="1"/>
        </p:nvSpPr>
        <p:spPr>
          <a:xfrm>
            <a:off x="11506200" y="6433860"/>
            <a:ext cx="711200" cy="244476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7295" fontAlgn="base">
              <a:spcBef>
                <a:spcPct val="0"/>
              </a:spcBef>
              <a:spcAft>
                <a:spcPct val="0"/>
              </a:spcAft>
            </a:pPr>
            <a:fld id="{D90FC011-030D-46FB-951F-08BDEBFA7067}" type="slidenum">
              <a:rPr lang="en-US" sz="2400" smtClean="0">
                <a:solidFill>
                  <a:srgbClr val="073E87">
                    <a:lumMod val="50000"/>
                  </a:srgbClr>
                </a:solidFill>
              </a:rPr>
              <a:pPr defTabSz="121729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 dirty="0">
              <a:solidFill>
                <a:srgbClr val="073E87">
                  <a:lumMod val="50000"/>
                </a:srgb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0" y="357407"/>
            <a:ext cx="1428518" cy="44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04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7"/>
          <p:cNvSpPr/>
          <p:nvPr/>
        </p:nvSpPr>
        <p:spPr bwMode="auto">
          <a:xfrm>
            <a:off x="0" y="0"/>
            <a:ext cx="12192000" cy="873129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45720" rIns="45720" anchor="ctr"/>
          <a:lstStyle/>
          <a:p>
            <a:pPr algn="ctr" defTabSz="912495" fontAlgn="base">
              <a:spcBef>
                <a:spcPct val="0"/>
              </a:spcBef>
              <a:spcAft>
                <a:spcPct val="0"/>
              </a:spcAft>
            </a:pPr>
            <a:endParaRPr lang="zh-CN" altLang="en-US" sz="2400">
              <a:solidFill>
                <a:srgbClr val="FFFF00"/>
              </a:solidFill>
              <a:latin typeface="微软雅黑" panose="020B0503020204020204" pitchFamily="34" charset="-122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105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0067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7A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60" dirty="0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881" y="216310"/>
            <a:ext cx="1583154" cy="8554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4318" y="322320"/>
            <a:ext cx="9368599" cy="590931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333090" y="6413571"/>
            <a:ext cx="2742843" cy="36625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6AF414-6658-42B9-8CD2-7AC2F81AA532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6" name="Text Placeholder 12"/>
          <p:cNvSpPr>
            <a:spLocks noGrp="1"/>
          </p:cNvSpPr>
          <p:nvPr>
            <p:ph idx="1"/>
          </p:nvPr>
        </p:nvSpPr>
        <p:spPr>
          <a:xfrm>
            <a:off x="402336" y="1364091"/>
            <a:ext cx="11484864" cy="45986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39725" indent="0">
              <a:buNone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573405" indent="0">
              <a:buNone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798830" indent="0"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1030605" indent="0">
              <a:buNone/>
              <a:defRPr sz="1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2425381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4970D-4C06-4620-8A4A-3E601593A5D4}" type="datetime1">
              <a:rPr lang="zh-HK" altLang="en-US" smtClean="0"/>
              <a:t>18/10/2018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D427-2136-4E02-878A-D67FF2E0B9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7885023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049D7C-9317-4529-AA55-CC707132E71F}" type="datetime1">
              <a:rPr lang="en-US" altLang="zh-CN" smtClean="0">
                <a:solidFill>
                  <a:prstClr val="white"/>
                </a:solidFill>
              </a:rPr>
              <a:pPr/>
              <a:t>10/18/2018</a:t>
            </a:fld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45740F7-6A95-41C4-8C18-7D90EB6B243A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2882" y="338481"/>
            <a:ext cx="1066800" cy="311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425534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bg>
      <p:bgPr>
        <a:solidFill>
          <a:srgbClr val="0067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7A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61" dirty="0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881" y="216310"/>
            <a:ext cx="1583154" cy="8554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4318" y="322320"/>
            <a:ext cx="9368599" cy="590931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6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333090" y="6413571"/>
            <a:ext cx="2742843" cy="36625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6AF414-6658-42B9-8CD2-7AC2F81AA532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943399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自定义版式">
    <p:bg>
      <p:bgPr>
        <a:solidFill>
          <a:srgbClr val="0067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67A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61" dirty="0">
              <a:solidFill>
                <a:prstClr val="white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881" y="216310"/>
            <a:ext cx="1583154" cy="85548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64318" y="322320"/>
            <a:ext cx="9368599" cy="590931"/>
          </a:xfrm>
        </p:spPr>
        <p:txBody>
          <a:bodyPr>
            <a:noAutofit/>
          </a:bodyPr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6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9333090" y="6413571"/>
            <a:ext cx="2742843" cy="36625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956AF414-6658-42B9-8CD2-7AC2F81AA532}" type="slidenum">
              <a:rPr lang="zh-CN" altLang="en-US" smtClean="0">
                <a:solidFill>
                  <a:prstClr val="white"/>
                </a:solidFill>
              </a:rPr>
              <a:pPr/>
              <a:t>‹#›</a:t>
            </a:fld>
            <a:endParaRPr lang="zh-CN" alt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297249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 userDrawn="1"/>
        </p:nvSpPr>
        <p:spPr>
          <a:xfrm>
            <a:off x="9648395" y="5253204"/>
            <a:ext cx="220824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zh-CN" altLang="en-US" sz="2400" dirty="0">
              <a:solidFill>
                <a:prstClr val="black"/>
              </a:solidFill>
            </a:endParaRPr>
          </a:p>
        </p:txBody>
      </p:sp>
      <p:sp>
        <p:nvSpPr>
          <p:cNvPr id="3" name="椭圆 2"/>
          <p:cNvSpPr/>
          <p:nvPr userDrawn="1"/>
        </p:nvSpPr>
        <p:spPr>
          <a:xfrm>
            <a:off x="239349" y="932723"/>
            <a:ext cx="96011" cy="96011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1482" y="5525730"/>
            <a:ext cx="1798476" cy="906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554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75214" rtl="0" eaLnBrk="1" latinLnBrk="0" hangingPunct="1">
              <a:spcBef>
                <a:spcPct val="0"/>
              </a:spcBef>
              <a:buNone/>
              <a:defRPr lang="zh-CN" altLang="en-US" sz="3733" kern="120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/>
          <a:lstStyle>
            <a:lvl1pPr marL="457189" indent="-457189">
              <a:lnSpc>
                <a:spcPts val="2933"/>
              </a:lnSpc>
              <a:buFontTx/>
              <a:buBlip>
                <a:blip r:embed="rId2"/>
              </a:buBlip>
              <a:defRPr lang="zh-CN" altLang="en-US" sz="3200" kern="1200" dirty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  <a:cs typeface="+mj-cs"/>
              </a:defRPr>
            </a:lvl1pPr>
          </a:lstStyle>
          <a:p>
            <a:pPr lvl="0"/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382416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6700" y="338480"/>
            <a:ext cx="1066800" cy="311867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11239500" y="6197600"/>
            <a:ext cx="68580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C2113F11-1D5D-4F71-8AE5-F35F4AC07415}" type="slidenum">
              <a:rPr lang="zh-CN" altLang="en-US" sz="2400" spc="-70" smtClean="0">
                <a:gradFill>
                  <a:gsLst>
                    <a:gs pos="2917">
                      <a:prstClr val="white"/>
                    </a:gs>
                    <a:gs pos="30000">
                      <a:prstClr val="white"/>
                    </a:gs>
                  </a:gsLst>
                  <a:lin ang="5400000" scaled="0"/>
                </a:gradFill>
              </a:rPr>
              <a:pPr/>
              <a:t>‹#›</a:t>
            </a:fld>
            <a:endParaRPr lang="zh-CN" altLang="en-US" sz="2400" spc="-70" dirty="0" err="1">
              <a:gradFill>
                <a:gsLst>
                  <a:gs pos="2917">
                    <a:prstClr val="white"/>
                  </a:gs>
                  <a:gs pos="30000">
                    <a:prstClr val="white"/>
                  </a:gs>
                </a:gsLst>
                <a:lin ang="5400000" scaled="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230799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CFEBF-EF2A-4FF1-9012-1BE6ED218B09}" type="datetime1">
              <a:rPr lang="zh-HK" altLang="en-US" smtClean="0"/>
              <a:t>18/10/2018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D427-2136-4E02-878A-D67FF2E0B9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9143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6729-F682-46FB-BE5B-36EA122C146C}" type="datetime1">
              <a:rPr lang="zh-HK" altLang="en-US" smtClean="0"/>
              <a:t>18/10/2018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D427-2136-4E02-878A-D67FF2E0B9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39968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D4AC1-75F5-4F4B-8666-D354C46EBFA1}" type="datetime1">
              <a:rPr lang="zh-HK" altLang="en-US" smtClean="0"/>
              <a:t>18/10/2018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D427-2136-4E02-878A-D67FF2E0B9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62687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DB4F-D0F4-4B7E-B48B-B6CC4D49AF33}" type="datetime1">
              <a:rPr lang="zh-HK" altLang="en-US" smtClean="0"/>
              <a:t>18/10/2018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D427-2136-4E02-878A-D67FF2E0B9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35209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17569-B802-4AD0-9FBA-F95DDDC2B16F}" type="datetime1">
              <a:rPr lang="zh-HK" altLang="en-US" smtClean="0"/>
              <a:t>18/10/2018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D427-2136-4E02-878A-D67FF2E0B9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22119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9DE71-113F-4F28-994A-68883980F2DF}" type="datetime1">
              <a:rPr lang="zh-HK" altLang="en-US" smtClean="0"/>
              <a:t>18/10/2018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04D427-2136-4E02-878A-D67FF2E0B9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97412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564776-5746-459D-96CC-02B60731E5F4}" type="datetime1">
              <a:rPr lang="zh-HK" altLang="en-US" smtClean="0"/>
              <a:t>18/10/2018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04D427-2136-4E02-878A-D67FF2E0B9C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5880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3" y="228600"/>
            <a:ext cx="11152187" cy="7477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700" y="1447800"/>
            <a:ext cx="11155363" cy="205581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3385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</p:sldLayoutIdLst>
  <p:transition>
    <p:fade/>
  </p:transition>
  <p:hf hdr="0" dt="0"/>
  <p:txStyles>
    <p:titleStyle>
      <a:lvl1pPr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lang="en-US" sz="5400" kern="1200" spc="-100" dirty="0">
          <a:ln w="3175">
            <a:noFill/>
          </a:ln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cs typeface="Arial" panose="020B0604020202020204" pitchFamily="34" charset="0"/>
        </a:defRPr>
      </a:lvl1pPr>
      <a:lvl2pPr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anose="020B0502040204020203"/>
          <a:ea typeface="微软雅黑" panose="020B0503020204020204" pitchFamily="34" charset="-122"/>
          <a:cs typeface="Arial" panose="020B0604020202020204" pitchFamily="34" charset="0"/>
        </a:defRPr>
      </a:lvl2pPr>
      <a:lvl3pPr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anose="020B0502040204020203"/>
          <a:ea typeface="微软雅黑" panose="020B0503020204020204" pitchFamily="34" charset="-122"/>
          <a:cs typeface="Arial" panose="020B0604020202020204" pitchFamily="34" charset="0"/>
        </a:defRPr>
      </a:lvl3pPr>
      <a:lvl4pPr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anose="020B0502040204020203"/>
          <a:ea typeface="微软雅黑" panose="020B0503020204020204" pitchFamily="34" charset="-122"/>
          <a:cs typeface="Arial" panose="020B0604020202020204" pitchFamily="34" charset="0"/>
        </a:defRPr>
      </a:lvl4pPr>
      <a:lvl5pPr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anose="020B0502040204020203"/>
          <a:ea typeface="微软雅黑" panose="020B0503020204020204" pitchFamily="34" charset="-122"/>
          <a:cs typeface="Arial" panose="020B0604020202020204" pitchFamily="34" charset="0"/>
        </a:defRPr>
      </a:lvl5pPr>
      <a:lvl6pPr marL="457200"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anose="020B0502040204020203"/>
          <a:ea typeface="微软雅黑" panose="020B0503020204020204" pitchFamily="34" charset="-122"/>
          <a:cs typeface="Arial" panose="020B0604020202020204" pitchFamily="34" charset="0"/>
        </a:defRPr>
      </a:lvl6pPr>
      <a:lvl7pPr marL="914400"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anose="020B0502040204020203"/>
          <a:ea typeface="微软雅黑" panose="020B0503020204020204" pitchFamily="34" charset="-122"/>
          <a:cs typeface="Arial" panose="020B0604020202020204" pitchFamily="34" charset="0"/>
        </a:defRPr>
      </a:lvl7pPr>
      <a:lvl8pPr marL="1371600"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anose="020B0502040204020203"/>
          <a:ea typeface="微软雅黑" panose="020B0503020204020204" pitchFamily="34" charset="-122"/>
          <a:cs typeface="Arial" panose="020B0604020202020204" pitchFamily="34" charset="0"/>
        </a:defRPr>
      </a:lvl8pPr>
      <a:lvl9pPr marL="1828800"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anose="020B0502040204020203"/>
          <a:ea typeface="微软雅黑" panose="020B0503020204020204" pitchFamily="34" charset="-122"/>
          <a:cs typeface="Arial" panose="020B0604020202020204" pitchFamily="34" charset="0"/>
        </a:defRPr>
      </a:lvl9pPr>
    </p:titleStyle>
    <p:bodyStyle>
      <a:lvl1pPr marL="339725" indent="-339725" algn="l" defTabSz="912495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panose="020B0604020202020204" pitchFamily="34" charset="0"/>
        <a:buChar char="•"/>
        <a:defRPr sz="3600" kern="1200" spc="-70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73405" indent="-233680" algn="l" defTabSz="912495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Wingdings" panose="05000000000000000000" pitchFamily="2" charset="2"/>
        <a:buChar char=""/>
        <a:defRPr sz="2400" kern="1200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798830" indent="-225425" algn="l" defTabSz="912495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Wingdings" panose="05000000000000000000" pitchFamily="2" charset="2"/>
        <a:buChar char=""/>
        <a:tabLst>
          <a:tab pos="798195" algn="l"/>
        </a:tabLst>
        <a:defRPr sz="2400" kern="1200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030605" indent="-231775" algn="l" defTabSz="912495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Wingdings" panose="05000000000000000000" pitchFamily="2" charset="2"/>
        <a:buChar char=""/>
        <a:defRPr sz="2000" kern="1200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256030" indent="-225425" algn="l" defTabSz="912495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Wingdings" panose="05000000000000000000" pitchFamily="2" charset="2"/>
        <a:buChar char=""/>
        <a:tabLst>
          <a:tab pos="1255395" algn="l"/>
        </a:tabLst>
        <a:defRPr sz="2000" kern="1200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113" y="228600"/>
            <a:ext cx="11152187" cy="74771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0700" y="1447800"/>
            <a:ext cx="11155363" cy="2055813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12712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5" r:id="rId9"/>
    <p:sldLayoutId id="2147483686" r:id="rId10"/>
    <p:sldLayoutId id="2147483687" r:id="rId11"/>
  </p:sldLayoutIdLst>
  <p:transition>
    <p:fade/>
  </p:transition>
  <p:hf hdr="0" dt="0"/>
  <p:txStyles>
    <p:titleStyle>
      <a:lvl1pPr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lang="en-US" sz="5400" kern="1200" spc="-100" dirty="0">
          <a:ln w="3175">
            <a:noFill/>
          </a:ln>
          <a:solidFill>
            <a:srgbClr val="000000"/>
          </a:solidFill>
          <a:latin typeface="微软雅黑" panose="020B0503020204020204" pitchFamily="34" charset="-122"/>
          <a:ea typeface="微软雅黑" panose="020B0503020204020204" pitchFamily="34" charset="-122"/>
          <a:cs typeface="Arial" panose="020B0604020202020204" pitchFamily="34" charset="0"/>
        </a:defRPr>
      </a:lvl1pPr>
      <a:lvl2pPr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anose="020B0502040204020203"/>
          <a:ea typeface="微软雅黑" panose="020B0503020204020204" pitchFamily="34" charset="-122"/>
          <a:cs typeface="Arial" panose="020B0604020202020204" pitchFamily="34" charset="0"/>
        </a:defRPr>
      </a:lvl2pPr>
      <a:lvl3pPr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anose="020B0502040204020203"/>
          <a:ea typeface="微软雅黑" panose="020B0503020204020204" pitchFamily="34" charset="-122"/>
          <a:cs typeface="Arial" panose="020B0604020202020204" pitchFamily="34" charset="0"/>
        </a:defRPr>
      </a:lvl3pPr>
      <a:lvl4pPr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anose="020B0502040204020203"/>
          <a:ea typeface="微软雅黑" panose="020B0503020204020204" pitchFamily="34" charset="-122"/>
          <a:cs typeface="Arial" panose="020B0604020202020204" pitchFamily="34" charset="0"/>
        </a:defRPr>
      </a:lvl4pPr>
      <a:lvl5pPr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anose="020B0502040204020203"/>
          <a:ea typeface="微软雅黑" panose="020B0503020204020204" pitchFamily="34" charset="-122"/>
          <a:cs typeface="Arial" panose="020B0604020202020204" pitchFamily="34" charset="0"/>
        </a:defRPr>
      </a:lvl5pPr>
      <a:lvl6pPr marL="457200"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anose="020B0502040204020203"/>
          <a:ea typeface="微软雅黑" panose="020B0503020204020204" pitchFamily="34" charset="-122"/>
          <a:cs typeface="Arial" panose="020B0604020202020204" pitchFamily="34" charset="0"/>
        </a:defRPr>
      </a:lvl6pPr>
      <a:lvl7pPr marL="914400"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anose="020B0502040204020203"/>
          <a:ea typeface="微软雅黑" panose="020B0503020204020204" pitchFamily="34" charset="-122"/>
          <a:cs typeface="Arial" panose="020B0604020202020204" pitchFamily="34" charset="0"/>
        </a:defRPr>
      </a:lvl7pPr>
      <a:lvl8pPr marL="1371600"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anose="020B0502040204020203"/>
          <a:ea typeface="微软雅黑" panose="020B0503020204020204" pitchFamily="34" charset="-122"/>
          <a:cs typeface="Arial" panose="020B0604020202020204" pitchFamily="34" charset="0"/>
        </a:defRPr>
      </a:lvl8pPr>
      <a:lvl9pPr marL="1828800" algn="l" defTabSz="912495" rtl="0" fontAlgn="base">
        <a:lnSpc>
          <a:spcPct val="90000"/>
        </a:lnSpc>
        <a:spcBef>
          <a:spcPct val="0"/>
        </a:spcBef>
        <a:spcAft>
          <a:spcPct val="0"/>
        </a:spcAft>
        <a:defRPr sz="5400">
          <a:solidFill>
            <a:schemeClr val="tx1"/>
          </a:solidFill>
          <a:latin typeface="Segoe UI Light" panose="020B0502040204020203"/>
          <a:ea typeface="微软雅黑" panose="020B0503020204020204" pitchFamily="34" charset="-122"/>
          <a:cs typeface="Arial" panose="020B0604020202020204" pitchFamily="34" charset="0"/>
        </a:defRPr>
      </a:lvl9pPr>
    </p:titleStyle>
    <p:bodyStyle>
      <a:lvl1pPr marL="339725" indent="-339725" algn="l" defTabSz="912495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Arial" panose="020B0604020202020204" pitchFamily="34" charset="0"/>
        <a:buChar char="•"/>
        <a:defRPr sz="3600" kern="1200" spc="-70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573405" indent="-233680" algn="l" defTabSz="912495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Wingdings" panose="05000000000000000000" pitchFamily="2" charset="2"/>
        <a:buChar char=""/>
        <a:defRPr sz="2400" kern="1200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798830" indent="-225425" algn="l" defTabSz="912495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Wingdings" panose="05000000000000000000" pitchFamily="2" charset="2"/>
        <a:buChar char=""/>
        <a:tabLst>
          <a:tab pos="798195" algn="l"/>
        </a:tabLst>
        <a:defRPr sz="2400" kern="1200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030605" indent="-231775" algn="l" defTabSz="912495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Wingdings" panose="05000000000000000000" pitchFamily="2" charset="2"/>
        <a:buChar char=""/>
        <a:defRPr sz="2000" kern="1200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256030" indent="-225425" algn="l" defTabSz="912495" rtl="0" fontAlgn="base">
        <a:lnSpc>
          <a:spcPct val="90000"/>
        </a:lnSpc>
        <a:spcBef>
          <a:spcPct val="20000"/>
        </a:spcBef>
        <a:spcAft>
          <a:spcPct val="0"/>
        </a:spcAft>
        <a:buSzPct val="90000"/>
        <a:buFont typeface="Wingdings" panose="05000000000000000000" pitchFamily="2" charset="2"/>
        <a:buChar char=""/>
        <a:tabLst>
          <a:tab pos="1255395" algn="l"/>
        </a:tabLst>
        <a:defRPr sz="2000" kern="1200">
          <a:solidFill>
            <a:schemeClr val="accent2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3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jpeg"/><Relationship Id="rId3" Type="http://schemas.openxmlformats.org/officeDocument/2006/relationships/notesSlide" Target="../notesSlides/notesSlide11.xml"/><Relationship Id="rId21" Type="http://schemas.openxmlformats.org/officeDocument/2006/relationships/image" Target="../media/image65.jpeg"/><Relationship Id="rId7" Type="http://schemas.openxmlformats.org/officeDocument/2006/relationships/image" Target="../media/image51.jpeg"/><Relationship Id="rId12" Type="http://schemas.openxmlformats.org/officeDocument/2006/relationships/image" Target="../media/image56.jpe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33" Type="http://schemas.openxmlformats.org/officeDocument/2006/relationships/image" Target="../media/image76.e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29" Type="http://schemas.openxmlformats.org/officeDocument/2006/relationships/image" Target="../media/image72.jpeg"/><Relationship Id="rId1" Type="http://schemas.openxmlformats.org/officeDocument/2006/relationships/tags" Target="../tags/tag4.xml"/><Relationship Id="rId6" Type="http://schemas.openxmlformats.org/officeDocument/2006/relationships/image" Target="../media/image50.png"/><Relationship Id="rId11" Type="http://schemas.openxmlformats.org/officeDocument/2006/relationships/image" Target="../media/image55.jpeg"/><Relationship Id="rId24" Type="http://schemas.openxmlformats.org/officeDocument/2006/relationships/image" Target="../media/image68.jpeg"/><Relationship Id="rId32" Type="http://schemas.openxmlformats.org/officeDocument/2006/relationships/image" Target="../media/image75.emf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28" Type="http://schemas.microsoft.com/office/2007/relationships/hdphoto" Target="../media/hdphoto2.wdp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31" Type="http://schemas.openxmlformats.org/officeDocument/2006/relationships/image" Target="../media/image74.emf"/><Relationship Id="rId4" Type="http://schemas.openxmlformats.org/officeDocument/2006/relationships/image" Target="../media/image14.png"/><Relationship Id="rId9" Type="http://schemas.openxmlformats.org/officeDocument/2006/relationships/image" Target="../media/image53.jpeg"/><Relationship Id="rId14" Type="http://schemas.openxmlformats.org/officeDocument/2006/relationships/image" Target="../media/image58.png"/><Relationship Id="rId22" Type="http://schemas.openxmlformats.org/officeDocument/2006/relationships/image" Target="../media/image66.jpeg"/><Relationship Id="rId27" Type="http://schemas.openxmlformats.org/officeDocument/2006/relationships/image" Target="../media/image71.png"/><Relationship Id="rId30" Type="http://schemas.openxmlformats.org/officeDocument/2006/relationships/image" Target="../media/image73.emf"/><Relationship Id="rId8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4.png"/><Relationship Id="rId7" Type="http://schemas.openxmlformats.org/officeDocument/2006/relationships/image" Target="../media/image81.pn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0.png"/><Relationship Id="rId11" Type="http://schemas.openxmlformats.org/officeDocument/2006/relationships/image" Target="../media/image84.png"/><Relationship Id="rId5" Type="http://schemas.openxmlformats.org/officeDocument/2006/relationships/image" Target="../media/image79.png"/><Relationship Id="rId10" Type="http://schemas.openxmlformats.org/officeDocument/2006/relationships/image" Target="../media/image83.png"/><Relationship Id="rId4" Type="http://schemas.openxmlformats.org/officeDocument/2006/relationships/image" Target="../media/image78.png"/><Relationship Id="rId9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cteurope.net/" TargetMode="External"/><Relationship Id="rId5" Type="http://schemas.openxmlformats.org/officeDocument/2006/relationships/hyperlink" Target="mailto:cuijing@chinatelecomglobal.com" TargetMode="External"/><Relationship Id="rId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1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Relationship Id="rId5" Type="http://schemas.openxmlformats.org/officeDocument/2006/relationships/image" Target="../media/image78.png"/><Relationship Id="rId4" Type="http://schemas.openxmlformats.org/officeDocument/2006/relationships/image" Target="../media/image86.png"/><Relationship Id="rId9" Type="http://schemas.openxmlformats.org/officeDocument/2006/relationships/image" Target="../media/image9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image" Target="../media/image14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78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cteurope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2364" y="0"/>
            <a:ext cx="12191999" cy="685894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5695" y="893018"/>
            <a:ext cx="9121408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400" b="1" spc="2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CTE</a:t>
            </a:r>
            <a:r>
              <a:rPr lang="zh-CN" altLang="en-US" sz="3400" b="1" spc="2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3400" b="1" spc="2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Telecom Europe</a:t>
            </a:r>
            <a:r>
              <a:rPr lang="zh-CN" altLang="en-US" sz="3400" b="1" spc="2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  <a:r>
              <a:rPr lang="en-US" altLang="zh-HK" sz="3400" b="1" spc="22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Update</a:t>
            </a:r>
            <a:endParaRPr lang="zh-HK" altLang="en-US" sz="3400" b="1" spc="22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07295" y="1946091"/>
            <a:ext cx="36508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Jing Cui</a:t>
            </a:r>
          </a:p>
          <a:p>
            <a:r>
              <a:rPr lang="en-GB" sz="1600" dirty="0">
                <a:solidFill>
                  <a:schemeClr val="bg1"/>
                </a:solidFill>
              </a:rPr>
              <a:t>Chief Representative </a:t>
            </a:r>
            <a:r>
              <a:rPr lang="en-GB" sz="1600" dirty="0" smtClean="0">
                <a:solidFill>
                  <a:schemeClr val="bg1"/>
                </a:solidFill>
              </a:rPr>
              <a:t> Denmark</a:t>
            </a:r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 smtClean="0">
                <a:solidFill>
                  <a:schemeClr val="bg1"/>
                </a:solidFill>
              </a:rPr>
              <a:t>E-mail</a:t>
            </a:r>
            <a:r>
              <a:rPr lang="en-GB" sz="1600" dirty="0">
                <a:solidFill>
                  <a:schemeClr val="bg1"/>
                </a:solidFill>
              </a:rPr>
              <a:t>:   cuijing@chinatelecomglobal.com</a:t>
            </a:r>
          </a:p>
          <a:p>
            <a:r>
              <a:rPr lang="en-GB" sz="1600" dirty="0">
                <a:solidFill>
                  <a:schemeClr val="bg1"/>
                </a:solidFill>
              </a:rPr>
              <a:t>http://</a:t>
            </a:r>
            <a:r>
              <a:rPr lang="en-GB" sz="1600" dirty="0" smtClean="0">
                <a:solidFill>
                  <a:schemeClr val="bg1"/>
                </a:solidFill>
              </a:rPr>
              <a:t>www.cteurope.net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7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5"/>
          <p:cNvSpPr/>
          <p:nvPr/>
        </p:nvSpPr>
        <p:spPr>
          <a:xfrm>
            <a:off x="386378" y="254456"/>
            <a:ext cx="3780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200" b="1" spc="-10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Presence In Europe</a:t>
            </a:r>
            <a:endParaRPr lang="zh-HK" altLang="en-US" sz="3200" b="1" spc="-10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2"/>
          <p:cNvSpPr>
            <a:spLocks/>
          </p:cNvSpPr>
          <p:nvPr/>
        </p:nvSpPr>
        <p:spPr bwMode="auto">
          <a:xfrm>
            <a:off x="0" y="844269"/>
            <a:ext cx="5327154" cy="82800"/>
          </a:xfrm>
          <a:custGeom>
            <a:avLst/>
            <a:gdLst>
              <a:gd name="T0" fmla="*/ 7376 w 7376"/>
              <a:gd name="T1" fmla="*/ 0 h 198"/>
              <a:gd name="T2" fmla="*/ 0 w 7376"/>
              <a:gd name="T3" fmla="*/ 0 h 198"/>
              <a:gd name="T4" fmla="*/ 0 w 7376"/>
              <a:gd name="T5" fmla="*/ 197 h 198"/>
              <a:gd name="T6" fmla="*/ 7304 w 7376"/>
              <a:gd name="T7" fmla="*/ 197 h 198"/>
              <a:gd name="T8" fmla="*/ 7376 w 7376"/>
              <a:gd name="T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76" h="198">
                <a:moveTo>
                  <a:pt x="7376" y="0"/>
                </a:moveTo>
                <a:lnTo>
                  <a:pt x="0" y="0"/>
                </a:lnTo>
                <a:lnTo>
                  <a:pt x="0" y="197"/>
                </a:lnTo>
                <a:lnTo>
                  <a:pt x="7304" y="197"/>
                </a:lnTo>
                <a:lnTo>
                  <a:pt x="7376" y="0"/>
                </a:lnTo>
              </a:path>
            </a:pathLst>
          </a:custGeom>
          <a:solidFill>
            <a:srgbClr val="005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圖片 19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6710" y="503999"/>
            <a:ext cx="2485290" cy="321251"/>
          </a:xfrm>
          <a:prstGeom prst="rect">
            <a:avLst/>
          </a:prstGeom>
        </p:spPr>
      </p:pic>
      <p:sp>
        <p:nvSpPr>
          <p:cNvPr id="14" name="矩形 29"/>
          <p:cNvSpPr/>
          <p:nvPr/>
        </p:nvSpPr>
        <p:spPr>
          <a:xfrm>
            <a:off x="9537700" y="269999"/>
            <a:ext cx="246295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ts val="2260"/>
              </a:lnSpc>
              <a:spcAft>
                <a:spcPts val="0"/>
              </a:spcAft>
            </a:pPr>
            <a:r>
              <a:rPr lang="en-US" altLang="zh-TW" sz="1200" b="1" kern="0" spc="80" dirty="0" smtClean="0">
                <a:solidFill>
                  <a:srgbClr val="F15A22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Extensive Global Network</a:t>
            </a:r>
            <a:endParaRPr lang="zh-TW" altLang="zh-HK" sz="1200" b="1" kern="100" spc="8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4" name="Picture 6" descr="C:\Users\FRANK WANG\Downloads\1 (1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1010" y="729259"/>
            <a:ext cx="7062800" cy="570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矩形 22"/>
          <p:cNvSpPr/>
          <p:nvPr/>
        </p:nvSpPr>
        <p:spPr>
          <a:xfrm>
            <a:off x="893560" y="1353968"/>
            <a:ext cx="4831992" cy="306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HK" altLang="en-US" sz="14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PoPs in           countries </a:t>
            </a:r>
            <a:r>
              <a:rPr lang="zh-HK" altLang="en-US" sz="14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regions </a:t>
            </a:r>
            <a:r>
              <a:rPr lang="en-GB" altLang="zh-HK" sz="14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Europe</a:t>
            </a:r>
            <a:endParaRPr lang="zh-HK" altLang="en-US" sz="1400" dirty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矩形 23"/>
          <p:cNvSpPr/>
          <p:nvPr/>
        </p:nvSpPr>
        <p:spPr>
          <a:xfrm>
            <a:off x="386191" y="1128239"/>
            <a:ext cx="68159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400" b="1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zh-HK" altLang="en-US" sz="3400" dirty="0">
              <a:solidFill>
                <a:srgbClr val="0054A6"/>
              </a:solidFill>
            </a:endParaRPr>
          </a:p>
        </p:txBody>
      </p:sp>
      <p:sp>
        <p:nvSpPr>
          <p:cNvPr id="10" name="矩形 24"/>
          <p:cNvSpPr/>
          <p:nvPr/>
        </p:nvSpPr>
        <p:spPr>
          <a:xfrm>
            <a:off x="1537398" y="1128238"/>
            <a:ext cx="68159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400" b="1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zh-HK" altLang="en-US" sz="3400" dirty="0">
              <a:solidFill>
                <a:srgbClr val="0054A6"/>
              </a:solidFill>
            </a:endParaRPr>
          </a:p>
        </p:txBody>
      </p:sp>
      <p:sp>
        <p:nvSpPr>
          <p:cNvPr id="17" name="矩形 28"/>
          <p:cNvSpPr/>
          <p:nvPr/>
        </p:nvSpPr>
        <p:spPr>
          <a:xfrm>
            <a:off x="481527" y="1876788"/>
            <a:ext cx="409047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zh-HK" sz="16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</a:t>
            </a:r>
            <a:r>
              <a:rPr lang="en-GB" altLang="zh-HK" sz="16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Headquarters </a:t>
            </a:r>
            <a:r>
              <a:rPr lang="en-US" altLang="zh-CN" sz="16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GB" altLang="zh-CN" sz="16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HK" altLang="en-US" sz="16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Kingdom</a:t>
            </a:r>
          </a:p>
        </p:txBody>
      </p:sp>
      <p:sp>
        <p:nvSpPr>
          <p:cNvPr id="18" name="矩形 28"/>
          <p:cNvSpPr/>
          <p:nvPr/>
        </p:nvSpPr>
        <p:spPr>
          <a:xfrm>
            <a:off x="481527" y="2599558"/>
            <a:ext cx="988647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zh-HK" sz="16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  <a:endParaRPr lang="zh-HK" altLang="en-US" sz="16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矩形 28"/>
          <p:cNvSpPr/>
          <p:nvPr/>
        </p:nvSpPr>
        <p:spPr>
          <a:xfrm>
            <a:off x="1724670" y="2599558"/>
            <a:ext cx="1253919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zh-HK" sz="16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  <a:endParaRPr lang="zh-HK" altLang="en-US" sz="16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28"/>
          <p:cNvSpPr/>
          <p:nvPr/>
        </p:nvSpPr>
        <p:spPr>
          <a:xfrm>
            <a:off x="3433243" y="2605803"/>
            <a:ext cx="146667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zh-HK" sz="16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  <a:endParaRPr lang="zh-HK" altLang="en-US" sz="16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8"/>
          <p:cNvSpPr/>
          <p:nvPr/>
        </p:nvSpPr>
        <p:spPr>
          <a:xfrm>
            <a:off x="3433243" y="3094192"/>
            <a:ext cx="146667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zh-HK" sz="16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  <a:endParaRPr lang="zh-HK" altLang="en-US" sz="16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矩形 28"/>
          <p:cNvSpPr/>
          <p:nvPr/>
        </p:nvSpPr>
        <p:spPr>
          <a:xfrm>
            <a:off x="1724670" y="3087947"/>
            <a:ext cx="1335401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zh-HK" sz="16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Switzerland</a:t>
            </a:r>
            <a:endParaRPr lang="zh-HK" altLang="en-US" sz="16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8"/>
          <p:cNvSpPr/>
          <p:nvPr/>
        </p:nvSpPr>
        <p:spPr>
          <a:xfrm>
            <a:off x="481527" y="3094192"/>
            <a:ext cx="988647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zh-HK" sz="16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  <a:endParaRPr lang="zh-HK" altLang="en-US" sz="16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8"/>
          <p:cNvSpPr/>
          <p:nvPr/>
        </p:nvSpPr>
        <p:spPr>
          <a:xfrm>
            <a:off x="481527" y="3578979"/>
            <a:ext cx="988647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zh-HK" sz="16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  <a:endParaRPr lang="zh-HK" altLang="en-US" sz="16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8"/>
          <p:cNvSpPr/>
          <p:nvPr/>
        </p:nvSpPr>
        <p:spPr>
          <a:xfrm>
            <a:off x="3449853" y="3595324"/>
            <a:ext cx="146667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zh-HK" sz="16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  <a:endParaRPr lang="zh-HK" altLang="en-US" sz="16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矩形 28"/>
          <p:cNvSpPr/>
          <p:nvPr/>
        </p:nvSpPr>
        <p:spPr>
          <a:xfrm>
            <a:off x="1741279" y="3589079"/>
            <a:ext cx="1825785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zh-HK" sz="16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 Republic</a:t>
            </a:r>
            <a:endParaRPr lang="zh-HK" altLang="en-US" sz="16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矩形 28"/>
          <p:cNvSpPr/>
          <p:nvPr/>
        </p:nvSpPr>
        <p:spPr>
          <a:xfrm>
            <a:off x="3449853" y="4077598"/>
            <a:ext cx="146667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zh-HK" sz="16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endParaRPr lang="zh-HK" altLang="en-US" sz="16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矩形 28"/>
          <p:cNvSpPr/>
          <p:nvPr/>
        </p:nvSpPr>
        <p:spPr>
          <a:xfrm>
            <a:off x="3466463" y="4578730"/>
            <a:ext cx="1466673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zh-HK" sz="16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endParaRPr lang="zh-HK" altLang="en-US" sz="16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1741279" y="4077597"/>
            <a:ext cx="1253919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zh-HK" sz="16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Hungary</a:t>
            </a:r>
            <a:endParaRPr lang="zh-HK" altLang="en-US" sz="16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28"/>
          <p:cNvSpPr/>
          <p:nvPr/>
        </p:nvSpPr>
        <p:spPr>
          <a:xfrm>
            <a:off x="481527" y="4565986"/>
            <a:ext cx="1335401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zh-HK" sz="16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  <a:endParaRPr lang="zh-HK" altLang="en-US" sz="16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矩形 28"/>
          <p:cNvSpPr/>
          <p:nvPr/>
        </p:nvSpPr>
        <p:spPr>
          <a:xfrm>
            <a:off x="481526" y="4070575"/>
            <a:ext cx="1396669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zh-HK" sz="16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Montenegro</a:t>
            </a:r>
            <a:endParaRPr lang="zh-HK" altLang="en-US" sz="16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矩形 28"/>
          <p:cNvSpPr/>
          <p:nvPr/>
        </p:nvSpPr>
        <p:spPr>
          <a:xfrm>
            <a:off x="1717345" y="4562155"/>
            <a:ext cx="1335401" cy="335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zh-HK" sz="16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Belarus</a:t>
            </a:r>
            <a:endParaRPr lang="zh-HK" altLang="en-US" sz="16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289"/>
            <a:ext cx="12193200" cy="323711"/>
          </a:xfrm>
          <a:prstGeom prst="rect">
            <a:avLst/>
          </a:prstGeom>
        </p:spPr>
      </p:pic>
      <p:sp>
        <p:nvSpPr>
          <p:cNvPr id="35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11404800" y="6534000"/>
            <a:ext cx="784800" cy="324000"/>
          </a:xfrm>
        </p:spPr>
        <p:txBody>
          <a:bodyPr/>
          <a:lstStyle/>
          <a:p>
            <a:pPr algn="ctr"/>
            <a:r>
              <a:rPr lang="en-US" altLang="zh-HK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HK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3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289"/>
            <a:ext cx="12193200" cy="323711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1404800" y="6534000"/>
            <a:ext cx="784800" cy="324000"/>
          </a:xfrm>
        </p:spPr>
        <p:txBody>
          <a:bodyPr/>
          <a:lstStyle/>
          <a:p>
            <a:pPr algn="ctr"/>
            <a:fld id="{0304D427-2136-4E02-878A-D67FF2E0B9C5}" type="slidenum">
              <a:rPr lang="zh-HK" altLang="en-US" smtClean="0">
                <a:solidFill>
                  <a:schemeClr val="bg1"/>
                </a:solidFill>
                <a:cs typeface="Arial" panose="020B0604020202020204" pitchFamily="34" charset="0"/>
              </a:rPr>
              <a:pPr algn="ctr"/>
              <a:t>11</a:t>
            </a:fld>
            <a:endParaRPr lang="zh-HK" altLang="en-US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9967" y="274999"/>
            <a:ext cx="69204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200" b="1" spc="-10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Information </a:t>
            </a:r>
            <a:r>
              <a:rPr lang="en-US" altLang="zh-CN" sz="3200" b="1" spc="-10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3200" b="1" spc="-10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ighway </a:t>
            </a:r>
            <a:r>
              <a:rPr lang="en-US" altLang="zh-HK" sz="3200" b="1" spc="-10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endParaRPr lang="zh-HK" altLang="en-US" sz="3200" b="1" spc="-10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2"/>
          <p:cNvSpPr>
            <a:spLocks/>
          </p:cNvSpPr>
          <p:nvPr/>
        </p:nvSpPr>
        <p:spPr bwMode="auto">
          <a:xfrm>
            <a:off x="0" y="844269"/>
            <a:ext cx="7932033" cy="82800"/>
          </a:xfrm>
          <a:custGeom>
            <a:avLst/>
            <a:gdLst>
              <a:gd name="T0" fmla="*/ 7376 w 7376"/>
              <a:gd name="T1" fmla="*/ 0 h 198"/>
              <a:gd name="T2" fmla="*/ 0 w 7376"/>
              <a:gd name="T3" fmla="*/ 0 h 198"/>
              <a:gd name="T4" fmla="*/ 0 w 7376"/>
              <a:gd name="T5" fmla="*/ 197 h 198"/>
              <a:gd name="T6" fmla="*/ 7304 w 7376"/>
              <a:gd name="T7" fmla="*/ 197 h 198"/>
              <a:gd name="T8" fmla="*/ 7376 w 7376"/>
              <a:gd name="T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76" h="198">
                <a:moveTo>
                  <a:pt x="7376" y="0"/>
                </a:moveTo>
                <a:lnTo>
                  <a:pt x="0" y="0"/>
                </a:lnTo>
                <a:lnTo>
                  <a:pt x="0" y="197"/>
                </a:lnTo>
                <a:lnTo>
                  <a:pt x="7304" y="197"/>
                </a:lnTo>
                <a:lnTo>
                  <a:pt x="7376" y="0"/>
                </a:lnTo>
              </a:path>
            </a:pathLst>
          </a:custGeom>
          <a:solidFill>
            <a:srgbClr val="005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 dirty="0">
              <a:cs typeface="Arial" panose="020B0604020202020204" pitchFamily="34" charset="0"/>
            </a:endParaRPr>
          </a:p>
        </p:txBody>
      </p:sp>
      <p:pic>
        <p:nvPicPr>
          <p:cNvPr id="13" name="Picture 2" descr="C:\Users\Fujitsu\AppData\Local\Temp\Rar$DRa0.650\CTG_Visual_UPDATED2203\Eng\022_CTG Corporate PPT_v28_map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2819" y="2817518"/>
            <a:ext cx="7598890" cy="404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圖片 2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6918" y="1717617"/>
            <a:ext cx="1246529" cy="1161686"/>
          </a:xfrm>
          <a:prstGeom prst="rect">
            <a:avLst/>
          </a:prstGeom>
        </p:spPr>
      </p:pic>
      <p:sp>
        <p:nvSpPr>
          <p:cNvPr id="17" name="矩形 43"/>
          <p:cNvSpPr/>
          <p:nvPr/>
        </p:nvSpPr>
        <p:spPr>
          <a:xfrm>
            <a:off x="665318" y="1717617"/>
            <a:ext cx="478829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HK" altLang="en-US" spc="5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global network consists </a:t>
            </a:r>
            <a:r>
              <a:rPr lang="zh-HK" altLang="en-US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altLang="zh-HK" sz="3200" b="1" i="1" spc="5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  <a:r>
              <a:rPr lang="zh-HK" altLang="en-US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zh-HK" altLang="en-US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ubmarine </a:t>
            </a:r>
            <a:r>
              <a:rPr lang="en-US" altLang="zh-HK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terrestrial cables</a:t>
            </a:r>
            <a:r>
              <a:rPr lang="zh-HK" altLang="en-US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zh-HK" altLang="en-US" spc="5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delivering a </a:t>
            </a:r>
            <a:r>
              <a:rPr lang="zh-HK" altLang="en-US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en-US" altLang="zh-HK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2800" b="1" spc="50" dirty="0" smtClean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30Tbps international bandwidth</a:t>
            </a:r>
            <a:r>
              <a:rPr lang="en-US" altLang="zh-HK" sz="1600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2" name="Picture 4" descr="C:\Users\Fujitsu\AppData\Local\Temp\Rar$DRa0.383\CTG_Visual_UPDATED2203\Eng\022_CTG Corporate PPT_v27_eng_map2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4871" y="700201"/>
            <a:ext cx="5901457" cy="4067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矩形 23"/>
          <p:cNvSpPr/>
          <p:nvPr/>
        </p:nvSpPr>
        <p:spPr>
          <a:xfrm>
            <a:off x="7115742" y="4643840"/>
            <a:ext cx="489971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zh-HK" altLang="en-US" sz="1100" spc="70" dirty="0">
                <a:solidFill>
                  <a:srgbClr val="0054A6"/>
                </a:solidFill>
                <a:cs typeface="Arial" panose="020B0604020202020204" pitchFamily="34" charset="0"/>
              </a:rPr>
              <a:t>China-Kazakhstan Cable</a:t>
            </a:r>
          </a:p>
          <a:p>
            <a:pPr marL="182563" indent="-182563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zh-HK" altLang="en-US" sz="1100" spc="70" dirty="0">
                <a:solidFill>
                  <a:srgbClr val="0054A6"/>
                </a:solidFill>
                <a:cs typeface="Arial" panose="020B0604020202020204" pitchFamily="34" charset="0"/>
              </a:rPr>
              <a:t>China-Kyrgyzstan Cable</a:t>
            </a:r>
          </a:p>
          <a:p>
            <a:pPr marL="182563" indent="-182563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zh-HK" altLang="en-US" sz="1100" spc="70" dirty="0">
                <a:solidFill>
                  <a:srgbClr val="0054A6"/>
                </a:solidFill>
                <a:cs typeface="Arial" panose="020B0604020202020204" pitchFamily="34" charset="0"/>
              </a:rPr>
              <a:t>China-Tajikistan Cable</a:t>
            </a:r>
          </a:p>
          <a:p>
            <a:pPr marL="182563" indent="-182563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zh-HK" altLang="en-US" sz="1100" spc="70" dirty="0">
                <a:solidFill>
                  <a:srgbClr val="0054A6"/>
                </a:solidFill>
                <a:cs typeface="Arial" panose="020B0604020202020204" pitchFamily="34" charset="0"/>
              </a:rPr>
              <a:t>China-Nepal Cable</a:t>
            </a:r>
            <a:endParaRPr lang="en-US" altLang="zh-HK" sz="1100" spc="70" dirty="0">
              <a:solidFill>
                <a:srgbClr val="0054A6"/>
              </a:solidFill>
              <a:cs typeface="Arial" panose="020B0604020202020204" pitchFamily="34" charset="0"/>
            </a:endParaRPr>
          </a:p>
          <a:p>
            <a:pPr marL="182563" indent="-182563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altLang="zh-HK" sz="1100" spc="70" dirty="0">
                <a:solidFill>
                  <a:srgbClr val="0054A6"/>
                </a:solidFill>
                <a:cs typeface="Arial" panose="020B0604020202020204" pitchFamily="34" charset="0"/>
              </a:rPr>
              <a:t>China-Russia Cable</a:t>
            </a:r>
            <a:endParaRPr lang="zh-HK" altLang="en-US" sz="1100" spc="70" dirty="0">
              <a:solidFill>
                <a:srgbClr val="0054A6"/>
              </a:solidFill>
              <a:cs typeface="Arial" panose="020B0604020202020204" pitchFamily="34" charset="0"/>
            </a:endParaRPr>
          </a:p>
          <a:p>
            <a:pPr marL="182563" indent="-182563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zh-HK" altLang="en-US" sz="1100" spc="70" dirty="0">
                <a:solidFill>
                  <a:srgbClr val="0054A6"/>
                </a:solidFill>
                <a:cs typeface="Arial" panose="020B0604020202020204" pitchFamily="34" charset="0"/>
              </a:rPr>
              <a:t>China-Mongolia Cable</a:t>
            </a:r>
          </a:p>
        </p:txBody>
      </p:sp>
      <p:sp>
        <p:nvSpPr>
          <p:cNvPr id="3" name="Rectangle 2"/>
          <p:cNvSpPr/>
          <p:nvPr/>
        </p:nvSpPr>
        <p:spPr>
          <a:xfrm>
            <a:off x="9303764" y="4833950"/>
            <a:ext cx="3049200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zh-HK" altLang="en-US" sz="1100" spc="70" dirty="0">
                <a:solidFill>
                  <a:srgbClr val="0054A6"/>
                </a:solidFill>
                <a:cs typeface="Arial" panose="020B0604020202020204" pitchFamily="34" charset="0"/>
              </a:rPr>
              <a:t>China-Vietnam Cable</a:t>
            </a:r>
            <a:endParaRPr lang="en-US" altLang="zh-HK" sz="1100" spc="70" dirty="0">
              <a:solidFill>
                <a:srgbClr val="0054A6"/>
              </a:solidFill>
              <a:cs typeface="Arial" panose="020B0604020202020204" pitchFamily="34" charset="0"/>
            </a:endParaRPr>
          </a:p>
          <a:p>
            <a:pPr marL="182563" indent="-182563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en-US" altLang="zh-HK" sz="1100" spc="70" dirty="0">
                <a:solidFill>
                  <a:srgbClr val="0054A6"/>
                </a:solidFill>
                <a:cs typeface="Arial" panose="020B0604020202020204" pitchFamily="34" charset="0"/>
              </a:rPr>
              <a:t>China-Myanmar Cable</a:t>
            </a:r>
            <a:endParaRPr lang="zh-HK" altLang="en-US" sz="1100" spc="70" dirty="0">
              <a:solidFill>
                <a:srgbClr val="0054A6"/>
              </a:solidFill>
              <a:cs typeface="Arial" panose="020B0604020202020204" pitchFamily="34" charset="0"/>
            </a:endParaRPr>
          </a:p>
          <a:p>
            <a:pPr marL="182563" indent="-182563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zh-HK" altLang="en-US" sz="1100" spc="70" dirty="0">
                <a:solidFill>
                  <a:srgbClr val="0054A6"/>
                </a:solidFill>
                <a:cs typeface="Arial" panose="020B0604020202020204" pitchFamily="34" charset="0"/>
              </a:rPr>
              <a:t>China-Laos Cable</a:t>
            </a:r>
          </a:p>
          <a:p>
            <a:pPr marL="182563" indent="-182563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zh-HK" altLang="en-US" sz="1100" spc="70" dirty="0">
                <a:solidFill>
                  <a:srgbClr val="0054A6"/>
                </a:solidFill>
                <a:cs typeface="Arial" panose="020B0604020202020204" pitchFamily="34" charset="0"/>
              </a:rPr>
              <a:t>Shenzhen-Hong Kong Cable</a:t>
            </a:r>
          </a:p>
          <a:p>
            <a:pPr marL="182563" indent="-182563">
              <a:lnSpc>
                <a:spcPts val="2000"/>
              </a:lnSpc>
              <a:buSzPct val="120000"/>
              <a:buFont typeface="Arial" panose="020B0604020202020204" pitchFamily="34" charset="0"/>
              <a:buChar char="•"/>
            </a:pPr>
            <a:r>
              <a:rPr lang="zh-HK" altLang="en-US" sz="1100" spc="70" dirty="0">
                <a:solidFill>
                  <a:srgbClr val="0054A6"/>
                </a:solidFill>
                <a:cs typeface="Arial" panose="020B0604020202020204" pitchFamily="34" charset="0"/>
              </a:rPr>
              <a:t>Zhuhai-Macau Cross-Border Cable</a:t>
            </a:r>
          </a:p>
        </p:txBody>
      </p:sp>
      <p:sp>
        <p:nvSpPr>
          <p:cNvPr id="4" name="Rectangle 3"/>
          <p:cNvSpPr/>
          <p:nvPr/>
        </p:nvSpPr>
        <p:spPr>
          <a:xfrm>
            <a:off x="366227" y="1064781"/>
            <a:ext cx="66607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800" b="1" i="1" spc="5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Actualized the Belt &amp; Road Initiative </a:t>
            </a:r>
            <a:endParaRPr lang="en-GB" sz="2800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3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289"/>
            <a:ext cx="12193200" cy="323711"/>
          </a:xfrm>
          <a:prstGeom prst="rect">
            <a:avLst/>
          </a:prstGeom>
        </p:spPr>
      </p:pic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>
          <a:xfrm>
            <a:off x="11404800" y="6534000"/>
            <a:ext cx="784800" cy="324000"/>
          </a:xfrm>
        </p:spPr>
        <p:txBody>
          <a:bodyPr/>
          <a:lstStyle/>
          <a:p>
            <a:pPr algn="ctr"/>
            <a:fld id="{0304D427-2136-4E02-878A-D67FF2E0B9C5}" type="slidenum">
              <a:rPr lang="zh-HK" alt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12</a:t>
            </a:fld>
            <a:endParaRPr lang="zh-HK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6378" y="254456"/>
            <a:ext cx="52709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pc="-10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Euro-Asia Network Solution</a:t>
            </a:r>
            <a:endParaRPr lang="zh-HK" altLang="en-US" sz="3200" b="1" spc="-10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2"/>
          <p:cNvSpPr>
            <a:spLocks/>
          </p:cNvSpPr>
          <p:nvPr/>
        </p:nvSpPr>
        <p:spPr bwMode="auto">
          <a:xfrm>
            <a:off x="0" y="844269"/>
            <a:ext cx="7932033" cy="82800"/>
          </a:xfrm>
          <a:custGeom>
            <a:avLst/>
            <a:gdLst>
              <a:gd name="T0" fmla="*/ 7376 w 7376"/>
              <a:gd name="T1" fmla="*/ 0 h 198"/>
              <a:gd name="T2" fmla="*/ 0 w 7376"/>
              <a:gd name="T3" fmla="*/ 0 h 198"/>
              <a:gd name="T4" fmla="*/ 0 w 7376"/>
              <a:gd name="T5" fmla="*/ 197 h 198"/>
              <a:gd name="T6" fmla="*/ 7304 w 7376"/>
              <a:gd name="T7" fmla="*/ 197 h 198"/>
              <a:gd name="T8" fmla="*/ 7376 w 7376"/>
              <a:gd name="T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76" h="198">
                <a:moveTo>
                  <a:pt x="7376" y="0"/>
                </a:moveTo>
                <a:lnTo>
                  <a:pt x="0" y="0"/>
                </a:lnTo>
                <a:lnTo>
                  <a:pt x="0" y="197"/>
                </a:lnTo>
                <a:lnTo>
                  <a:pt x="7304" y="197"/>
                </a:lnTo>
                <a:lnTo>
                  <a:pt x="7376" y="0"/>
                </a:lnTo>
              </a:path>
            </a:pathLst>
          </a:custGeom>
          <a:solidFill>
            <a:srgbClr val="005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圖片 13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6710" y="503999"/>
            <a:ext cx="2485290" cy="32125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537700" y="269999"/>
            <a:ext cx="246295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ts val="2260"/>
              </a:lnSpc>
              <a:spcAft>
                <a:spcPts val="0"/>
              </a:spcAft>
            </a:pPr>
            <a:r>
              <a:rPr lang="en-US" altLang="zh-TW" sz="1200" b="1" kern="0" spc="80" dirty="0">
                <a:solidFill>
                  <a:srgbClr val="F15A22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Extensive Global Network</a:t>
            </a:r>
            <a:endParaRPr lang="zh-TW" altLang="zh-HK" sz="1200" b="1" kern="100" spc="8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E3DE2E04-F6E4-4866-933D-8D9FF35D75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1604" y="1320318"/>
            <a:ext cx="8527080" cy="47195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5A4FD2-7387-47BF-9E58-3EE460090EB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9902" y="2625088"/>
            <a:ext cx="140494" cy="146236"/>
          </a:xfrm>
          <a:prstGeom prst="ellipse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6879AAD-EFF7-4BAF-A6AB-387B8B9DA13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34702" y="2958463"/>
            <a:ext cx="140494" cy="146236"/>
          </a:xfrm>
          <a:prstGeom prst="ellipse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B10FF09-DE6B-4D87-A3F0-8A16702889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6024" y="2158363"/>
            <a:ext cx="140494" cy="146236"/>
          </a:xfrm>
          <a:prstGeom prst="ellipse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93969DA2-10E0-44A9-AA9E-D77013419B9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49768" y="2492179"/>
            <a:ext cx="140494" cy="146236"/>
          </a:xfrm>
          <a:prstGeom prst="ellipse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8A9B53A-A81F-4C1F-BE3C-7972AE23AC3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685" y="2698206"/>
            <a:ext cx="140494" cy="146236"/>
          </a:xfrm>
          <a:prstGeom prst="ellipse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6E14FD2-5F1D-4EE4-B7FF-4B390149A4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06675" y="3059059"/>
            <a:ext cx="140494" cy="146236"/>
          </a:xfrm>
          <a:prstGeom prst="ellipse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53EF07D-34A2-4739-B61A-EF43191AA5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1698" y="3393376"/>
            <a:ext cx="140494" cy="146236"/>
          </a:xfrm>
          <a:prstGeom prst="ellipse">
            <a:avLst/>
          </a:prstGeom>
        </p:spPr>
      </p:pic>
      <p:cxnSp>
        <p:nvCxnSpPr>
          <p:cNvPr id="51" name="直线连接符 13">
            <a:extLst>
              <a:ext uri="{FF2B5EF4-FFF2-40B4-BE49-F238E27FC236}">
                <a16:creationId xmlns:a16="http://schemas.microsoft.com/office/drawing/2014/main" id="{3CFBAC0E-703E-41F1-B876-1FABEE8C0144}"/>
              </a:ext>
            </a:extLst>
          </p:cNvPr>
          <p:cNvCxnSpPr>
            <a:cxnSpLocks/>
            <a:endCxn id="42" idx="1"/>
          </p:cNvCxnSpPr>
          <p:nvPr/>
        </p:nvCxnSpPr>
        <p:spPr>
          <a:xfrm>
            <a:off x="3638612" y="2729863"/>
            <a:ext cx="216665" cy="250016"/>
          </a:xfrm>
          <a:prstGeom prst="line">
            <a:avLst/>
          </a:prstGeom>
          <a:ln w="12700" cmpd="sng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直线连接符 6">
            <a:extLst>
              <a:ext uri="{FF2B5EF4-FFF2-40B4-BE49-F238E27FC236}">
                <a16:creationId xmlns:a16="http://schemas.microsoft.com/office/drawing/2014/main" id="{9206D336-BA97-49FD-B922-2FCD9064D82C}"/>
              </a:ext>
            </a:extLst>
          </p:cNvPr>
          <p:cNvCxnSpPr>
            <a:cxnSpLocks/>
            <a:stCxn id="7" idx="6"/>
            <a:endCxn id="43" idx="2"/>
          </p:cNvCxnSpPr>
          <p:nvPr/>
        </p:nvCxnSpPr>
        <p:spPr>
          <a:xfrm>
            <a:off x="3670396" y="2698206"/>
            <a:ext cx="497681" cy="104775"/>
          </a:xfrm>
          <a:prstGeom prst="line">
            <a:avLst/>
          </a:prstGeom>
          <a:ln w="12700" cmpd="sng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直线连接符 14">
            <a:extLst>
              <a:ext uri="{FF2B5EF4-FFF2-40B4-BE49-F238E27FC236}">
                <a16:creationId xmlns:a16="http://schemas.microsoft.com/office/drawing/2014/main" id="{37F6DF5D-900F-43D2-9293-93E5ABD6ED99}"/>
              </a:ext>
            </a:extLst>
          </p:cNvPr>
          <p:cNvCxnSpPr>
            <a:cxnSpLocks/>
            <a:stCxn id="43" idx="3"/>
            <a:endCxn id="42" idx="7"/>
          </p:cNvCxnSpPr>
          <p:nvPr/>
        </p:nvCxnSpPr>
        <p:spPr>
          <a:xfrm flipH="1">
            <a:off x="3954621" y="2854683"/>
            <a:ext cx="234031" cy="125196"/>
          </a:xfrm>
          <a:prstGeom prst="line">
            <a:avLst/>
          </a:prstGeom>
          <a:ln w="12700" cmpd="sng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直线连接符 7">
            <a:extLst>
              <a:ext uri="{FF2B5EF4-FFF2-40B4-BE49-F238E27FC236}">
                <a16:creationId xmlns:a16="http://schemas.microsoft.com/office/drawing/2014/main" id="{BF9035C3-D79F-49A4-8E1C-35F9C0B7AC03}"/>
              </a:ext>
            </a:extLst>
          </p:cNvPr>
          <p:cNvCxnSpPr>
            <a:cxnSpLocks/>
            <a:stCxn id="44" idx="2"/>
            <a:endCxn id="7" idx="7"/>
          </p:cNvCxnSpPr>
          <p:nvPr/>
        </p:nvCxnSpPr>
        <p:spPr>
          <a:xfrm flipH="1">
            <a:off x="3649821" y="2231481"/>
            <a:ext cx="686203" cy="415023"/>
          </a:xfrm>
          <a:prstGeom prst="line">
            <a:avLst/>
          </a:prstGeom>
          <a:ln w="12700" cmpd="sng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直线连接符 8">
            <a:extLst>
              <a:ext uri="{FF2B5EF4-FFF2-40B4-BE49-F238E27FC236}">
                <a16:creationId xmlns:a16="http://schemas.microsoft.com/office/drawing/2014/main" id="{2803C0AA-A74B-48D2-A4CC-2C35276CE69B}"/>
              </a:ext>
            </a:extLst>
          </p:cNvPr>
          <p:cNvCxnSpPr>
            <a:cxnSpLocks/>
            <a:stCxn id="44" idx="4"/>
            <a:endCxn id="43" idx="7"/>
          </p:cNvCxnSpPr>
          <p:nvPr/>
        </p:nvCxnSpPr>
        <p:spPr>
          <a:xfrm flipH="1">
            <a:off x="4287996" y="2304599"/>
            <a:ext cx="118275" cy="446680"/>
          </a:xfrm>
          <a:prstGeom prst="line">
            <a:avLst/>
          </a:prstGeom>
          <a:ln w="12700" cmpd="sng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Connector: Curved 108">
            <a:extLst>
              <a:ext uri="{FF2B5EF4-FFF2-40B4-BE49-F238E27FC236}">
                <a16:creationId xmlns:a16="http://schemas.microsoft.com/office/drawing/2014/main" id="{04B3A368-93D1-4A8D-9989-BF25237CBF99}"/>
              </a:ext>
            </a:extLst>
          </p:cNvPr>
          <p:cNvCxnSpPr>
            <a:cxnSpLocks/>
            <a:stCxn id="44" idx="0"/>
            <a:endCxn id="45" idx="1"/>
          </p:cNvCxnSpPr>
          <p:nvPr/>
        </p:nvCxnSpPr>
        <p:spPr>
          <a:xfrm rot="16200000" flipH="1">
            <a:off x="4910691" y="1653943"/>
            <a:ext cx="355232" cy="1364072"/>
          </a:xfrm>
          <a:prstGeom prst="curvedConnector3">
            <a:avLst>
              <a:gd name="adj1" fmla="val -32176"/>
            </a:avLst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任意形状 11">
            <a:extLst>
              <a:ext uri="{FF2B5EF4-FFF2-40B4-BE49-F238E27FC236}">
                <a16:creationId xmlns:a16="http://schemas.microsoft.com/office/drawing/2014/main" id="{F838E7DB-248D-4DB0-8038-78F939AD2109}"/>
              </a:ext>
            </a:extLst>
          </p:cNvPr>
          <p:cNvSpPr/>
          <p:nvPr/>
        </p:nvSpPr>
        <p:spPr>
          <a:xfrm>
            <a:off x="4316109" y="2565297"/>
            <a:ext cx="4511939" cy="535763"/>
          </a:xfrm>
          <a:custGeom>
            <a:avLst/>
            <a:gdLst>
              <a:gd name="connsiteX0" fmla="*/ 0 w 3746500"/>
              <a:gd name="connsiteY0" fmla="*/ 264309 h 575459"/>
              <a:gd name="connsiteX1" fmla="*/ 1847850 w 3746500"/>
              <a:gd name="connsiteY1" fmla="*/ 10309 h 575459"/>
              <a:gd name="connsiteX2" fmla="*/ 3746500 w 3746500"/>
              <a:gd name="connsiteY2" fmla="*/ 575459 h 575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6500" h="575459">
                <a:moveTo>
                  <a:pt x="0" y="264309"/>
                </a:moveTo>
                <a:cubicBezTo>
                  <a:pt x="611716" y="111380"/>
                  <a:pt x="1223433" y="-41549"/>
                  <a:pt x="1847850" y="10309"/>
                </a:cubicBezTo>
                <a:cubicBezTo>
                  <a:pt x="2472267" y="62167"/>
                  <a:pt x="3746500" y="575459"/>
                  <a:pt x="3746500" y="575459"/>
                </a:cubicBezTo>
              </a:path>
            </a:pathLst>
          </a:custGeom>
          <a:ln w="12700" cmpd="sng">
            <a:solidFill>
              <a:srgbClr val="29854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9" name="任意形状 12">
            <a:extLst>
              <a:ext uri="{FF2B5EF4-FFF2-40B4-BE49-F238E27FC236}">
                <a16:creationId xmlns:a16="http://schemas.microsoft.com/office/drawing/2014/main" id="{145D2B5F-407F-4239-9290-BE9A58768806}"/>
              </a:ext>
            </a:extLst>
          </p:cNvPr>
          <p:cNvSpPr/>
          <p:nvPr/>
        </p:nvSpPr>
        <p:spPr>
          <a:xfrm>
            <a:off x="4287996" y="2794725"/>
            <a:ext cx="3263702" cy="660414"/>
          </a:xfrm>
          <a:custGeom>
            <a:avLst/>
            <a:gdLst>
              <a:gd name="connsiteX0" fmla="*/ 0 w 2616200"/>
              <a:gd name="connsiteY0" fmla="*/ 34991 h 396941"/>
              <a:gd name="connsiteX1" fmla="*/ 793750 w 2616200"/>
              <a:gd name="connsiteY1" fmla="*/ 111191 h 396941"/>
              <a:gd name="connsiteX2" fmla="*/ 1562100 w 2616200"/>
              <a:gd name="connsiteY2" fmla="*/ 9591 h 396941"/>
              <a:gd name="connsiteX3" fmla="*/ 2616200 w 2616200"/>
              <a:gd name="connsiteY3" fmla="*/ 396941 h 396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6200" h="396941">
                <a:moveTo>
                  <a:pt x="0" y="34991"/>
                </a:moveTo>
                <a:cubicBezTo>
                  <a:pt x="266700" y="75207"/>
                  <a:pt x="533400" y="115424"/>
                  <a:pt x="793750" y="111191"/>
                </a:cubicBezTo>
                <a:cubicBezTo>
                  <a:pt x="1054100" y="106958"/>
                  <a:pt x="1258358" y="-38034"/>
                  <a:pt x="1562100" y="9591"/>
                </a:cubicBezTo>
                <a:cubicBezTo>
                  <a:pt x="1865842" y="57216"/>
                  <a:pt x="2616200" y="396941"/>
                  <a:pt x="2616200" y="396941"/>
                </a:cubicBezTo>
              </a:path>
            </a:pathLst>
          </a:custGeom>
          <a:ln w="12700" cmpd="sng">
            <a:solidFill>
              <a:srgbClr val="59595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0" name="任意形状 10">
            <a:extLst>
              <a:ext uri="{FF2B5EF4-FFF2-40B4-BE49-F238E27FC236}">
                <a16:creationId xmlns:a16="http://schemas.microsoft.com/office/drawing/2014/main" id="{B1072DD7-CB18-4302-9C2D-16F1937ADAEF}"/>
              </a:ext>
            </a:extLst>
          </p:cNvPr>
          <p:cNvSpPr/>
          <p:nvPr/>
        </p:nvSpPr>
        <p:spPr>
          <a:xfrm>
            <a:off x="5890262" y="2492178"/>
            <a:ext cx="2965899" cy="608881"/>
          </a:xfrm>
          <a:custGeom>
            <a:avLst/>
            <a:gdLst>
              <a:gd name="connsiteX0" fmla="*/ 0 w 2552700"/>
              <a:gd name="connsiteY0" fmla="*/ 83826 h 852176"/>
              <a:gd name="connsiteX1" fmla="*/ 1409700 w 2552700"/>
              <a:gd name="connsiteY1" fmla="*/ 71126 h 852176"/>
              <a:gd name="connsiteX2" fmla="*/ 2552700 w 2552700"/>
              <a:gd name="connsiteY2" fmla="*/ 852176 h 852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52700" h="852176">
                <a:moveTo>
                  <a:pt x="0" y="83826"/>
                </a:moveTo>
                <a:cubicBezTo>
                  <a:pt x="492125" y="13447"/>
                  <a:pt x="984250" y="-56932"/>
                  <a:pt x="1409700" y="71126"/>
                </a:cubicBezTo>
                <a:cubicBezTo>
                  <a:pt x="1835150" y="199184"/>
                  <a:pt x="2333625" y="722001"/>
                  <a:pt x="2552700" y="852176"/>
                </a:cubicBezTo>
              </a:path>
            </a:pathLst>
          </a:custGeom>
          <a:ln w="12700" cmpd="sng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1" name="任意形状 18">
            <a:extLst>
              <a:ext uri="{FF2B5EF4-FFF2-40B4-BE49-F238E27FC236}">
                <a16:creationId xmlns:a16="http://schemas.microsoft.com/office/drawing/2014/main" id="{3B848259-FC3B-465C-9673-A8585F544BA0}"/>
              </a:ext>
            </a:extLst>
          </p:cNvPr>
          <p:cNvSpPr/>
          <p:nvPr/>
        </p:nvSpPr>
        <p:spPr>
          <a:xfrm>
            <a:off x="4403617" y="1866829"/>
            <a:ext cx="5237562" cy="843423"/>
          </a:xfrm>
          <a:custGeom>
            <a:avLst/>
            <a:gdLst>
              <a:gd name="connsiteX0" fmla="*/ 0 w 4093967"/>
              <a:gd name="connsiteY0" fmla="*/ 313743 h 993193"/>
              <a:gd name="connsiteX1" fmla="*/ 158750 w 4093967"/>
              <a:gd name="connsiteY1" fmla="*/ 40693 h 993193"/>
              <a:gd name="connsiteX2" fmla="*/ 431800 w 4093967"/>
              <a:gd name="connsiteY2" fmla="*/ 2593 h 993193"/>
              <a:gd name="connsiteX3" fmla="*/ 692150 w 4093967"/>
              <a:gd name="connsiteY3" fmla="*/ 53393 h 993193"/>
              <a:gd name="connsiteX4" fmla="*/ 1219200 w 4093967"/>
              <a:gd name="connsiteY4" fmla="*/ 250243 h 993193"/>
              <a:gd name="connsiteX5" fmla="*/ 1682750 w 4093967"/>
              <a:gd name="connsiteY5" fmla="*/ 485193 h 993193"/>
              <a:gd name="connsiteX6" fmla="*/ 2305050 w 4093967"/>
              <a:gd name="connsiteY6" fmla="*/ 764593 h 993193"/>
              <a:gd name="connsiteX7" fmla="*/ 2622550 w 4093967"/>
              <a:gd name="connsiteY7" fmla="*/ 828093 h 993193"/>
              <a:gd name="connsiteX8" fmla="*/ 3067050 w 4093967"/>
              <a:gd name="connsiteY8" fmla="*/ 624893 h 993193"/>
              <a:gd name="connsiteX9" fmla="*/ 3524250 w 4093967"/>
              <a:gd name="connsiteY9" fmla="*/ 510593 h 993193"/>
              <a:gd name="connsiteX10" fmla="*/ 3924300 w 4093967"/>
              <a:gd name="connsiteY10" fmla="*/ 567743 h 993193"/>
              <a:gd name="connsiteX11" fmla="*/ 4089400 w 4093967"/>
              <a:gd name="connsiteY11" fmla="*/ 726493 h 993193"/>
              <a:gd name="connsiteX12" fmla="*/ 4051300 w 4093967"/>
              <a:gd name="connsiteY12" fmla="*/ 993193 h 993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093967" h="993193">
                <a:moveTo>
                  <a:pt x="0" y="313743"/>
                </a:moveTo>
                <a:cubicBezTo>
                  <a:pt x="43391" y="203147"/>
                  <a:pt x="86783" y="92551"/>
                  <a:pt x="158750" y="40693"/>
                </a:cubicBezTo>
                <a:cubicBezTo>
                  <a:pt x="230717" y="-11165"/>
                  <a:pt x="342900" y="476"/>
                  <a:pt x="431800" y="2593"/>
                </a:cubicBezTo>
                <a:cubicBezTo>
                  <a:pt x="520700" y="4710"/>
                  <a:pt x="560917" y="12118"/>
                  <a:pt x="692150" y="53393"/>
                </a:cubicBezTo>
                <a:cubicBezTo>
                  <a:pt x="823383" y="94668"/>
                  <a:pt x="1054100" y="178276"/>
                  <a:pt x="1219200" y="250243"/>
                </a:cubicBezTo>
                <a:cubicBezTo>
                  <a:pt x="1384300" y="322210"/>
                  <a:pt x="1501775" y="399468"/>
                  <a:pt x="1682750" y="485193"/>
                </a:cubicBezTo>
                <a:cubicBezTo>
                  <a:pt x="1863725" y="570918"/>
                  <a:pt x="2148417" y="707443"/>
                  <a:pt x="2305050" y="764593"/>
                </a:cubicBezTo>
                <a:cubicBezTo>
                  <a:pt x="2461683" y="821743"/>
                  <a:pt x="2495550" y="851376"/>
                  <a:pt x="2622550" y="828093"/>
                </a:cubicBezTo>
                <a:cubicBezTo>
                  <a:pt x="2749550" y="804810"/>
                  <a:pt x="2916767" y="677810"/>
                  <a:pt x="3067050" y="624893"/>
                </a:cubicBezTo>
                <a:cubicBezTo>
                  <a:pt x="3217333" y="571976"/>
                  <a:pt x="3381375" y="520118"/>
                  <a:pt x="3524250" y="510593"/>
                </a:cubicBezTo>
                <a:cubicBezTo>
                  <a:pt x="3667125" y="501068"/>
                  <a:pt x="3830108" y="531760"/>
                  <a:pt x="3924300" y="567743"/>
                </a:cubicBezTo>
                <a:cubicBezTo>
                  <a:pt x="4018492" y="603726"/>
                  <a:pt x="4068233" y="655585"/>
                  <a:pt x="4089400" y="726493"/>
                </a:cubicBezTo>
                <a:cubicBezTo>
                  <a:pt x="4110567" y="797401"/>
                  <a:pt x="4051300" y="993193"/>
                  <a:pt x="4051300" y="993193"/>
                </a:cubicBezTo>
              </a:path>
            </a:pathLst>
          </a:custGeom>
          <a:ln w="12700" cmpd="sng">
            <a:solidFill>
              <a:srgbClr val="95066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3" name="任意形状 17">
            <a:extLst>
              <a:ext uri="{FF2B5EF4-FFF2-40B4-BE49-F238E27FC236}">
                <a16:creationId xmlns:a16="http://schemas.microsoft.com/office/drawing/2014/main" id="{38E7D5DD-2688-431C-92F1-89D1A062A323}"/>
              </a:ext>
            </a:extLst>
          </p:cNvPr>
          <p:cNvSpPr/>
          <p:nvPr/>
        </p:nvSpPr>
        <p:spPr>
          <a:xfrm>
            <a:off x="4403617" y="1931691"/>
            <a:ext cx="5110634" cy="798172"/>
          </a:xfrm>
          <a:custGeom>
            <a:avLst/>
            <a:gdLst>
              <a:gd name="connsiteX0" fmla="*/ 0 w 4044950"/>
              <a:gd name="connsiteY0" fmla="*/ 239265 h 918715"/>
              <a:gd name="connsiteX1" fmla="*/ 254000 w 4044950"/>
              <a:gd name="connsiteY1" fmla="*/ 17015 h 918715"/>
              <a:gd name="connsiteX2" fmla="*/ 660400 w 4044950"/>
              <a:gd name="connsiteY2" fmla="*/ 42415 h 918715"/>
              <a:gd name="connsiteX3" fmla="*/ 1238250 w 4044950"/>
              <a:gd name="connsiteY3" fmla="*/ 258315 h 918715"/>
              <a:gd name="connsiteX4" fmla="*/ 1924050 w 4044950"/>
              <a:gd name="connsiteY4" fmla="*/ 582165 h 918715"/>
              <a:gd name="connsiteX5" fmla="*/ 2146300 w 4044950"/>
              <a:gd name="connsiteY5" fmla="*/ 696465 h 918715"/>
              <a:gd name="connsiteX6" fmla="*/ 2698750 w 4044950"/>
              <a:gd name="connsiteY6" fmla="*/ 804415 h 918715"/>
              <a:gd name="connsiteX7" fmla="*/ 3282950 w 4044950"/>
              <a:gd name="connsiteY7" fmla="*/ 658365 h 918715"/>
              <a:gd name="connsiteX8" fmla="*/ 3816350 w 4044950"/>
              <a:gd name="connsiteY8" fmla="*/ 626615 h 918715"/>
              <a:gd name="connsiteX9" fmla="*/ 4044950 w 4044950"/>
              <a:gd name="connsiteY9" fmla="*/ 918715 h 918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44950" h="918715">
                <a:moveTo>
                  <a:pt x="0" y="239265"/>
                </a:moveTo>
                <a:cubicBezTo>
                  <a:pt x="71966" y="144544"/>
                  <a:pt x="143933" y="49823"/>
                  <a:pt x="254000" y="17015"/>
                </a:cubicBezTo>
                <a:cubicBezTo>
                  <a:pt x="364067" y="-15793"/>
                  <a:pt x="496358" y="2198"/>
                  <a:pt x="660400" y="42415"/>
                </a:cubicBezTo>
                <a:cubicBezTo>
                  <a:pt x="824442" y="82632"/>
                  <a:pt x="1027642" y="168357"/>
                  <a:pt x="1238250" y="258315"/>
                </a:cubicBezTo>
                <a:cubicBezTo>
                  <a:pt x="1448858" y="348273"/>
                  <a:pt x="1772708" y="509140"/>
                  <a:pt x="1924050" y="582165"/>
                </a:cubicBezTo>
                <a:cubicBezTo>
                  <a:pt x="2075392" y="655190"/>
                  <a:pt x="2017183" y="659423"/>
                  <a:pt x="2146300" y="696465"/>
                </a:cubicBezTo>
                <a:cubicBezTo>
                  <a:pt x="2275417" y="733507"/>
                  <a:pt x="2509308" y="810765"/>
                  <a:pt x="2698750" y="804415"/>
                </a:cubicBezTo>
                <a:cubicBezTo>
                  <a:pt x="2888192" y="798065"/>
                  <a:pt x="3096683" y="687998"/>
                  <a:pt x="3282950" y="658365"/>
                </a:cubicBezTo>
                <a:cubicBezTo>
                  <a:pt x="3469217" y="628732"/>
                  <a:pt x="3689350" y="583223"/>
                  <a:pt x="3816350" y="626615"/>
                </a:cubicBezTo>
                <a:cubicBezTo>
                  <a:pt x="3943350" y="670007"/>
                  <a:pt x="4044950" y="918715"/>
                  <a:pt x="4044950" y="918715"/>
                </a:cubicBezTo>
              </a:path>
            </a:pathLst>
          </a:custGeom>
          <a:ln w="12700" cmpd="sng">
            <a:solidFill>
              <a:srgbClr val="E90C9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4" name="任意形状 19">
            <a:extLst>
              <a:ext uri="{FF2B5EF4-FFF2-40B4-BE49-F238E27FC236}">
                <a16:creationId xmlns:a16="http://schemas.microsoft.com/office/drawing/2014/main" id="{16BEC245-C574-470D-B056-DAF78F604951}"/>
              </a:ext>
            </a:extLst>
          </p:cNvPr>
          <p:cNvSpPr/>
          <p:nvPr/>
        </p:nvSpPr>
        <p:spPr>
          <a:xfrm>
            <a:off x="4278703" y="1753024"/>
            <a:ext cx="6157414" cy="1373375"/>
          </a:xfrm>
          <a:custGeom>
            <a:avLst/>
            <a:gdLst>
              <a:gd name="connsiteX0" fmla="*/ 0 w 4938195"/>
              <a:gd name="connsiteY0" fmla="*/ 973134 h 1252534"/>
              <a:gd name="connsiteX1" fmla="*/ 508000 w 4938195"/>
              <a:gd name="connsiteY1" fmla="*/ 477834 h 1252534"/>
              <a:gd name="connsiteX2" fmla="*/ 1003300 w 4938195"/>
              <a:gd name="connsiteY2" fmla="*/ 198434 h 1252534"/>
              <a:gd name="connsiteX3" fmla="*/ 1720850 w 4938195"/>
              <a:gd name="connsiteY3" fmla="*/ 26984 h 1252534"/>
              <a:gd name="connsiteX4" fmla="*/ 2736850 w 4938195"/>
              <a:gd name="connsiteY4" fmla="*/ 7934 h 1252534"/>
              <a:gd name="connsiteX5" fmla="*/ 3752850 w 4938195"/>
              <a:gd name="connsiteY5" fmla="*/ 103184 h 1252534"/>
              <a:gd name="connsiteX6" fmla="*/ 4648200 w 4938195"/>
              <a:gd name="connsiteY6" fmla="*/ 439734 h 1252534"/>
              <a:gd name="connsiteX7" fmla="*/ 4933950 w 4938195"/>
              <a:gd name="connsiteY7" fmla="*/ 846134 h 1252534"/>
              <a:gd name="connsiteX8" fmla="*/ 4800600 w 4938195"/>
              <a:gd name="connsiteY8" fmla="*/ 1169984 h 1252534"/>
              <a:gd name="connsiteX9" fmla="*/ 4546600 w 4938195"/>
              <a:gd name="connsiteY9" fmla="*/ 1252534 h 125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938195" h="1252534">
                <a:moveTo>
                  <a:pt x="0" y="973134"/>
                </a:moveTo>
                <a:cubicBezTo>
                  <a:pt x="170392" y="790042"/>
                  <a:pt x="340784" y="606951"/>
                  <a:pt x="508000" y="477834"/>
                </a:cubicBezTo>
                <a:cubicBezTo>
                  <a:pt x="675216" y="348717"/>
                  <a:pt x="801158" y="273576"/>
                  <a:pt x="1003300" y="198434"/>
                </a:cubicBezTo>
                <a:cubicBezTo>
                  <a:pt x="1205442" y="123292"/>
                  <a:pt x="1431925" y="58734"/>
                  <a:pt x="1720850" y="26984"/>
                </a:cubicBezTo>
                <a:cubicBezTo>
                  <a:pt x="2009775" y="-4766"/>
                  <a:pt x="2398183" y="-4766"/>
                  <a:pt x="2736850" y="7934"/>
                </a:cubicBezTo>
                <a:cubicBezTo>
                  <a:pt x="3075517" y="20634"/>
                  <a:pt x="3434292" y="31217"/>
                  <a:pt x="3752850" y="103184"/>
                </a:cubicBezTo>
                <a:cubicBezTo>
                  <a:pt x="4071408" y="175151"/>
                  <a:pt x="4451350" y="315909"/>
                  <a:pt x="4648200" y="439734"/>
                </a:cubicBezTo>
                <a:cubicBezTo>
                  <a:pt x="4845050" y="563559"/>
                  <a:pt x="4908550" y="724426"/>
                  <a:pt x="4933950" y="846134"/>
                </a:cubicBezTo>
                <a:cubicBezTo>
                  <a:pt x="4959350" y="967842"/>
                  <a:pt x="4865158" y="1102251"/>
                  <a:pt x="4800600" y="1169984"/>
                </a:cubicBezTo>
                <a:cubicBezTo>
                  <a:pt x="4736042" y="1237717"/>
                  <a:pt x="4489450" y="1216551"/>
                  <a:pt x="4546600" y="1252534"/>
                </a:cubicBezTo>
              </a:path>
            </a:pathLst>
          </a:custGeom>
          <a:ln w="12700" cmpd="sng">
            <a:solidFill>
              <a:srgbClr val="F2B51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5" name="任意形状 16">
            <a:extLst>
              <a:ext uri="{FF2B5EF4-FFF2-40B4-BE49-F238E27FC236}">
                <a16:creationId xmlns:a16="http://schemas.microsoft.com/office/drawing/2014/main" id="{132BD9E1-462A-4964-A58C-4410F3E3BF4B}"/>
              </a:ext>
            </a:extLst>
          </p:cNvPr>
          <p:cNvSpPr/>
          <p:nvPr/>
        </p:nvSpPr>
        <p:spPr>
          <a:xfrm>
            <a:off x="2883324" y="2750289"/>
            <a:ext cx="6552799" cy="2662387"/>
          </a:xfrm>
          <a:custGeom>
            <a:avLst/>
            <a:gdLst>
              <a:gd name="connsiteX0" fmla="*/ 499559 w 4778477"/>
              <a:gd name="connsiteY0" fmla="*/ 0 h 2267123"/>
              <a:gd name="connsiteX1" fmla="*/ 80459 w 4778477"/>
              <a:gd name="connsiteY1" fmla="*/ 336550 h 2267123"/>
              <a:gd name="connsiteX2" fmla="*/ 16959 w 4778477"/>
              <a:gd name="connsiteY2" fmla="*/ 704850 h 2267123"/>
              <a:gd name="connsiteX3" fmla="*/ 290009 w 4778477"/>
              <a:gd name="connsiteY3" fmla="*/ 850900 h 2267123"/>
              <a:gd name="connsiteX4" fmla="*/ 594809 w 4778477"/>
              <a:gd name="connsiteY4" fmla="*/ 762000 h 2267123"/>
              <a:gd name="connsiteX5" fmla="*/ 982159 w 4778477"/>
              <a:gd name="connsiteY5" fmla="*/ 679450 h 2267123"/>
              <a:gd name="connsiteX6" fmla="*/ 1312359 w 4778477"/>
              <a:gd name="connsiteY6" fmla="*/ 673100 h 2267123"/>
              <a:gd name="connsiteX7" fmla="*/ 1560009 w 4778477"/>
              <a:gd name="connsiteY7" fmla="*/ 749300 h 2267123"/>
              <a:gd name="connsiteX8" fmla="*/ 1877509 w 4778477"/>
              <a:gd name="connsiteY8" fmla="*/ 1289050 h 2267123"/>
              <a:gd name="connsiteX9" fmla="*/ 2087059 w 4778477"/>
              <a:gd name="connsiteY9" fmla="*/ 1727200 h 2267123"/>
              <a:gd name="connsiteX10" fmla="*/ 2328359 w 4778477"/>
              <a:gd name="connsiteY10" fmla="*/ 1790700 h 2267123"/>
              <a:gd name="connsiteX11" fmla="*/ 2823659 w 4778477"/>
              <a:gd name="connsiteY11" fmla="*/ 1663700 h 2267123"/>
              <a:gd name="connsiteX12" fmla="*/ 3388809 w 4778477"/>
              <a:gd name="connsiteY12" fmla="*/ 1987550 h 2267123"/>
              <a:gd name="connsiteX13" fmla="*/ 3858709 w 4778477"/>
              <a:gd name="connsiteY13" fmla="*/ 2254250 h 2267123"/>
              <a:gd name="connsiteX14" fmla="*/ 4042859 w 4778477"/>
              <a:gd name="connsiteY14" fmla="*/ 2190750 h 2267123"/>
              <a:gd name="connsiteX15" fmla="*/ 3966659 w 4778477"/>
              <a:gd name="connsiteY15" fmla="*/ 1892300 h 2267123"/>
              <a:gd name="connsiteX16" fmla="*/ 4042859 w 4778477"/>
              <a:gd name="connsiteY16" fmla="*/ 1835150 h 2267123"/>
              <a:gd name="connsiteX17" fmla="*/ 4239709 w 4778477"/>
              <a:gd name="connsiteY17" fmla="*/ 2120900 h 2267123"/>
              <a:gd name="connsiteX18" fmla="*/ 4385759 w 4778477"/>
              <a:gd name="connsiteY18" fmla="*/ 2171700 h 2267123"/>
              <a:gd name="connsiteX19" fmla="*/ 4735009 w 4778477"/>
              <a:gd name="connsiteY19" fmla="*/ 1955800 h 2267123"/>
              <a:gd name="connsiteX20" fmla="*/ 4773109 w 4778477"/>
              <a:gd name="connsiteY20" fmla="*/ 1339850 h 226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78477" h="2267123">
                <a:moveTo>
                  <a:pt x="499559" y="0"/>
                </a:moveTo>
                <a:cubicBezTo>
                  <a:pt x="330225" y="109537"/>
                  <a:pt x="160892" y="219075"/>
                  <a:pt x="80459" y="336550"/>
                </a:cubicBezTo>
                <a:cubicBezTo>
                  <a:pt x="26" y="454025"/>
                  <a:pt x="-17966" y="619125"/>
                  <a:pt x="16959" y="704850"/>
                </a:cubicBezTo>
                <a:cubicBezTo>
                  <a:pt x="51884" y="790575"/>
                  <a:pt x="193701" y="841375"/>
                  <a:pt x="290009" y="850900"/>
                </a:cubicBezTo>
                <a:cubicBezTo>
                  <a:pt x="386317" y="860425"/>
                  <a:pt x="479451" y="790575"/>
                  <a:pt x="594809" y="762000"/>
                </a:cubicBezTo>
                <a:cubicBezTo>
                  <a:pt x="710167" y="733425"/>
                  <a:pt x="862567" y="694267"/>
                  <a:pt x="982159" y="679450"/>
                </a:cubicBezTo>
                <a:cubicBezTo>
                  <a:pt x="1101751" y="664633"/>
                  <a:pt x="1216051" y="661458"/>
                  <a:pt x="1312359" y="673100"/>
                </a:cubicBezTo>
                <a:cubicBezTo>
                  <a:pt x="1408667" y="684742"/>
                  <a:pt x="1465817" y="646642"/>
                  <a:pt x="1560009" y="749300"/>
                </a:cubicBezTo>
                <a:cubicBezTo>
                  <a:pt x="1654201" y="851958"/>
                  <a:pt x="1789667" y="1126067"/>
                  <a:pt x="1877509" y="1289050"/>
                </a:cubicBezTo>
                <a:cubicBezTo>
                  <a:pt x="1965351" y="1452033"/>
                  <a:pt x="2011917" y="1643592"/>
                  <a:pt x="2087059" y="1727200"/>
                </a:cubicBezTo>
                <a:cubicBezTo>
                  <a:pt x="2162201" y="1810808"/>
                  <a:pt x="2205592" y="1801283"/>
                  <a:pt x="2328359" y="1790700"/>
                </a:cubicBezTo>
                <a:cubicBezTo>
                  <a:pt x="2451126" y="1780117"/>
                  <a:pt x="2646917" y="1630892"/>
                  <a:pt x="2823659" y="1663700"/>
                </a:cubicBezTo>
                <a:cubicBezTo>
                  <a:pt x="3000401" y="1696508"/>
                  <a:pt x="3388809" y="1987550"/>
                  <a:pt x="3388809" y="1987550"/>
                </a:cubicBezTo>
                <a:cubicBezTo>
                  <a:pt x="3561317" y="2085975"/>
                  <a:pt x="3749701" y="2220383"/>
                  <a:pt x="3858709" y="2254250"/>
                </a:cubicBezTo>
                <a:cubicBezTo>
                  <a:pt x="3967717" y="2288117"/>
                  <a:pt x="4024867" y="2251075"/>
                  <a:pt x="4042859" y="2190750"/>
                </a:cubicBezTo>
                <a:cubicBezTo>
                  <a:pt x="4060851" y="2130425"/>
                  <a:pt x="3966659" y="1951567"/>
                  <a:pt x="3966659" y="1892300"/>
                </a:cubicBezTo>
                <a:cubicBezTo>
                  <a:pt x="3966659" y="1833033"/>
                  <a:pt x="3997351" y="1797050"/>
                  <a:pt x="4042859" y="1835150"/>
                </a:cubicBezTo>
                <a:cubicBezTo>
                  <a:pt x="4088367" y="1873250"/>
                  <a:pt x="4182559" y="2064808"/>
                  <a:pt x="4239709" y="2120900"/>
                </a:cubicBezTo>
                <a:cubicBezTo>
                  <a:pt x="4296859" y="2176992"/>
                  <a:pt x="4303209" y="2199217"/>
                  <a:pt x="4385759" y="2171700"/>
                </a:cubicBezTo>
                <a:cubicBezTo>
                  <a:pt x="4468309" y="2144183"/>
                  <a:pt x="4670451" y="2094442"/>
                  <a:pt x="4735009" y="1955800"/>
                </a:cubicBezTo>
                <a:cubicBezTo>
                  <a:pt x="4799567" y="1817158"/>
                  <a:pt x="4773109" y="1339850"/>
                  <a:pt x="4773109" y="1339850"/>
                </a:cubicBezTo>
              </a:path>
            </a:pathLst>
          </a:custGeom>
          <a:ln w="12700" cmpd="sng">
            <a:solidFill>
              <a:srgbClr val="007E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6" name="任意形状 15">
            <a:extLst>
              <a:ext uri="{FF2B5EF4-FFF2-40B4-BE49-F238E27FC236}">
                <a16:creationId xmlns:a16="http://schemas.microsoft.com/office/drawing/2014/main" id="{E0D97417-7B1D-4CF5-B2EF-6A0AF3DC3DCE}"/>
              </a:ext>
            </a:extLst>
          </p:cNvPr>
          <p:cNvSpPr/>
          <p:nvPr/>
        </p:nvSpPr>
        <p:spPr>
          <a:xfrm>
            <a:off x="3935571" y="3104313"/>
            <a:ext cx="5448299" cy="2213112"/>
          </a:xfrm>
          <a:custGeom>
            <a:avLst/>
            <a:gdLst>
              <a:gd name="connsiteX0" fmla="*/ 0 w 4077056"/>
              <a:gd name="connsiteY0" fmla="*/ 0 h 1746638"/>
              <a:gd name="connsiteX1" fmla="*/ 95250 w 4077056"/>
              <a:gd name="connsiteY1" fmla="*/ 260350 h 1746638"/>
              <a:gd name="connsiteX2" fmla="*/ 381000 w 4077056"/>
              <a:gd name="connsiteY2" fmla="*/ 279400 h 1746638"/>
              <a:gd name="connsiteX3" fmla="*/ 774700 w 4077056"/>
              <a:gd name="connsiteY3" fmla="*/ 266700 h 1746638"/>
              <a:gd name="connsiteX4" fmla="*/ 1060450 w 4077056"/>
              <a:gd name="connsiteY4" fmla="*/ 596900 h 1746638"/>
              <a:gd name="connsiteX5" fmla="*/ 1257300 w 4077056"/>
              <a:gd name="connsiteY5" fmla="*/ 1028700 h 1746638"/>
              <a:gd name="connsiteX6" fmla="*/ 1466850 w 4077056"/>
              <a:gd name="connsiteY6" fmla="*/ 1371600 h 1746638"/>
              <a:gd name="connsiteX7" fmla="*/ 1771650 w 4077056"/>
              <a:gd name="connsiteY7" fmla="*/ 1301750 h 1746638"/>
              <a:gd name="connsiteX8" fmla="*/ 2247900 w 4077056"/>
              <a:gd name="connsiteY8" fmla="*/ 1270000 h 1746638"/>
              <a:gd name="connsiteX9" fmla="*/ 2940050 w 4077056"/>
              <a:gd name="connsiteY9" fmla="*/ 1651000 h 1746638"/>
              <a:gd name="connsiteX10" fmla="*/ 3194050 w 4077056"/>
              <a:gd name="connsiteY10" fmla="*/ 1651000 h 1746638"/>
              <a:gd name="connsiteX11" fmla="*/ 3143250 w 4077056"/>
              <a:gd name="connsiteY11" fmla="*/ 1365250 h 1746638"/>
              <a:gd name="connsiteX12" fmla="*/ 3257550 w 4077056"/>
              <a:gd name="connsiteY12" fmla="*/ 1295400 h 1746638"/>
              <a:gd name="connsiteX13" fmla="*/ 3683000 w 4077056"/>
              <a:gd name="connsiteY13" fmla="*/ 1746250 h 1746638"/>
              <a:gd name="connsiteX14" fmla="*/ 4019550 w 4077056"/>
              <a:gd name="connsiteY14" fmla="*/ 1365250 h 1746638"/>
              <a:gd name="connsiteX15" fmla="*/ 4076700 w 4077056"/>
              <a:gd name="connsiteY15" fmla="*/ 908050 h 1746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077056" h="1746638">
                <a:moveTo>
                  <a:pt x="0" y="0"/>
                </a:moveTo>
                <a:cubicBezTo>
                  <a:pt x="15875" y="106891"/>
                  <a:pt x="31750" y="213783"/>
                  <a:pt x="95250" y="260350"/>
                </a:cubicBezTo>
                <a:cubicBezTo>
                  <a:pt x="158750" y="306917"/>
                  <a:pt x="267758" y="278342"/>
                  <a:pt x="381000" y="279400"/>
                </a:cubicBezTo>
                <a:cubicBezTo>
                  <a:pt x="494242" y="280458"/>
                  <a:pt x="661458" y="213783"/>
                  <a:pt x="774700" y="266700"/>
                </a:cubicBezTo>
                <a:cubicBezTo>
                  <a:pt x="887942" y="319617"/>
                  <a:pt x="980017" y="469900"/>
                  <a:pt x="1060450" y="596900"/>
                </a:cubicBezTo>
                <a:cubicBezTo>
                  <a:pt x="1140883" y="723900"/>
                  <a:pt x="1189567" y="899583"/>
                  <a:pt x="1257300" y="1028700"/>
                </a:cubicBezTo>
                <a:cubicBezTo>
                  <a:pt x="1325033" y="1157817"/>
                  <a:pt x="1381125" y="1326092"/>
                  <a:pt x="1466850" y="1371600"/>
                </a:cubicBezTo>
                <a:cubicBezTo>
                  <a:pt x="1552575" y="1417108"/>
                  <a:pt x="1641475" y="1318683"/>
                  <a:pt x="1771650" y="1301750"/>
                </a:cubicBezTo>
                <a:cubicBezTo>
                  <a:pt x="1901825" y="1284817"/>
                  <a:pt x="2053167" y="1211792"/>
                  <a:pt x="2247900" y="1270000"/>
                </a:cubicBezTo>
                <a:cubicBezTo>
                  <a:pt x="2442633" y="1328208"/>
                  <a:pt x="2782358" y="1587500"/>
                  <a:pt x="2940050" y="1651000"/>
                </a:cubicBezTo>
                <a:cubicBezTo>
                  <a:pt x="3097742" y="1714500"/>
                  <a:pt x="3160183" y="1698625"/>
                  <a:pt x="3194050" y="1651000"/>
                </a:cubicBezTo>
                <a:cubicBezTo>
                  <a:pt x="3227917" y="1603375"/>
                  <a:pt x="3132667" y="1424517"/>
                  <a:pt x="3143250" y="1365250"/>
                </a:cubicBezTo>
                <a:cubicBezTo>
                  <a:pt x="3153833" y="1305983"/>
                  <a:pt x="3167592" y="1231900"/>
                  <a:pt x="3257550" y="1295400"/>
                </a:cubicBezTo>
                <a:cubicBezTo>
                  <a:pt x="3347508" y="1358900"/>
                  <a:pt x="3556000" y="1734608"/>
                  <a:pt x="3683000" y="1746250"/>
                </a:cubicBezTo>
                <a:cubicBezTo>
                  <a:pt x="3810000" y="1757892"/>
                  <a:pt x="3953933" y="1504950"/>
                  <a:pt x="4019550" y="1365250"/>
                </a:cubicBezTo>
                <a:cubicBezTo>
                  <a:pt x="4085167" y="1225550"/>
                  <a:pt x="4076700" y="908050"/>
                  <a:pt x="4076700" y="908050"/>
                </a:cubicBezTo>
              </a:path>
            </a:pathLst>
          </a:custGeom>
          <a:ln w="12700" cmpd="sng">
            <a:solidFill>
              <a:srgbClr val="0054A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8B7EFC62-7FF5-4294-84AE-2783D366DA75}"/>
              </a:ext>
            </a:extLst>
          </p:cNvPr>
          <p:cNvSpPr txBox="1"/>
          <p:nvPr/>
        </p:nvSpPr>
        <p:spPr>
          <a:xfrm>
            <a:off x="2950785" y="2511391"/>
            <a:ext cx="7841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London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92123D27-9795-4ABB-AB67-233C62C72078}"/>
              </a:ext>
            </a:extLst>
          </p:cNvPr>
          <p:cNvSpPr txBox="1"/>
          <p:nvPr/>
        </p:nvSpPr>
        <p:spPr>
          <a:xfrm>
            <a:off x="3336683" y="2934088"/>
            <a:ext cx="5286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6FE1BA3E-D722-4E59-BDAF-792FBB14CCAE}"/>
              </a:ext>
            </a:extLst>
          </p:cNvPr>
          <p:cNvSpPr txBox="1"/>
          <p:nvPr/>
        </p:nvSpPr>
        <p:spPr>
          <a:xfrm>
            <a:off x="4287996" y="2696412"/>
            <a:ext cx="8529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Frankfurt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985E579-658F-468A-B48D-575070429366}"/>
              </a:ext>
            </a:extLst>
          </p:cNvPr>
          <p:cNvSpPr txBox="1"/>
          <p:nvPr/>
        </p:nvSpPr>
        <p:spPr>
          <a:xfrm>
            <a:off x="3642994" y="2030279"/>
            <a:ext cx="80243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Stockholm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D0EB0CF2-876D-4529-BD90-6895590471E4}"/>
              </a:ext>
            </a:extLst>
          </p:cNvPr>
          <p:cNvSpPr txBox="1"/>
          <p:nvPr/>
        </p:nvSpPr>
        <p:spPr>
          <a:xfrm>
            <a:off x="5104073" y="2288540"/>
            <a:ext cx="6742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Moscow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93554C66-93B2-4140-BD32-17FA1F0E8B5C}"/>
              </a:ext>
            </a:extLst>
          </p:cNvPr>
          <p:cNvSpPr txBox="1"/>
          <p:nvPr/>
        </p:nvSpPr>
        <p:spPr>
          <a:xfrm>
            <a:off x="6927211" y="3414784"/>
            <a:ext cx="8603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Khorgos</a:t>
            </a: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C8A5E24-0924-4B0C-BFD2-0811991D90E4}"/>
              </a:ext>
            </a:extLst>
          </p:cNvPr>
          <p:cNvSpPr txBox="1"/>
          <p:nvPr/>
        </p:nvSpPr>
        <p:spPr>
          <a:xfrm>
            <a:off x="8149064" y="3074488"/>
            <a:ext cx="7070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Erenhot</a:t>
            </a: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7CB8A40-1D3D-4C44-9276-D017451E36DD}"/>
              </a:ext>
            </a:extLst>
          </p:cNvPr>
          <p:cNvSpPr txBox="1"/>
          <p:nvPr/>
        </p:nvSpPr>
        <p:spPr>
          <a:xfrm>
            <a:off x="9035689" y="2733116"/>
            <a:ext cx="60053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Heihe</a:t>
            </a: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46AB6756-4F5D-413E-AA07-A0B8EDE82193}"/>
              </a:ext>
            </a:extLst>
          </p:cNvPr>
          <p:cNvSpPr txBox="1"/>
          <p:nvPr/>
        </p:nvSpPr>
        <p:spPr>
          <a:xfrm>
            <a:off x="9351923" y="3200572"/>
            <a:ext cx="94565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Vladivostok</a:t>
            </a: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6A0DADEE-1D8C-4320-B917-2F9175EAF262}"/>
              </a:ext>
            </a:extLst>
          </p:cNvPr>
          <p:cNvSpPr txBox="1"/>
          <p:nvPr/>
        </p:nvSpPr>
        <p:spPr>
          <a:xfrm>
            <a:off x="8579261" y="4046843"/>
            <a:ext cx="1020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 Kong</a:t>
            </a: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78C86E2-8C0D-4946-A202-5373CA460458}"/>
              </a:ext>
            </a:extLst>
          </p:cNvPr>
          <p:cNvSpPr txBox="1"/>
          <p:nvPr/>
        </p:nvSpPr>
        <p:spPr>
          <a:xfrm>
            <a:off x="8550171" y="5281085"/>
            <a:ext cx="102076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DF1E84E-316F-4128-905A-0A9ECC61219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51923" y="4218690"/>
            <a:ext cx="140494" cy="146236"/>
          </a:xfrm>
          <a:prstGeom prst="ellipse">
            <a:avLst/>
          </a:prstGeom>
        </p:spPr>
      </p:pic>
      <p:sp>
        <p:nvSpPr>
          <p:cNvPr id="139" name="TextBox 138">
            <a:extLst>
              <a:ext uri="{FF2B5EF4-FFF2-40B4-BE49-F238E27FC236}">
                <a16:creationId xmlns:a16="http://schemas.microsoft.com/office/drawing/2014/main" id="{667F1671-BAEF-4925-AB88-C03F06EA07F3}"/>
              </a:ext>
            </a:extLst>
          </p:cNvPr>
          <p:cNvSpPr txBox="1"/>
          <p:nvPr/>
        </p:nvSpPr>
        <p:spPr>
          <a:xfrm>
            <a:off x="8479024" y="1592197"/>
            <a:ext cx="1014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n>
                  <a:solidFill>
                    <a:srgbClr val="F2B518"/>
                  </a:solidFill>
                </a:ln>
                <a:solidFill>
                  <a:srgbClr val="F2B5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CR2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158596AD-4E7F-45E3-8911-CA884B68AAE7}"/>
              </a:ext>
            </a:extLst>
          </p:cNvPr>
          <p:cNvSpPr txBox="1"/>
          <p:nvPr/>
        </p:nvSpPr>
        <p:spPr>
          <a:xfrm>
            <a:off x="8856960" y="2080847"/>
            <a:ext cx="1014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n>
                  <a:solidFill>
                    <a:srgbClr val="963A6A"/>
                  </a:solidFill>
                </a:ln>
                <a:solidFill>
                  <a:srgbClr val="96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TEA2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4C457963-0C68-41A2-ABD9-04A6DCD2B6E0}"/>
              </a:ext>
            </a:extLst>
          </p:cNvPr>
          <p:cNvSpPr txBox="1"/>
          <p:nvPr/>
        </p:nvSpPr>
        <p:spPr>
          <a:xfrm>
            <a:off x="8649543" y="2432517"/>
            <a:ext cx="562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n>
                  <a:solidFill>
                    <a:srgbClr val="EA2BA7"/>
                  </a:solidFill>
                </a:ln>
                <a:solidFill>
                  <a:srgbClr val="E90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3A34F1EA-5464-4D79-BC27-D36722BB22D2}"/>
              </a:ext>
            </a:extLst>
          </p:cNvPr>
          <p:cNvSpPr txBox="1"/>
          <p:nvPr/>
        </p:nvSpPr>
        <p:spPr>
          <a:xfrm>
            <a:off x="6242881" y="2534384"/>
            <a:ext cx="658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n>
                  <a:solidFill>
                    <a:srgbClr val="298548"/>
                  </a:solidFill>
                </a:ln>
                <a:solidFill>
                  <a:srgbClr val="298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TEA4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A1E3E655-CE09-4C18-8792-B25C2A2C5799}"/>
              </a:ext>
            </a:extLst>
          </p:cNvPr>
          <p:cNvSpPr txBox="1"/>
          <p:nvPr/>
        </p:nvSpPr>
        <p:spPr>
          <a:xfrm>
            <a:off x="5657373" y="2917397"/>
            <a:ext cx="1464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n>
                  <a:solidFill>
                    <a:srgbClr val="595959"/>
                  </a:solidFill>
                </a:ln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Silk Road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B77BB2B-CB6D-481F-87EF-FCCFC01811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8077" y="2729863"/>
            <a:ext cx="140494" cy="146236"/>
          </a:xfrm>
          <a:prstGeom prst="ellipse">
            <a:avLst/>
          </a:prstGeom>
        </p:spPr>
      </p:pic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38809527-1B4C-4D25-AD2E-481649E4DADC}"/>
              </a:ext>
            </a:extLst>
          </p:cNvPr>
          <p:cNvCxnSpPr>
            <a:cxnSpLocks/>
          </p:cNvCxnSpPr>
          <p:nvPr/>
        </p:nvCxnSpPr>
        <p:spPr>
          <a:xfrm>
            <a:off x="620521" y="2484881"/>
            <a:ext cx="432000" cy="0"/>
          </a:xfrm>
          <a:prstGeom prst="line">
            <a:avLst/>
          </a:prstGeom>
          <a:ln w="12700">
            <a:solidFill>
              <a:srgbClr val="EA2BA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Box 147">
            <a:extLst>
              <a:ext uri="{FF2B5EF4-FFF2-40B4-BE49-F238E27FC236}">
                <a16:creationId xmlns:a16="http://schemas.microsoft.com/office/drawing/2014/main" id="{AFA2E9D7-94B9-46C8-813D-C5959BA19C13}"/>
              </a:ext>
            </a:extLst>
          </p:cNvPr>
          <p:cNvSpPr txBox="1"/>
          <p:nvPr/>
        </p:nvSpPr>
        <p:spPr>
          <a:xfrm rot="521287">
            <a:off x="6872916" y="2176431"/>
            <a:ext cx="1464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n>
                  <a:solidFill>
                    <a:srgbClr val="333F50"/>
                  </a:solidFill>
                </a:ln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Mongolia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508E2ABD-76EA-4941-BBD6-628D284395DD}"/>
              </a:ext>
            </a:extLst>
          </p:cNvPr>
          <p:cNvSpPr txBox="1"/>
          <p:nvPr/>
        </p:nvSpPr>
        <p:spPr>
          <a:xfrm>
            <a:off x="1170098" y="2384894"/>
            <a:ext cx="5628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n>
                  <a:solidFill>
                    <a:srgbClr val="EA2BA7"/>
                  </a:solidFill>
                </a:ln>
                <a:solidFill>
                  <a:srgbClr val="E90C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73FB03E1-BF9B-4869-A309-DE4329D5433C}"/>
              </a:ext>
            </a:extLst>
          </p:cNvPr>
          <p:cNvSpPr txBox="1"/>
          <p:nvPr/>
        </p:nvSpPr>
        <p:spPr>
          <a:xfrm>
            <a:off x="1170098" y="2612925"/>
            <a:ext cx="1014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n>
                  <a:solidFill>
                    <a:srgbClr val="963A6A"/>
                  </a:solidFill>
                </a:ln>
                <a:solidFill>
                  <a:srgbClr val="96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TEA2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6F82DA1A-1650-4491-9C30-A58A9F44B152}"/>
              </a:ext>
            </a:extLst>
          </p:cNvPr>
          <p:cNvSpPr txBox="1"/>
          <p:nvPr/>
        </p:nvSpPr>
        <p:spPr>
          <a:xfrm>
            <a:off x="1170098" y="2840956"/>
            <a:ext cx="6583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n>
                  <a:solidFill>
                    <a:srgbClr val="298548"/>
                  </a:solidFill>
                </a:ln>
                <a:solidFill>
                  <a:srgbClr val="2985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TEA4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F38C7AF-A708-4E50-A767-F582CD863037}"/>
              </a:ext>
            </a:extLst>
          </p:cNvPr>
          <p:cNvSpPr txBox="1"/>
          <p:nvPr/>
        </p:nvSpPr>
        <p:spPr>
          <a:xfrm>
            <a:off x="1170098" y="3068987"/>
            <a:ext cx="10146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n>
                  <a:solidFill>
                    <a:srgbClr val="F2B518"/>
                  </a:solidFill>
                </a:ln>
                <a:solidFill>
                  <a:srgbClr val="F2B5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CR2</a:t>
            </a: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E2CDDBD-7D7B-48AB-A124-902A6C90DC46}"/>
              </a:ext>
            </a:extLst>
          </p:cNvPr>
          <p:cNvSpPr txBox="1"/>
          <p:nvPr/>
        </p:nvSpPr>
        <p:spPr>
          <a:xfrm>
            <a:off x="1170098" y="3297018"/>
            <a:ext cx="1464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n>
                  <a:solidFill>
                    <a:srgbClr val="333F50"/>
                  </a:solidFill>
                </a:ln>
                <a:solidFill>
                  <a:srgbClr val="333F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Mongolia</a:t>
            </a: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94F1C08B-62A5-4E3C-9623-300C65635893}"/>
              </a:ext>
            </a:extLst>
          </p:cNvPr>
          <p:cNvSpPr txBox="1"/>
          <p:nvPr/>
        </p:nvSpPr>
        <p:spPr>
          <a:xfrm>
            <a:off x="1170098" y="3525049"/>
            <a:ext cx="14645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n>
                  <a:solidFill>
                    <a:srgbClr val="595959"/>
                  </a:solidFill>
                </a:ln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 Silk Road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8DECABD6-7D00-4B31-AF32-66521382A80C}"/>
              </a:ext>
            </a:extLst>
          </p:cNvPr>
          <p:cNvCxnSpPr>
            <a:cxnSpLocks/>
          </p:cNvCxnSpPr>
          <p:nvPr/>
        </p:nvCxnSpPr>
        <p:spPr>
          <a:xfrm>
            <a:off x="620521" y="2717468"/>
            <a:ext cx="432000" cy="0"/>
          </a:xfrm>
          <a:prstGeom prst="line">
            <a:avLst/>
          </a:prstGeom>
          <a:ln w="12700">
            <a:solidFill>
              <a:srgbClr val="963A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EA6DEC6A-ED04-4ED5-9E37-57D8B73D74B9}"/>
              </a:ext>
            </a:extLst>
          </p:cNvPr>
          <p:cNvCxnSpPr>
            <a:cxnSpLocks/>
          </p:cNvCxnSpPr>
          <p:nvPr/>
        </p:nvCxnSpPr>
        <p:spPr>
          <a:xfrm>
            <a:off x="620521" y="2950055"/>
            <a:ext cx="432000" cy="0"/>
          </a:xfrm>
          <a:prstGeom prst="line">
            <a:avLst/>
          </a:prstGeom>
          <a:ln w="12700">
            <a:solidFill>
              <a:srgbClr val="29854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9FD6EE8A-CB0A-40AE-A74A-B23984BF4305}"/>
              </a:ext>
            </a:extLst>
          </p:cNvPr>
          <p:cNvCxnSpPr>
            <a:cxnSpLocks/>
          </p:cNvCxnSpPr>
          <p:nvPr/>
        </p:nvCxnSpPr>
        <p:spPr>
          <a:xfrm>
            <a:off x="620521" y="3182642"/>
            <a:ext cx="432000" cy="0"/>
          </a:xfrm>
          <a:prstGeom prst="line">
            <a:avLst/>
          </a:prstGeom>
          <a:ln w="12700">
            <a:solidFill>
              <a:srgbClr val="F2B51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1E509917-C5E2-4179-A624-4C18C7EB9648}"/>
              </a:ext>
            </a:extLst>
          </p:cNvPr>
          <p:cNvCxnSpPr>
            <a:cxnSpLocks/>
          </p:cNvCxnSpPr>
          <p:nvPr/>
        </p:nvCxnSpPr>
        <p:spPr>
          <a:xfrm>
            <a:off x="620521" y="3415229"/>
            <a:ext cx="432000" cy="0"/>
          </a:xfrm>
          <a:prstGeom prst="line">
            <a:avLst/>
          </a:prstGeom>
          <a:ln w="12700">
            <a:solidFill>
              <a:srgbClr val="333F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7F462B3C-F737-455E-883F-993221990DF3}"/>
              </a:ext>
            </a:extLst>
          </p:cNvPr>
          <p:cNvCxnSpPr>
            <a:cxnSpLocks/>
          </p:cNvCxnSpPr>
          <p:nvPr/>
        </p:nvCxnSpPr>
        <p:spPr>
          <a:xfrm>
            <a:off x="620521" y="3638763"/>
            <a:ext cx="432000" cy="0"/>
          </a:xfrm>
          <a:prstGeom prst="line">
            <a:avLst/>
          </a:prstGeom>
          <a:ln w="127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447B49F3-644C-435C-A4A7-2F22F34C2DA3}"/>
              </a:ext>
            </a:extLst>
          </p:cNvPr>
          <p:cNvCxnSpPr>
            <a:cxnSpLocks/>
          </p:cNvCxnSpPr>
          <p:nvPr/>
        </p:nvCxnSpPr>
        <p:spPr>
          <a:xfrm>
            <a:off x="620521" y="3871350"/>
            <a:ext cx="432000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049AD660-167D-4BDF-A49C-4B26306BF0AA}"/>
              </a:ext>
            </a:extLst>
          </p:cNvPr>
          <p:cNvCxnSpPr>
            <a:cxnSpLocks/>
          </p:cNvCxnSpPr>
          <p:nvPr/>
        </p:nvCxnSpPr>
        <p:spPr>
          <a:xfrm>
            <a:off x="620521" y="4103939"/>
            <a:ext cx="432000" cy="0"/>
          </a:xfrm>
          <a:prstGeom prst="line">
            <a:avLst/>
          </a:prstGeom>
          <a:ln w="12700">
            <a:solidFill>
              <a:srgbClr val="0054A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9" name="Picture 48">
            <a:extLst>
              <a:ext uri="{FF2B5EF4-FFF2-40B4-BE49-F238E27FC236}">
                <a16:creationId xmlns:a16="http://schemas.microsoft.com/office/drawing/2014/main" id="{41865BFC-82D5-49CC-9750-4C4333A3B69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8048" y="5199765"/>
            <a:ext cx="140494" cy="146236"/>
          </a:xfrm>
          <a:prstGeom prst="ellipse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4EE13A7-C24A-407D-8416-4D2C66DC329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8048" y="3070569"/>
            <a:ext cx="140494" cy="146236"/>
          </a:xfrm>
          <a:prstGeom prst="ellipse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8B77BB2B-CB6D-481F-87EF-FCCFC01811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65324" y="2677171"/>
            <a:ext cx="140494" cy="146236"/>
          </a:xfrm>
          <a:prstGeom prst="ellipse">
            <a:avLst/>
          </a:prstGeom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6FE1BA3E-D722-4E59-BDAF-792FBB14CCAE}"/>
              </a:ext>
            </a:extLst>
          </p:cNvPr>
          <p:cNvSpPr txBox="1"/>
          <p:nvPr/>
        </p:nvSpPr>
        <p:spPr>
          <a:xfrm>
            <a:off x="3100741" y="2716506"/>
            <a:ext cx="9245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Amsterdam</a:t>
            </a:r>
            <a:endParaRPr lang="en-GB" sz="9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8B77BB2B-CB6D-481F-87EF-FCCFC01811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24504" y="3282764"/>
            <a:ext cx="140494" cy="146236"/>
          </a:xfrm>
          <a:prstGeom prst="ellipse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B77BB2B-CB6D-481F-87EF-FCCFC01811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0501" y="3320709"/>
            <a:ext cx="140494" cy="146236"/>
          </a:xfrm>
          <a:prstGeom prst="ellipse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AB10FF09-DE6B-4D87-A3F0-8A167028897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4115" y="2012638"/>
            <a:ext cx="140494" cy="146236"/>
          </a:xfrm>
          <a:prstGeom prst="ellipse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6FE1BA3E-D722-4E59-BDAF-792FBB14CCAE}"/>
              </a:ext>
            </a:extLst>
          </p:cNvPr>
          <p:cNvSpPr txBox="1"/>
          <p:nvPr/>
        </p:nvSpPr>
        <p:spPr>
          <a:xfrm>
            <a:off x="3212113" y="3420128"/>
            <a:ext cx="6225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Madrid</a:t>
            </a:r>
            <a:endParaRPr lang="en-GB" sz="9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8B77BB2B-CB6D-481F-87EF-FCCFC01811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8852" y="3013980"/>
            <a:ext cx="140494" cy="146236"/>
          </a:xfrm>
          <a:prstGeom prst="ellipse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6FE1BA3E-D722-4E59-BDAF-792FBB14CCAE}"/>
              </a:ext>
            </a:extLst>
          </p:cNvPr>
          <p:cNvSpPr txBox="1"/>
          <p:nvPr/>
        </p:nvSpPr>
        <p:spPr>
          <a:xfrm>
            <a:off x="4035838" y="3151344"/>
            <a:ext cx="6225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Milan</a:t>
            </a:r>
            <a:endParaRPr lang="en-GB" sz="9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6FE1BA3E-D722-4E59-BDAF-792FBB14CCAE}"/>
              </a:ext>
            </a:extLst>
          </p:cNvPr>
          <p:cNvSpPr txBox="1"/>
          <p:nvPr/>
        </p:nvSpPr>
        <p:spPr>
          <a:xfrm>
            <a:off x="5062396" y="3332028"/>
            <a:ext cx="757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Istanbul</a:t>
            </a:r>
            <a:endParaRPr lang="en-GB" sz="9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8B77BB2B-CB6D-481F-87EF-FCCFC01811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1253" y="3912413"/>
            <a:ext cx="140494" cy="146236"/>
          </a:xfrm>
          <a:prstGeom prst="ellipse">
            <a:avLst/>
          </a:prstGeom>
        </p:spPr>
      </p:pic>
      <p:sp>
        <p:nvSpPr>
          <p:cNvPr id="92" name="TextBox 91">
            <a:extLst>
              <a:ext uri="{FF2B5EF4-FFF2-40B4-BE49-F238E27FC236}">
                <a16:creationId xmlns:a16="http://schemas.microsoft.com/office/drawing/2014/main" id="{6FE1BA3E-D722-4E59-BDAF-792FBB14CCAE}"/>
              </a:ext>
            </a:extLst>
          </p:cNvPr>
          <p:cNvSpPr txBox="1"/>
          <p:nvPr/>
        </p:nvSpPr>
        <p:spPr>
          <a:xfrm>
            <a:off x="4715779" y="4045587"/>
            <a:ext cx="7576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Cairo</a:t>
            </a:r>
            <a:endParaRPr lang="en-GB" sz="9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3" name="Picture 92">
            <a:extLst>
              <a:ext uri="{FF2B5EF4-FFF2-40B4-BE49-F238E27FC236}">
                <a16:creationId xmlns:a16="http://schemas.microsoft.com/office/drawing/2014/main" id="{8B77BB2B-CB6D-481F-87EF-FCCFC01811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01830" y="4168015"/>
            <a:ext cx="140494" cy="146236"/>
          </a:xfrm>
          <a:prstGeom prst="ellipse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id="{6FE1BA3E-D722-4E59-BDAF-792FBB14CCAE}"/>
              </a:ext>
            </a:extLst>
          </p:cNvPr>
          <p:cNvSpPr txBox="1"/>
          <p:nvPr/>
        </p:nvSpPr>
        <p:spPr>
          <a:xfrm>
            <a:off x="6056356" y="4301189"/>
            <a:ext cx="7576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Dubai</a:t>
            </a:r>
            <a:endParaRPr lang="en-GB" sz="1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1E509917-C5E2-4179-A624-4C18C7EB9648}"/>
              </a:ext>
            </a:extLst>
          </p:cNvPr>
          <p:cNvCxnSpPr>
            <a:cxnSpLocks/>
          </p:cNvCxnSpPr>
          <p:nvPr/>
        </p:nvCxnSpPr>
        <p:spPr>
          <a:xfrm>
            <a:off x="620521" y="4336901"/>
            <a:ext cx="432000" cy="0"/>
          </a:xfrm>
          <a:prstGeom prst="line">
            <a:avLst/>
          </a:prstGeom>
          <a:ln w="127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170098" y="3742027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SMW3</a:t>
            </a:r>
            <a:endParaRPr lang="en-GB" sz="11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74603" y="3957080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SMW5</a:t>
            </a:r>
            <a:endParaRPr lang="en-GB" sz="1100" b="1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166674" y="4170384"/>
            <a:ext cx="155202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Backbone</a:t>
            </a:r>
            <a:endParaRPr lang="en-GB" sz="11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0" name="直线连接符 7">
            <a:extLst>
              <a:ext uri="{FF2B5EF4-FFF2-40B4-BE49-F238E27FC236}">
                <a16:creationId xmlns:a16="http://schemas.microsoft.com/office/drawing/2014/main" id="{BF9035C3-D79F-49A4-8E1C-35F9C0B7AC03}"/>
              </a:ext>
            </a:extLst>
          </p:cNvPr>
          <p:cNvCxnSpPr>
            <a:cxnSpLocks/>
            <a:stCxn id="43" idx="1"/>
            <a:endCxn id="72" idx="2"/>
          </p:cNvCxnSpPr>
          <p:nvPr/>
        </p:nvCxnSpPr>
        <p:spPr>
          <a:xfrm flipH="1" flipV="1">
            <a:off x="4052024" y="2677171"/>
            <a:ext cx="136628" cy="74108"/>
          </a:xfrm>
          <a:prstGeom prst="line">
            <a:avLst/>
          </a:prstGeom>
          <a:ln w="12700" cmpd="sng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8B77BB2B-CB6D-481F-87EF-FCCFC01811E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2024" y="2604053"/>
            <a:ext cx="140494" cy="146236"/>
          </a:xfrm>
          <a:prstGeom prst="ellipse">
            <a:avLst/>
          </a:prstGeom>
        </p:spPr>
      </p:pic>
      <p:cxnSp>
        <p:nvCxnSpPr>
          <p:cNvPr id="103" name="直线连接符 7">
            <a:extLst>
              <a:ext uri="{FF2B5EF4-FFF2-40B4-BE49-F238E27FC236}">
                <a16:creationId xmlns:a16="http://schemas.microsoft.com/office/drawing/2014/main" id="{BF9035C3-D79F-49A4-8E1C-35F9C0B7AC03}"/>
              </a:ext>
            </a:extLst>
          </p:cNvPr>
          <p:cNvCxnSpPr>
            <a:cxnSpLocks/>
            <a:stCxn id="42" idx="3"/>
            <a:endCxn id="73" idx="7"/>
          </p:cNvCxnSpPr>
          <p:nvPr/>
        </p:nvCxnSpPr>
        <p:spPr>
          <a:xfrm flipH="1">
            <a:off x="3644423" y="3083283"/>
            <a:ext cx="210854" cy="220897"/>
          </a:xfrm>
          <a:prstGeom prst="line">
            <a:avLst/>
          </a:prstGeom>
          <a:ln w="12700" cmpd="sng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6" name="直线连接符 7">
            <a:extLst>
              <a:ext uri="{FF2B5EF4-FFF2-40B4-BE49-F238E27FC236}">
                <a16:creationId xmlns:a16="http://schemas.microsoft.com/office/drawing/2014/main" id="{BF9035C3-D79F-49A4-8E1C-35F9C0B7AC03}"/>
              </a:ext>
            </a:extLst>
          </p:cNvPr>
          <p:cNvCxnSpPr>
            <a:cxnSpLocks/>
            <a:stCxn id="88" idx="2"/>
            <a:endCxn id="42" idx="6"/>
          </p:cNvCxnSpPr>
          <p:nvPr/>
        </p:nvCxnSpPr>
        <p:spPr>
          <a:xfrm flipH="1" flipV="1">
            <a:off x="3975196" y="3031581"/>
            <a:ext cx="153656" cy="55517"/>
          </a:xfrm>
          <a:prstGeom prst="line">
            <a:avLst/>
          </a:prstGeom>
          <a:ln w="12700" cmpd="sng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直线连接符 7">
            <a:extLst>
              <a:ext uri="{FF2B5EF4-FFF2-40B4-BE49-F238E27FC236}">
                <a16:creationId xmlns:a16="http://schemas.microsoft.com/office/drawing/2014/main" id="{BF9035C3-D79F-49A4-8E1C-35F9C0B7AC03}"/>
              </a:ext>
            </a:extLst>
          </p:cNvPr>
          <p:cNvCxnSpPr>
            <a:cxnSpLocks/>
            <a:stCxn id="43" idx="4"/>
            <a:endCxn id="88" idx="0"/>
          </p:cNvCxnSpPr>
          <p:nvPr/>
        </p:nvCxnSpPr>
        <p:spPr>
          <a:xfrm flipH="1">
            <a:off x="4199099" y="2876099"/>
            <a:ext cx="39225" cy="137881"/>
          </a:xfrm>
          <a:prstGeom prst="line">
            <a:avLst/>
          </a:prstGeom>
          <a:ln w="12700" cmpd="sng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5" name="Picture 114">
            <a:extLst>
              <a:ext uri="{FF2B5EF4-FFF2-40B4-BE49-F238E27FC236}">
                <a16:creationId xmlns:a16="http://schemas.microsoft.com/office/drawing/2014/main" id="{36879AAD-EFF7-4BAF-A6AB-387B8B9DA13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3818" y="3148542"/>
            <a:ext cx="106090" cy="110426"/>
          </a:xfrm>
          <a:prstGeom prst="ellipse">
            <a:avLst/>
          </a:prstGeom>
        </p:spPr>
      </p:pic>
      <p:sp>
        <p:nvSpPr>
          <p:cNvPr id="116" name="TextBox 115">
            <a:extLst>
              <a:ext uri="{FF2B5EF4-FFF2-40B4-BE49-F238E27FC236}">
                <a16:creationId xmlns:a16="http://schemas.microsoft.com/office/drawing/2014/main" id="{6FE1BA3E-D722-4E59-BDAF-792FBB14CCAE}"/>
              </a:ext>
            </a:extLst>
          </p:cNvPr>
          <p:cNvSpPr txBox="1"/>
          <p:nvPr/>
        </p:nvSpPr>
        <p:spPr>
          <a:xfrm>
            <a:off x="3759542" y="2411273"/>
            <a:ext cx="87911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Düsseldorf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985E579-658F-468A-B48D-575070429366}"/>
              </a:ext>
            </a:extLst>
          </p:cNvPr>
          <p:cNvSpPr txBox="1"/>
          <p:nvPr/>
        </p:nvSpPr>
        <p:spPr>
          <a:xfrm>
            <a:off x="4561396" y="2154062"/>
            <a:ext cx="670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Helsinki</a:t>
            </a:r>
          </a:p>
        </p:txBody>
      </p:sp>
    </p:spTree>
    <p:extLst>
      <p:ext uri="{BB962C8B-B14F-4D97-AF65-F5344CB8AC3E}">
        <p14:creationId xmlns:p14="http://schemas.microsoft.com/office/powerpoint/2010/main" val="226267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-19007"/>
            <a:ext cx="12191999" cy="68709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870042"/>
            <a:ext cx="9144000" cy="5981924"/>
          </a:xfrm>
          <a:prstGeom prst="rect">
            <a:avLst/>
          </a:prstGeom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1913992" y="1331625"/>
            <a:ext cx="1178518" cy="23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FF0000"/>
                </a:solidFill>
              </a:rPr>
              <a:t>Transit – Kazakhstan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980055" y="2899384"/>
            <a:ext cx="1562447" cy="23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7" rIns="91435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FF0000"/>
                </a:solidFill>
              </a:rPr>
              <a:t>China </a:t>
            </a:r>
            <a:r>
              <a:rPr lang="en-GB" sz="900" b="1" dirty="0" smtClean="0">
                <a:solidFill>
                  <a:srgbClr val="FF0000"/>
                </a:solidFill>
              </a:rPr>
              <a:t>– </a:t>
            </a:r>
            <a:r>
              <a:rPr lang="en-GB" sz="900" b="1" dirty="0">
                <a:solidFill>
                  <a:srgbClr val="FF0000"/>
                </a:solidFill>
              </a:rPr>
              <a:t>Kyrgyzstan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>
            <a:spLocks noChangeArrowheads="1"/>
          </p:cNvSpPr>
          <p:nvPr/>
        </p:nvSpPr>
        <p:spPr bwMode="auto">
          <a:xfrm>
            <a:off x="1127532" y="3283426"/>
            <a:ext cx="1031041" cy="23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FF0000"/>
                </a:solidFill>
              </a:rPr>
              <a:t>China – Tajikistan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1492499" y="4577602"/>
            <a:ext cx="976539" cy="23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FF0000"/>
                </a:solidFill>
              </a:rPr>
              <a:t>China – Pakistan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3759076" y="5966234"/>
            <a:ext cx="359384" cy="23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FF0000"/>
                </a:solidFill>
              </a:rPr>
              <a:t>AGI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5873434" y="2203904"/>
            <a:ext cx="1087147" cy="23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FF0000"/>
                </a:solidFill>
              </a:rPr>
              <a:t>Transit – Mongolia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102285" y="990380"/>
            <a:ext cx="458211" cy="230826"/>
          </a:xfrm>
          <a:prstGeom prst="rect">
            <a:avLst/>
          </a:prstGeom>
          <a:noFill/>
          <a:effectLst>
            <a:glow rad="228600">
              <a:schemeClr val="bg1">
                <a:alpha val="40000"/>
              </a:schemeClr>
            </a:glow>
          </a:effectLst>
          <a:scene3d>
            <a:camera prst="orthographicFront"/>
            <a:lightRig rig="threePt" dir="t"/>
          </a:scene3d>
          <a:sp3d extrusionH="76200">
            <a:bevelT/>
            <a:bevelB/>
            <a:extrusionClr>
              <a:schemeClr val="bg1"/>
            </a:extrusionClr>
          </a:sp3d>
        </p:spPr>
        <p:txBody>
          <a:bodyPr wrap="square" lIns="91435" tIns="45717" rIns="91435" bIns="45717">
            <a:spAutoFit/>
          </a:bodyPr>
          <a:lstStyle/>
          <a:p>
            <a:pPr>
              <a:defRPr/>
            </a:pPr>
            <a:r>
              <a:rPr lang="en-GB" sz="900" b="1" dirty="0">
                <a:solidFill>
                  <a:srgbClr val="FF0000"/>
                </a:solidFill>
              </a:rPr>
              <a:t>TEA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10375995" y="2405040"/>
            <a:ext cx="369002" cy="23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FF0000"/>
                </a:solidFill>
              </a:rPr>
              <a:t>CR2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559120" y="6196422"/>
            <a:ext cx="792013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7" rIns="91435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FF0000"/>
                </a:solidFill>
              </a:rPr>
              <a:t>China – Myanmar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5501261" y="6196422"/>
            <a:ext cx="540522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FF0000"/>
                </a:solidFill>
              </a:rPr>
              <a:t>China </a:t>
            </a:r>
            <a:r>
              <a:rPr lang="en-GB" sz="900" b="1" dirty="0" smtClean="0">
                <a:solidFill>
                  <a:srgbClr val="FF0000"/>
                </a:solidFill>
              </a:rPr>
              <a:t>–</a:t>
            </a:r>
          </a:p>
          <a:p>
            <a:pPr eaLnBrk="1" hangingPunct="1">
              <a:defRPr/>
            </a:pPr>
            <a:r>
              <a:rPr lang="en-GB" sz="900" b="1" dirty="0" smtClean="0">
                <a:solidFill>
                  <a:srgbClr val="FF0000"/>
                </a:solidFill>
              </a:rPr>
              <a:t>Laos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240017" y="6265996"/>
            <a:ext cx="720564" cy="369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5" tIns="45717" rIns="91435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FF0000"/>
                </a:solidFill>
              </a:rPr>
              <a:t>China </a:t>
            </a:r>
          </a:p>
          <a:p>
            <a:pPr eaLnBrk="1" hangingPunct="1">
              <a:defRPr/>
            </a:pPr>
            <a:r>
              <a:rPr lang="en-GB" sz="900" b="1" dirty="0">
                <a:solidFill>
                  <a:srgbClr val="FF0000"/>
                </a:solidFill>
              </a:rPr>
              <a:t>– Vietnam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9478678" y="4484625"/>
            <a:ext cx="510066" cy="6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FF0000"/>
                </a:solidFill>
              </a:rPr>
              <a:t>APCN2</a:t>
            </a:r>
          </a:p>
          <a:p>
            <a:pPr eaLnBrk="1" hangingPunct="1">
              <a:defRPr/>
            </a:pPr>
            <a:r>
              <a:rPr lang="en-GB" sz="900" b="1" dirty="0">
                <a:solidFill>
                  <a:srgbClr val="FF0000"/>
                </a:solidFill>
              </a:rPr>
              <a:t>CUCN</a:t>
            </a:r>
          </a:p>
          <a:p>
            <a:pPr eaLnBrk="1" hangingPunct="1">
              <a:defRPr/>
            </a:pPr>
            <a:r>
              <a:rPr lang="en-GB" sz="900" b="1" dirty="0">
                <a:solidFill>
                  <a:srgbClr val="FF0000"/>
                </a:solidFill>
              </a:rPr>
              <a:t>SMW3</a:t>
            </a:r>
          </a:p>
          <a:p>
            <a:pPr eaLnBrk="1" hangingPunct="1">
              <a:defRPr/>
            </a:pPr>
            <a:r>
              <a:rPr lang="en-GB" sz="900" b="1" dirty="0">
                <a:solidFill>
                  <a:srgbClr val="FF0000"/>
                </a:solidFill>
              </a:rPr>
              <a:t>TPE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8688289" y="6101592"/>
            <a:ext cx="510066" cy="50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FF0000"/>
                </a:solidFill>
              </a:rPr>
              <a:t>APCN2</a:t>
            </a:r>
          </a:p>
          <a:p>
            <a:pPr eaLnBrk="1" hangingPunct="1">
              <a:defRPr/>
            </a:pPr>
            <a:r>
              <a:rPr lang="en-GB" sz="900" b="1" dirty="0">
                <a:solidFill>
                  <a:srgbClr val="FF0000"/>
                </a:solidFill>
              </a:rPr>
              <a:t>CUCN</a:t>
            </a:r>
          </a:p>
          <a:p>
            <a:pPr eaLnBrk="1" hangingPunct="1">
              <a:defRPr/>
            </a:pPr>
            <a:r>
              <a:rPr lang="en-GB" sz="900" b="1" dirty="0">
                <a:solidFill>
                  <a:srgbClr val="FF0000"/>
                </a:solidFill>
              </a:rPr>
              <a:t>SMW3</a:t>
            </a:r>
          </a:p>
        </p:txBody>
      </p:sp>
      <p:sp>
        <p:nvSpPr>
          <p:cNvPr id="51" name="TextBox 8"/>
          <p:cNvSpPr txBox="1">
            <a:spLocks noChangeArrowheads="1"/>
          </p:cNvSpPr>
          <p:nvPr/>
        </p:nvSpPr>
        <p:spPr bwMode="auto">
          <a:xfrm>
            <a:off x="980055" y="1792580"/>
            <a:ext cx="1178518" cy="23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5" tIns="45717" rIns="91435" bIns="4571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900" b="1" dirty="0">
                <a:solidFill>
                  <a:srgbClr val="FF0000"/>
                </a:solidFill>
              </a:rPr>
              <a:t>Transit – Kazakhstan</a:t>
            </a:r>
            <a:endParaRPr lang="en-US" sz="900" b="1" dirty="0">
              <a:solidFill>
                <a:srgbClr val="FF0000"/>
              </a:solidFill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011356">
            <a:off x="2563457" y="2094641"/>
            <a:ext cx="407873" cy="57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289"/>
            <a:ext cx="12193200" cy="323711"/>
          </a:xfrm>
          <a:prstGeom prst="rect">
            <a:avLst/>
          </a:prstGeom>
        </p:spPr>
      </p:pic>
      <p:sp>
        <p:nvSpPr>
          <p:cNvPr id="17" name="投影片編號版面配置區 16"/>
          <p:cNvSpPr>
            <a:spLocks noGrp="1"/>
          </p:cNvSpPr>
          <p:nvPr>
            <p:ph type="sldNum" sz="quarter" idx="12"/>
          </p:nvPr>
        </p:nvSpPr>
        <p:spPr>
          <a:xfrm>
            <a:off x="11404800" y="6534000"/>
            <a:ext cx="784800" cy="324000"/>
          </a:xfrm>
        </p:spPr>
        <p:txBody>
          <a:bodyPr/>
          <a:lstStyle/>
          <a:p>
            <a:pPr algn="ctr"/>
            <a:fld id="{0304D427-2136-4E02-878A-D67FF2E0B9C5}" type="slidenum">
              <a:rPr lang="zh-HK" alt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14</a:t>
            </a:fld>
            <a:endParaRPr lang="zh-HK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86378" y="254456"/>
            <a:ext cx="49407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200" b="1" spc="-10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Points of Presence</a:t>
            </a:r>
            <a:endParaRPr lang="zh-HK" altLang="en-US" sz="3200" b="1" spc="-10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2"/>
          <p:cNvSpPr>
            <a:spLocks/>
          </p:cNvSpPr>
          <p:nvPr/>
        </p:nvSpPr>
        <p:spPr bwMode="auto">
          <a:xfrm>
            <a:off x="0" y="844269"/>
            <a:ext cx="5327154" cy="82800"/>
          </a:xfrm>
          <a:custGeom>
            <a:avLst/>
            <a:gdLst>
              <a:gd name="T0" fmla="*/ 7376 w 7376"/>
              <a:gd name="T1" fmla="*/ 0 h 198"/>
              <a:gd name="T2" fmla="*/ 0 w 7376"/>
              <a:gd name="T3" fmla="*/ 0 h 198"/>
              <a:gd name="T4" fmla="*/ 0 w 7376"/>
              <a:gd name="T5" fmla="*/ 197 h 198"/>
              <a:gd name="T6" fmla="*/ 7304 w 7376"/>
              <a:gd name="T7" fmla="*/ 197 h 198"/>
              <a:gd name="T8" fmla="*/ 7376 w 7376"/>
              <a:gd name="T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76" h="198">
                <a:moveTo>
                  <a:pt x="7376" y="0"/>
                </a:moveTo>
                <a:lnTo>
                  <a:pt x="0" y="0"/>
                </a:lnTo>
                <a:lnTo>
                  <a:pt x="0" y="197"/>
                </a:lnTo>
                <a:lnTo>
                  <a:pt x="7304" y="197"/>
                </a:lnTo>
                <a:lnTo>
                  <a:pt x="7376" y="0"/>
                </a:lnTo>
              </a:path>
            </a:pathLst>
          </a:custGeom>
          <a:solidFill>
            <a:srgbClr val="005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圖片 19"/>
          <p:cNvPicPr>
            <a:picLocks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6710" y="503999"/>
            <a:ext cx="2485290" cy="321251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401205" y="1499162"/>
            <a:ext cx="510020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endParaRPr lang="zh-HK" altLang="en-US" sz="1400" spc="5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en-US" altLang="zh-HK" sz="1400" spc="5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than</a:t>
            </a:r>
            <a:r>
              <a:rPr lang="zh-HK" altLang="en-US" sz="1400" spc="5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backbone nodes in China with</a:t>
            </a:r>
            <a:endParaRPr lang="en-US" altLang="zh-HK" sz="1400" spc="5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2200"/>
              </a:lnSpc>
            </a:pPr>
            <a:r>
              <a:rPr lang="zh-HK" altLang="en-US" sz="1400" spc="5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operating capacity of</a:t>
            </a:r>
            <a:endParaRPr lang="en-US" altLang="zh-HK" sz="1400" spc="5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893560" y="1353968"/>
            <a:ext cx="48319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HK" altLang="en-US" sz="14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PoPs in           countries </a:t>
            </a:r>
            <a:r>
              <a:rPr lang="zh-HK" altLang="en-US" sz="14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regions around the world</a:t>
            </a:r>
          </a:p>
        </p:txBody>
      </p:sp>
      <p:sp>
        <p:nvSpPr>
          <p:cNvPr id="24" name="矩形 23"/>
          <p:cNvSpPr/>
          <p:nvPr/>
        </p:nvSpPr>
        <p:spPr>
          <a:xfrm>
            <a:off x="386191" y="1128239"/>
            <a:ext cx="68159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400" b="1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altLang="zh-HK" sz="3400" b="1" spc="5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zh-HK" altLang="en-US" sz="3400" dirty="0">
              <a:solidFill>
                <a:srgbClr val="0054A6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537398" y="1128238"/>
            <a:ext cx="68159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400" b="1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endParaRPr lang="zh-HK" altLang="en-US" sz="3400" dirty="0">
              <a:solidFill>
                <a:srgbClr val="0054A6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6191" y="2393741"/>
            <a:ext cx="210794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400" b="1" spc="20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</a:t>
            </a:r>
            <a:r>
              <a:rPr lang="zh-HK" altLang="en-US" sz="3400" b="1" spc="20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zh-HK" altLang="en-US" sz="3400" b="1" spc="20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</a:p>
        </p:txBody>
      </p:sp>
      <p:sp>
        <p:nvSpPr>
          <p:cNvPr id="27" name="矩形 26"/>
          <p:cNvSpPr/>
          <p:nvPr/>
        </p:nvSpPr>
        <p:spPr>
          <a:xfrm>
            <a:off x="1295894" y="1618270"/>
            <a:ext cx="93006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400" b="1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  <a:endParaRPr lang="zh-HK" altLang="en-US" sz="3400" dirty="0">
              <a:solidFill>
                <a:srgbClr val="0054A6"/>
              </a:solidFill>
            </a:endParaRP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5" y="5695054"/>
            <a:ext cx="2715065" cy="543951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9537700" y="269999"/>
            <a:ext cx="246295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ts val="2260"/>
              </a:lnSpc>
              <a:spcAft>
                <a:spcPts val="0"/>
              </a:spcAft>
            </a:pPr>
            <a:r>
              <a:rPr lang="en-US" altLang="zh-TW" sz="1200" b="1" kern="0" spc="80" dirty="0" smtClean="0">
                <a:solidFill>
                  <a:srgbClr val="F15A22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Extensive Global Network</a:t>
            </a:r>
            <a:endParaRPr lang="zh-TW" altLang="zh-HK" sz="1200" b="1" kern="100" spc="8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文字方塊 20"/>
          <p:cNvSpPr txBox="1"/>
          <p:nvPr/>
        </p:nvSpPr>
        <p:spPr>
          <a:xfrm>
            <a:off x="244800" y="6228000"/>
            <a:ext cx="115836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rgbClr val="757575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Projects and services are offered in compliance with all applicable international laws and regulations including restrictions on the provision of goods and services or financial transactions which may </a:t>
            </a:r>
            <a:r>
              <a:rPr lang="en-US" altLang="zh-HK" sz="1000" dirty="0" smtClean="0">
                <a:solidFill>
                  <a:srgbClr val="757575"/>
                </a:solidFill>
                <a:latin typeface="Arial" pitchFamily="34" charset="0"/>
                <a:ea typeface="Arial Unicode MS" pitchFamily="34" charset="-120"/>
                <a:cs typeface="Arial" pitchFamily="34" charset="0"/>
              </a:rPr>
              <a:t>apply.</a:t>
            </a:r>
            <a:endParaRPr lang="zh-HK" altLang="en-US" sz="1000" dirty="0">
              <a:solidFill>
                <a:srgbClr val="757575"/>
              </a:solidFill>
              <a:latin typeface="Arial" pitchFamily="34" charset="0"/>
              <a:ea typeface="Arial Unicode MS" pitchFamily="34" charset="-120"/>
              <a:cs typeface="Arial" pitchFamily="34" charset="0"/>
            </a:endParaRPr>
          </a:p>
        </p:txBody>
      </p:sp>
      <p:pic>
        <p:nvPicPr>
          <p:cNvPr id="1026" name="Picture 2" descr="C:\Users\Fujitsu\AppData\Local\Temp\Rar$DRa0.556\CTG_Visual_MAP_UPDATED2203\022_CTG Corporate PPT_v29_eng-33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5600" y="1263600"/>
            <a:ext cx="9288592" cy="48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矩形 23"/>
          <p:cNvSpPr/>
          <p:nvPr/>
        </p:nvSpPr>
        <p:spPr>
          <a:xfrm>
            <a:off x="310587" y="3409075"/>
            <a:ext cx="29351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CTG’s network reaches all financial </a:t>
            </a:r>
            <a:r>
              <a:rPr lang="en-US" altLang="zh-TW" sz="2400" b="1" dirty="0" err="1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centres</a:t>
            </a:r>
            <a:r>
              <a:rPr lang="en-US" altLang="zh-TW" sz="2400" b="1" dirty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zh-TW" altLang="zh-HK" sz="2400" b="1" dirty="0">
              <a:solidFill>
                <a:srgbClr val="F159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圖片 9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1622" y="4602887"/>
            <a:ext cx="1439609" cy="11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8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8573329" y="3278027"/>
            <a:ext cx="27727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4800"/>
              </a:lnSpc>
            </a:pPr>
            <a:r>
              <a:rPr lang="en-GB" altLang="zh-HK" sz="3500" b="1" spc="-150" dirty="0" smtClean="0">
                <a:solidFill>
                  <a:srgbClr val="F1592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Value</a:t>
            </a:r>
            <a:endParaRPr lang="zh-HK" altLang="en-US" sz="3500" b="1" spc="-150" dirty="0">
              <a:solidFill>
                <a:srgbClr val="F1592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4800"/>
              </a:lnSpc>
            </a:pPr>
            <a:r>
              <a:rPr lang="en-GB" altLang="zh-HK" sz="3500" b="1" spc="-150" dirty="0" smtClean="0">
                <a:solidFill>
                  <a:srgbClr val="F1592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Proposition</a:t>
            </a:r>
          </a:p>
        </p:txBody>
      </p:sp>
    </p:spTree>
    <p:extLst>
      <p:ext uri="{BB962C8B-B14F-4D97-AF65-F5344CB8AC3E}">
        <p14:creationId xmlns:p14="http://schemas.microsoft.com/office/powerpoint/2010/main" val="5386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6647" y="1951598"/>
            <a:ext cx="3052709" cy="2173536"/>
          </a:xfrm>
          <a:prstGeom prst="rect">
            <a:avLst/>
          </a:prstGeom>
          <a:ln w="3175">
            <a:solidFill>
              <a:srgbClr val="0054A6"/>
            </a:solidFill>
          </a:ln>
        </p:spPr>
      </p:pic>
      <p:grpSp>
        <p:nvGrpSpPr>
          <p:cNvPr id="10" name="Group 9"/>
          <p:cNvGrpSpPr/>
          <p:nvPr/>
        </p:nvGrpSpPr>
        <p:grpSpPr>
          <a:xfrm>
            <a:off x="8098249" y="1893085"/>
            <a:ext cx="4093751" cy="2315911"/>
            <a:chOff x="8682090" y="2111710"/>
            <a:chExt cx="4093751" cy="2315911"/>
          </a:xfrm>
        </p:grpSpPr>
        <p:grpSp>
          <p:nvGrpSpPr>
            <p:cNvPr id="8" name="Group 7"/>
            <p:cNvGrpSpPr/>
            <p:nvPr/>
          </p:nvGrpSpPr>
          <p:grpSpPr>
            <a:xfrm>
              <a:off x="8773018" y="2111710"/>
              <a:ext cx="4002823" cy="2315911"/>
              <a:chOff x="8773018" y="2111710"/>
              <a:chExt cx="4002823" cy="2315911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773018" y="2170129"/>
                <a:ext cx="3881045" cy="2141636"/>
              </a:xfrm>
              <a:prstGeom prst="rect">
                <a:avLst/>
              </a:prstGeom>
            </p:spPr>
          </p:pic>
          <p:sp>
            <p:nvSpPr>
              <p:cNvPr id="3" name="Rectangle 2"/>
              <p:cNvSpPr/>
              <p:nvPr/>
            </p:nvSpPr>
            <p:spPr>
              <a:xfrm>
                <a:off x="11923859" y="2111710"/>
                <a:ext cx="751269" cy="17847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 anchor="ctr">
                <a:spAutoFit/>
              </a:bodyPr>
              <a:lstStyle/>
              <a:p>
                <a:pPr algn="ctr"/>
                <a:endParaRPr lang="en-GB" sz="3200" b="1" spc="50" dirty="0">
                  <a:solidFill>
                    <a:srgbClr val="0054A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1954377" y="2719848"/>
                <a:ext cx="821464" cy="170777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en-GB" sz="3200" b="1" spc="50" dirty="0">
                  <a:solidFill>
                    <a:srgbClr val="0054A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8682090" y="2170223"/>
              <a:ext cx="3241321" cy="2173536"/>
            </a:xfrm>
            <a:prstGeom prst="rect">
              <a:avLst/>
            </a:prstGeom>
            <a:ln w="3175">
              <a:solidFill>
                <a:srgbClr val="0054A6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3200" b="1" spc="5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958532" y="1615315"/>
            <a:ext cx="3943128" cy="2509812"/>
            <a:chOff x="8149022" y="1629177"/>
            <a:chExt cx="3943128" cy="2509812"/>
          </a:xfrm>
        </p:grpSpPr>
        <p:sp>
          <p:nvSpPr>
            <p:cNvPr id="19" name="Rectangle 18"/>
            <p:cNvSpPr/>
            <p:nvPr/>
          </p:nvSpPr>
          <p:spPr>
            <a:xfrm>
              <a:off x="8470586" y="1629177"/>
              <a:ext cx="3371346" cy="3361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3200" b="1" spc="5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483213" y="1965453"/>
              <a:ext cx="3311742" cy="2173536"/>
            </a:xfrm>
            <a:prstGeom prst="rect">
              <a:avLst/>
            </a:prstGeom>
            <a:ln w="3175">
              <a:solidFill>
                <a:srgbClr val="0054A6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3200" b="1" spc="5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26393" y="3680441"/>
              <a:ext cx="2934974" cy="335309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49022" y="2081734"/>
              <a:ext cx="3943128" cy="1829440"/>
            </a:xfrm>
            <a:prstGeom prst="rect">
              <a:avLst/>
            </a:prstGeom>
          </p:spPr>
        </p:pic>
      </p:grpSp>
      <p:pic>
        <p:nvPicPr>
          <p:cNvPr id="2082" name="圖片 208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289"/>
            <a:ext cx="12193200" cy="323711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11405936" y="6534289"/>
            <a:ext cx="786063" cy="323711"/>
          </a:xfrm>
        </p:spPr>
        <p:txBody>
          <a:bodyPr/>
          <a:lstStyle/>
          <a:p>
            <a:pPr algn="ctr"/>
            <a:fld id="{0304D427-2136-4E02-878A-D67FF2E0B9C5}" type="slidenum">
              <a:rPr lang="zh-HK" alt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16</a:t>
            </a:fld>
            <a:endParaRPr lang="zh-HK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386378" y="254456"/>
            <a:ext cx="3427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200" b="1" spc="-10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Proposition</a:t>
            </a:r>
            <a:endParaRPr lang="zh-HK" altLang="en-US" sz="3200" b="1" spc="-10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Freeform 2"/>
          <p:cNvSpPr>
            <a:spLocks/>
          </p:cNvSpPr>
          <p:nvPr/>
        </p:nvSpPr>
        <p:spPr bwMode="auto">
          <a:xfrm>
            <a:off x="0" y="844270"/>
            <a:ext cx="4628945" cy="46415"/>
          </a:xfrm>
          <a:custGeom>
            <a:avLst/>
            <a:gdLst>
              <a:gd name="T0" fmla="*/ 7376 w 7376"/>
              <a:gd name="T1" fmla="*/ 0 h 198"/>
              <a:gd name="T2" fmla="*/ 0 w 7376"/>
              <a:gd name="T3" fmla="*/ 0 h 198"/>
              <a:gd name="T4" fmla="*/ 0 w 7376"/>
              <a:gd name="T5" fmla="*/ 197 h 198"/>
              <a:gd name="T6" fmla="*/ 7304 w 7376"/>
              <a:gd name="T7" fmla="*/ 197 h 198"/>
              <a:gd name="T8" fmla="*/ 7376 w 7376"/>
              <a:gd name="T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76" h="198">
                <a:moveTo>
                  <a:pt x="7376" y="0"/>
                </a:moveTo>
                <a:lnTo>
                  <a:pt x="0" y="0"/>
                </a:lnTo>
                <a:lnTo>
                  <a:pt x="0" y="197"/>
                </a:lnTo>
                <a:lnTo>
                  <a:pt x="7304" y="197"/>
                </a:lnTo>
                <a:lnTo>
                  <a:pt x="7376" y="0"/>
                </a:lnTo>
              </a:path>
            </a:pathLst>
          </a:custGeom>
          <a:solidFill>
            <a:srgbClr val="005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31" name="Picture 2" descr="E:\2013年工作\PPT模板\e-news ppt1-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0820" y="280040"/>
            <a:ext cx="1112100" cy="533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37"/>
          <p:cNvSpPr/>
          <p:nvPr/>
        </p:nvSpPr>
        <p:spPr>
          <a:xfrm>
            <a:off x="267955" y="1006541"/>
            <a:ext cx="11664965" cy="689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zh-HK" sz="2000" b="1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Stop </a:t>
            </a:r>
            <a:r>
              <a:rPr lang="en-GB" altLang="zh-HK" sz="2000" b="1" spc="5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zh-HK" sz="2000" b="1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hop (supply </a:t>
            </a:r>
            <a:r>
              <a:rPr lang="en-GB" altLang="zh-HK" sz="2000" b="1" spc="5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 </a:t>
            </a:r>
            <a:r>
              <a:rPr lang="en-GB" altLang="zh-HK" sz="2000" b="1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altLang="zh-HK" sz="1600" b="1" spc="50" dirty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zh-HK" sz="1600" b="1" spc="50" dirty="0" smtClean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nstall, manage and bill, both mainland China* and International services, governed by one multi-service contract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altLang="zh-HK" sz="2000" b="1" spc="50" dirty="0" smtClean="0">
              <a:solidFill>
                <a:srgbClr val="F159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altLang="zh-HK" sz="2000" b="1" spc="50" dirty="0">
              <a:solidFill>
                <a:srgbClr val="F159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altLang="zh-HK" sz="2000" b="1" spc="50" dirty="0" smtClean="0">
              <a:solidFill>
                <a:srgbClr val="F159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altLang="zh-HK" sz="2000" b="1" spc="50" dirty="0">
              <a:solidFill>
                <a:srgbClr val="F159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altLang="zh-HK" sz="2000" b="1" spc="50" dirty="0" smtClean="0">
              <a:solidFill>
                <a:srgbClr val="F159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altLang="zh-HK" sz="2000" b="1" spc="50" dirty="0">
              <a:solidFill>
                <a:srgbClr val="F159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altLang="zh-HK" sz="2000" b="1" spc="50" dirty="0" smtClean="0">
              <a:solidFill>
                <a:srgbClr val="F159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altLang="zh-HK" sz="2000" b="1" spc="50" dirty="0" smtClean="0">
              <a:solidFill>
                <a:srgbClr val="F159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zh-HK" sz="2000" b="1" spc="5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</a:t>
            </a:r>
            <a:r>
              <a:rPr lang="en-GB" altLang="zh-HK" sz="2000" b="1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altLang="zh-HK" sz="1600" b="1" spc="50" dirty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Cultural / Language: Native Chinese and European </a:t>
            </a:r>
            <a:r>
              <a:rPr lang="en-GB" altLang="zh-HK" sz="1600" b="1" spc="50" dirty="0" smtClean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 </a:t>
            </a:r>
            <a:r>
              <a:rPr lang="en-GB" altLang="zh-HK" sz="1600" b="1" spc="50" dirty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staff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altLang="zh-HK" sz="1600" b="1" spc="50" dirty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Time Zone: Local support available in China, Europe .. 24x7x365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altLang="zh-HK" sz="1600" b="1" spc="50" dirty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Flexible Billing: China local bill (CNY) or in Europe (USD, EURO, SEK, GBP ..) or combination of </a:t>
            </a:r>
            <a:r>
              <a:rPr lang="en-GB" altLang="zh-HK" sz="1600" b="1" spc="50" dirty="0" smtClean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altLang="zh-HK" sz="500" b="1" spc="50" dirty="0" smtClean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zh-HK" sz="2000" b="1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Size, scale, financial stability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altLang="zh-HK" sz="1600" b="1" spc="50" dirty="0" smtClean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Largest ICT &amp; Telecoms provider in China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GB" altLang="zh-HK" sz="1600" b="1" spc="50" dirty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Listed in NYSE (CHA) &amp; HK stock </a:t>
            </a:r>
            <a:r>
              <a:rPr lang="en-GB" altLang="zh-HK" sz="1600" b="1" spc="50" dirty="0" smtClean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</a:t>
            </a:r>
            <a:r>
              <a:rPr lang="en-GB" altLang="zh-HK" sz="1600" b="1" spc="50" dirty="0" err="1" smtClean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HKEx</a:t>
            </a:r>
            <a:r>
              <a:rPr lang="en-GB" altLang="zh-HK" sz="1600" b="1" spc="50" dirty="0" smtClean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zh-HK" sz="1600" b="1" spc="50" dirty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(728</a:t>
            </a:r>
            <a:r>
              <a:rPr lang="en-GB" altLang="zh-HK" sz="1600" b="1" spc="50" dirty="0" smtClean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GB" altLang="zh-HK" sz="1000" b="1" spc="50" dirty="0" smtClean="0">
              <a:solidFill>
                <a:srgbClr val="F159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altLang="zh-HK" sz="1400" b="1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GB" altLang="zh-HK" sz="1400" b="1" spc="5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Mainland China is served by 31 China Telecom provincial </a:t>
            </a:r>
            <a:r>
              <a:rPr lang="en-GB" altLang="zh-HK" sz="1400" b="1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companies</a:t>
            </a:r>
            <a:endParaRPr lang="en-GB" altLang="zh-HK" sz="1400" b="1" spc="5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altLang="zh-HK" sz="3200" b="1" spc="5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altLang="zh-HK" sz="3200" b="1" spc="50" dirty="0" smtClean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圖片 5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946" y="4657788"/>
            <a:ext cx="596414" cy="599862"/>
          </a:xfrm>
          <a:prstGeom prst="rect">
            <a:avLst/>
          </a:prstGeom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364039" y="1993701"/>
            <a:ext cx="3125261" cy="362212"/>
          </a:xfrm>
          <a:prstGeom prst="rect">
            <a:avLst/>
          </a:prstGeom>
          <a:solidFill>
            <a:schemeClr val="bg1"/>
          </a:solidFill>
        </p:spPr>
        <p:txBody>
          <a:bodyPr wrap="none" rtlCol="0" anchor="ctr">
            <a:spAutoFit/>
          </a:bodyPr>
          <a:lstStyle/>
          <a:p>
            <a:pPr algn="ctr"/>
            <a:endParaRPr lang="en-GB" sz="3200" b="1" spc="5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8185" y="1989779"/>
            <a:ext cx="270452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GB" sz="800" b="1" spc="50" dirty="0" smtClean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ICT - Wi-Fi</a:t>
            </a:r>
            <a:r>
              <a:rPr lang="en-GB" sz="800" b="1" spc="50" dirty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Data Centre containers, </a:t>
            </a:r>
            <a:r>
              <a:rPr lang="en-GB" sz="800" b="1" spc="50" dirty="0" smtClean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LAN, cabling, bespoke ICT builds etc</a:t>
            </a:r>
            <a:endParaRPr lang="en-GB" sz="800" b="1" spc="50" dirty="0">
              <a:solidFill>
                <a:srgbClr val="F159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469036" y="2021662"/>
            <a:ext cx="1500732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800" b="1" spc="50" dirty="0" smtClean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</a:t>
            </a:r>
            <a:r>
              <a:rPr lang="en-GB" sz="800" b="1" spc="50" dirty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Services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234052" y="1993701"/>
            <a:ext cx="1540735" cy="21544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800" b="1" spc="50" dirty="0" smtClean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Network Services</a:t>
            </a:r>
            <a:endParaRPr lang="en-GB" sz="800" b="1" spc="50" dirty="0">
              <a:solidFill>
                <a:srgbClr val="F159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62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289"/>
            <a:ext cx="12193200" cy="323711"/>
          </a:xfrm>
          <a:prstGeom prst="rect">
            <a:avLst/>
          </a:prstGeom>
        </p:spPr>
      </p:pic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>
          <a:xfrm>
            <a:off x="11404800" y="6534000"/>
            <a:ext cx="784800" cy="324000"/>
          </a:xfrm>
        </p:spPr>
        <p:txBody>
          <a:bodyPr/>
          <a:lstStyle/>
          <a:p>
            <a:pPr algn="ctr"/>
            <a:fld id="{0304D427-2136-4E02-878A-D67FF2E0B9C5}" type="slidenum">
              <a:rPr lang="zh-HK" alt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17</a:t>
            </a:fld>
            <a:endParaRPr lang="zh-HK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141923" y="254456"/>
            <a:ext cx="115713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HK" sz="2800" b="1" spc="-10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Stop Shop </a:t>
            </a:r>
            <a:r>
              <a:rPr lang="en-GB" altLang="zh-HK" sz="2800" b="1" spc="-10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altLang="zh-HK" sz="2800" b="1" spc="-10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connectivity, </a:t>
            </a:r>
            <a:r>
              <a:rPr lang="en-GB" altLang="zh-HK" sz="2800" b="1" spc="-10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centre, </a:t>
            </a:r>
            <a:r>
              <a:rPr lang="en-GB" altLang="zh-HK" sz="2800" b="1" spc="-10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equipment &amp; maintenance …)</a:t>
            </a:r>
            <a:endParaRPr lang="zh-HK" altLang="en-US" sz="2800" b="1" spc="-10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"/>
          <p:cNvSpPr>
            <a:spLocks/>
          </p:cNvSpPr>
          <p:nvPr/>
        </p:nvSpPr>
        <p:spPr bwMode="auto">
          <a:xfrm>
            <a:off x="0" y="839231"/>
            <a:ext cx="3395535" cy="87838"/>
          </a:xfrm>
          <a:custGeom>
            <a:avLst/>
            <a:gdLst>
              <a:gd name="T0" fmla="*/ 7376 w 7376"/>
              <a:gd name="T1" fmla="*/ 0 h 198"/>
              <a:gd name="T2" fmla="*/ 0 w 7376"/>
              <a:gd name="T3" fmla="*/ 0 h 198"/>
              <a:gd name="T4" fmla="*/ 0 w 7376"/>
              <a:gd name="T5" fmla="*/ 197 h 198"/>
              <a:gd name="T6" fmla="*/ 7304 w 7376"/>
              <a:gd name="T7" fmla="*/ 197 h 198"/>
              <a:gd name="T8" fmla="*/ 7376 w 7376"/>
              <a:gd name="T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76" h="198">
                <a:moveTo>
                  <a:pt x="7376" y="0"/>
                </a:moveTo>
                <a:lnTo>
                  <a:pt x="0" y="0"/>
                </a:lnTo>
                <a:lnTo>
                  <a:pt x="0" y="197"/>
                </a:lnTo>
                <a:lnTo>
                  <a:pt x="7304" y="197"/>
                </a:lnTo>
                <a:lnTo>
                  <a:pt x="7376" y="0"/>
                </a:lnTo>
              </a:path>
            </a:pathLst>
          </a:custGeom>
          <a:solidFill>
            <a:srgbClr val="005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2B727D0-C4CC-47DC-AFC1-330B7804CFB6}"/>
              </a:ext>
            </a:extLst>
          </p:cNvPr>
          <p:cNvGrpSpPr/>
          <p:nvPr/>
        </p:nvGrpSpPr>
        <p:grpSpPr>
          <a:xfrm>
            <a:off x="563662" y="1226845"/>
            <a:ext cx="11238410" cy="4935629"/>
            <a:chOff x="537029" y="1161372"/>
            <a:chExt cx="11238410" cy="4935629"/>
          </a:xfrm>
        </p:grpSpPr>
        <p:sp>
          <p:nvSpPr>
            <p:cNvPr id="8" name="等腰三角形 10"/>
            <p:cNvSpPr/>
            <p:nvPr/>
          </p:nvSpPr>
          <p:spPr bwMode="auto">
            <a:xfrm rot="16200000">
              <a:off x="3916741" y="2271882"/>
              <a:ext cx="4503671" cy="2386585"/>
            </a:xfrm>
            <a:prstGeom prst="triangle">
              <a:avLst/>
            </a:prstGeom>
            <a:gradFill>
              <a:gsLst>
                <a:gs pos="58000">
                  <a:schemeClr val="bg1">
                    <a:lumMod val="70000"/>
                  </a:schemeClr>
                </a:gs>
                <a:gs pos="0">
                  <a:schemeClr val="bg1"/>
                </a:gs>
              </a:gsLst>
            </a:gradFill>
            <a:ln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  <a:extLst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square" lIns="96000" tIns="14979" rIns="29956" bIns="14979" anchor="ctr" anchorCtr="0">
              <a:noAutofit/>
            </a:bodyPr>
            <a:lstStyle/>
            <a:p>
              <a:endParaRPr lang="zh-CN" alt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9" name="0740aed9-f1f7-4065-ab18-5b562548e6fd"/>
            <p:cNvSpPr/>
            <p:nvPr/>
          </p:nvSpPr>
          <p:spPr bwMode="auto">
            <a:xfrm>
              <a:off x="2297395" y="1163243"/>
              <a:ext cx="1745740" cy="486428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60960" rIns="7200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buClr>
                  <a:srgbClr val="CC9900"/>
                </a:buClr>
              </a:pPr>
              <a:r>
                <a:rPr lang="en-US" altLang="zh-CN" sz="1333" dirty="0">
                  <a:solidFill>
                    <a:srgbClr val="000000"/>
                  </a:solidFill>
                  <a:latin typeface="Arial"/>
                  <a:ea typeface="微软雅黑" pitchFamily="34" charset="-122"/>
                </a:rPr>
                <a:t>WAN</a:t>
              </a:r>
              <a:endParaRPr lang="zh-CN" altLang="en-US" sz="1333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10" name="0c5e5a5b-6446-4f28-979b-637ae89bdc74"/>
            <p:cNvSpPr/>
            <p:nvPr/>
          </p:nvSpPr>
          <p:spPr bwMode="auto">
            <a:xfrm>
              <a:off x="4073051" y="1161372"/>
              <a:ext cx="1965856" cy="503165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buClr>
                  <a:srgbClr val="CC9900"/>
                </a:buClr>
              </a:pPr>
              <a:r>
                <a:rPr lang="en-US" altLang="zh-CN" sz="1333" dirty="0">
                  <a:solidFill>
                    <a:srgbClr val="000000"/>
                  </a:solidFill>
                  <a:latin typeface="Arial"/>
                  <a:ea typeface="微软雅黑" pitchFamily="34" charset="-122"/>
                </a:rPr>
                <a:t>Internet</a:t>
              </a:r>
              <a:endParaRPr lang="zh-CN" altLang="en-US" sz="1333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grpSp>
          <p:nvGrpSpPr>
            <p:cNvPr id="11" name="Group 225"/>
            <p:cNvGrpSpPr/>
            <p:nvPr/>
          </p:nvGrpSpPr>
          <p:grpSpPr>
            <a:xfrm>
              <a:off x="3425932" y="2262772"/>
              <a:ext cx="2862040" cy="3299871"/>
              <a:chOff x="1924950" y="1889026"/>
              <a:chExt cx="2618730" cy="3278177"/>
            </a:xfrm>
          </p:grpSpPr>
          <p:pic>
            <p:nvPicPr>
              <p:cNvPr id="146" name="Picture 12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4950" y="1889026"/>
                <a:ext cx="1171022" cy="32781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7" name="Picture 4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6161" y="2157700"/>
                <a:ext cx="904097" cy="64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8" name="Picture 4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6161" y="2293782"/>
                <a:ext cx="904097" cy="64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49" name="Picture 2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4106" y="4190205"/>
                <a:ext cx="947150" cy="244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0" name="Picture 4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4106" y="3928509"/>
                <a:ext cx="929929" cy="2529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1" name="TextBox 140"/>
              <p:cNvSpPr txBox="1">
                <a:spLocks noChangeArrowheads="1"/>
              </p:cNvSpPr>
              <p:nvPr/>
            </p:nvSpPr>
            <p:spPr bwMode="auto">
              <a:xfrm>
                <a:off x="3360259" y="3265547"/>
                <a:ext cx="985934" cy="254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067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Arial"/>
                    <a:ea typeface="微软雅黑" pitchFamily="34" charset="-122"/>
                  </a:rPr>
                  <a:t>Monitoring unit</a:t>
                </a:r>
                <a:endParaRPr lang="zh-CN" altLang="en-US" sz="1067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/>
                  <a:ea typeface="微软雅黑" pitchFamily="34" charset="-122"/>
                </a:endParaRPr>
              </a:p>
            </p:txBody>
          </p:sp>
          <p:sp>
            <p:nvSpPr>
              <p:cNvPr id="152" name="TextBox 141"/>
              <p:cNvSpPr txBox="1">
                <a:spLocks noChangeArrowheads="1"/>
              </p:cNvSpPr>
              <p:nvPr/>
            </p:nvSpPr>
            <p:spPr bwMode="auto">
              <a:xfrm>
                <a:off x="3362364" y="3951454"/>
                <a:ext cx="1181316" cy="254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067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Arial"/>
                    <a:ea typeface="微软雅黑" pitchFamily="34" charset="-122"/>
                  </a:rPr>
                  <a:t>Distribution box</a:t>
                </a:r>
                <a:endParaRPr lang="zh-CN" altLang="en-US" sz="1067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/>
                  <a:ea typeface="微软雅黑" pitchFamily="34" charset="-122"/>
                </a:endParaRPr>
              </a:p>
            </p:txBody>
          </p:sp>
          <p:sp>
            <p:nvSpPr>
              <p:cNvPr id="153" name="TextBox 142"/>
              <p:cNvSpPr txBox="1">
                <a:spLocks noChangeArrowheads="1"/>
              </p:cNvSpPr>
              <p:nvPr/>
            </p:nvSpPr>
            <p:spPr bwMode="auto">
              <a:xfrm>
                <a:off x="3365540" y="4385983"/>
                <a:ext cx="427111" cy="254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067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Arial"/>
                    <a:ea typeface="微软雅黑" pitchFamily="34" charset="-122"/>
                  </a:rPr>
                  <a:t>UPS</a:t>
                </a:r>
                <a:endParaRPr lang="zh-CN" altLang="en-US" sz="1067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/>
                  <a:ea typeface="微软雅黑" pitchFamily="34" charset="-122"/>
                </a:endParaRPr>
              </a:p>
            </p:txBody>
          </p:sp>
          <p:sp>
            <p:nvSpPr>
              <p:cNvPr id="154" name="TextBox 143"/>
              <p:cNvSpPr txBox="1">
                <a:spLocks noChangeArrowheads="1"/>
              </p:cNvSpPr>
              <p:nvPr/>
            </p:nvSpPr>
            <p:spPr bwMode="auto">
              <a:xfrm>
                <a:off x="3360900" y="4828491"/>
                <a:ext cx="564984" cy="254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067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Arial"/>
                    <a:ea typeface="微软雅黑" pitchFamily="34" charset="-122"/>
                  </a:rPr>
                  <a:t>Battery</a:t>
                </a:r>
                <a:endParaRPr lang="zh-CN" altLang="en-US" sz="1067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/>
                  <a:ea typeface="微软雅黑" pitchFamily="34" charset="-122"/>
                </a:endParaRPr>
              </a:p>
            </p:txBody>
          </p:sp>
          <p:cxnSp>
            <p:nvCxnSpPr>
              <p:cNvPr id="155" name="直接箭头连接符 150"/>
              <p:cNvCxnSpPr>
                <a:endCxn id="153" idx="1"/>
              </p:cNvCxnSpPr>
              <p:nvPr/>
            </p:nvCxnSpPr>
            <p:spPr bwMode="auto">
              <a:xfrm>
                <a:off x="2825605" y="4313204"/>
                <a:ext cx="539935" cy="200209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直接箭头连接符 153"/>
              <p:cNvCxnSpPr>
                <a:endCxn id="152" idx="1"/>
              </p:cNvCxnSpPr>
              <p:nvPr/>
            </p:nvCxnSpPr>
            <p:spPr bwMode="auto">
              <a:xfrm>
                <a:off x="2825605" y="4066336"/>
                <a:ext cx="536759" cy="12547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7" name="TextBox 100"/>
              <p:cNvSpPr txBox="1">
                <a:spLocks noChangeArrowheads="1"/>
              </p:cNvSpPr>
              <p:nvPr/>
            </p:nvSpPr>
            <p:spPr bwMode="auto">
              <a:xfrm>
                <a:off x="3360254" y="2074484"/>
                <a:ext cx="1049444" cy="254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067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Arial"/>
                    <a:ea typeface="微软雅黑" pitchFamily="34" charset="-122"/>
                  </a:rPr>
                  <a:t>Router</a:t>
                </a:r>
                <a:endParaRPr lang="zh-CN" altLang="en-US" sz="1067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/>
                  <a:ea typeface="微软雅黑" pitchFamily="34" charset="-122"/>
                </a:endParaRPr>
              </a:p>
            </p:txBody>
          </p:sp>
          <p:cxnSp>
            <p:nvCxnSpPr>
              <p:cNvPr id="158" name="直接箭头连接符 108"/>
              <p:cNvCxnSpPr>
                <a:stCxn id="147" idx="3"/>
                <a:endCxn id="157" idx="1"/>
              </p:cNvCxnSpPr>
              <p:nvPr/>
            </p:nvCxnSpPr>
            <p:spPr bwMode="auto">
              <a:xfrm>
                <a:off x="2970258" y="2189975"/>
                <a:ext cx="389996" cy="11938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59" name="Picture 4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0662" y="3818597"/>
                <a:ext cx="905820" cy="785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0" name="Picture 4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0662" y="4847935"/>
                <a:ext cx="929929" cy="237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1" name="Picture 4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0662" y="4610664"/>
                <a:ext cx="929929" cy="237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2" name="Picture 4"/>
              <p:cNvPicPr>
                <a:picLocks noChangeAspect="1" noChangeArrowheads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50662" y="4373393"/>
                <a:ext cx="929929" cy="237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cxnSp>
            <p:nvCxnSpPr>
              <p:cNvPr id="163" name="直接箭头连接符 145"/>
              <p:cNvCxnSpPr>
                <a:endCxn id="154" idx="1"/>
              </p:cNvCxnSpPr>
              <p:nvPr/>
            </p:nvCxnSpPr>
            <p:spPr bwMode="auto">
              <a:xfrm>
                <a:off x="2825605" y="4749364"/>
                <a:ext cx="535295" cy="206557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64" name="Picture 3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3774" y="3344818"/>
                <a:ext cx="955761" cy="172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5" name="Picture 3"/>
              <p:cNvPicPr>
                <a:picLocks noChangeAspect="1" noChangeArrowheads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5164" y="3561153"/>
                <a:ext cx="955760" cy="1727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66" name="TextBox 99"/>
              <p:cNvSpPr txBox="1">
                <a:spLocks noChangeArrowheads="1"/>
              </p:cNvSpPr>
              <p:nvPr/>
            </p:nvSpPr>
            <p:spPr bwMode="auto">
              <a:xfrm>
                <a:off x="3360258" y="2949766"/>
                <a:ext cx="535649" cy="254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067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Arial"/>
                    <a:ea typeface="微软雅黑" pitchFamily="34" charset="-122"/>
                  </a:rPr>
                  <a:t>Server</a:t>
                </a:r>
                <a:endParaRPr lang="zh-CN" altLang="en-US" sz="1067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/>
                  <a:ea typeface="微软雅黑" pitchFamily="34" charset="-122"/>
                </a:endParaRPr>
              </a:p>
            </p:txBody>
          </p:sp>
          <p:cxnSp>
            <p:nvCxnSpPr>
              <p:cNvPr id="167" name="直接箭头连接符 120"/>
              <p:cNvCxnSpPr>
                <a:stCxn id="164" idx="0"/>
                <a:endCxn id="166" idx="1"/>
              </p:cNvCxnSpPr>
              <p:nvPr/>
            </p:nvCxnSpPr>
            <p:spPr bwMode="auto">
              <a:xfrm flipV="1">
                <a:off x="2521654" y="3077196"/>
                <a:ext cx="838604" cy="267622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68" name="TextBox 140"/>
              <p:cNvSpPr txBox="1">
                <a:spLocks noChangeArrowheads="1"/>
              </p:cNvSpPr>
              <p:nvPr/>
            </p:nvSpPr>
            <p:spPr bwMode="auto">
              <a:xfrm>
                <a:off x="3360258" y="3581326"/>
                <a:ext cx="434445" cy="254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067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Arial"/>
                    <a:ea typeface="微软雅黑" pitchFamily="34" charset="-122"/>
                  </a:rPr>
                  <a:t>PDU</a:t>
                </a:r>
                <a:endParaRPr lang="zh-CN" altLang="en-US" sz="1067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/>
                  <a:ea typeface="微软雅黑" pitchFamily="34" charset="-122"/>
                </a:endParaRPr>
              </a:p>
            </p:txBody>
          </p:sp>
          <p:cxnSp>
            <p:nvCxnSpPr>
              <p:cNvPr id="169" name="直接箭头连接符 124"/>
              <p:cNvCxnSpPr>
                <a:stCxn id="159" idx="3"/>
                <a:endCxn id="168" idx="1"/>
              </p:cNvCxnSpPr>
              <p:nvPr/>
            </p:nvCxnSpPr>
            <p:spPr bwMode="auto">
              <a:xfrm flipV="1">
                <a:off x="2956482" y="3708756"/>
                <a:ext cx="403777" cy="149095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直接箭头连接符 69"/>
              <p:cNvCxnSpPr>
                <a:endCxn id="171" idx="1"/>
              </p:cNvCxnSpPr>
              <p:nvPr/>
            </p:nvCxnSpPr>
            <p:spPr bwMode="auto">
              <a:xfrm flipV="1">
                <a:off x="2580152" y="2759670"/>
                <a:ext cx="780106" cy="115116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1" name="TextBox 100"/>
              <p:cNvSpPr txBox="1">
                <a:spLocks noChangeArrowheads="1"/>
              </p:cNvSpPr>
              <p:nvPr/>
            </p:nvSpPr>
            <p:spPr bwMode="auto">
              <a:xfrm>
                <a:off x="3360258" y="2632241"/>
                <a:ext cx="598718" cy="254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1067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Arial"/>
                    <a:ea typeface="微软雅黑" pitchFamily="34" charset="-122"/>
                  </a:rPr>
                  <a:t>Firewall</a:t>
                </a:r>
                <a:endParaRPr lang="zh-CN" altLang="en-US" sz="1067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/>
                  <a:ea typeface="微软雅黑" pitchFamily="34" charset="-122"/>
                </a:endParaRPr>
              </a:p>
            </p:txBody>
          </p:sp>
          <p:pic>
            <p:nvPicPr>
              <p:cNvPr id="172" name="Picture 4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5164" y="2571180"/>
                <a:ext cx="905820" cy="157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3" name="Picture 4"/>
              <p:cNvPicPr>
                <a:picLocks noChangeAspect="1" noChangeArrowheads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5164" y="2808450"/>
                <a:ext cx="905820" cy="1570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" name="Picture 4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66161" y="2415907"/>
                <a:ext cx="904097" cy="645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5" name="TextBox 100"/>
              <p:cNvSpPr txBox="1">
                <a:spLocks noChangeArrowheads="1"/>
              </p:cNvSpPr>
              <p:nvPr/>
            </p:nvSpPr>
            <p:spPr bwMode="auto">
              <a:xfrm>
                <a:off x="3360258" y="2301443"/>
                <a:ext cx="1024970" cy="254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US" altLang="zh-CN" sz="1067" dirty="0">
                    <a:solidFill>
                      <a:srgbClr val="000000">
                        <a:lumMod val="95000"/>
                        <a:lumOff val="5000"/>
                      </a:srgbClr>
                    </a:solidFill>
                    <a:latin typeface="Arial"/>
                    <a:ea typeface="微软雅黑" pitchFamily="34" charset="-122"/>
                  </a:rPr>
                  <a:t>Switch</a:t>
                </a:r>
                <a:endParaRPr lang="zh-CN" altLang="en-US" sz="1067" dirty="0">
                  <a:solidFill>
                    <a:srgbClr val="000000">
                      <a:lumMod val="95000"/>
                      <a:lumOff val="5000"/>
                    </a:srgbClr>
                  </a:solidFill>
                  <a:latin typeface="Arial"/>
                  <a:ea typeface="微软雅黑" pitchFamily="34" charset="-122"/>
                </a:endParaRPr>
              </a:p>
            </p:txBody>
          </p:sp>
          <p:cxnSp>
            <p:nvCxnSpPr>
              <p:cNvPr id="176" name="直接箭头连接符 81"/>
              <p:cNvCxnSpPr>
                <a:stCxn id="174" idx="3"/>
                <a:endCxn id="175" idx="1"/>
              </p:cNvCxnSpPr>
              <p:nvPr/>
            </p:nvCxnSpPr>
            <p:spPr bwMode="auto">
              <a:xfrm flipV="1">
                <a:off x="2970258" y="2428872"/>
                <a:ext cx="390000" cy="1931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直接箭头连接符 106"/>
              <p:cNvCxnSpPr>
                <a:endCxn id="151" idx="1"/>
              </p:cNvCxnSpPr>
              <p:nvPr/>
            </p:nvCxnSpPr>
            <p:spPr bwMode="auto">
              <a:xfrm flipV="1">
                <a:off x="2587038" y="3392976"/>
                <a:ext cx="773221" cy="445700"/>
              </a:xfrm>
              <a:prstGeom prst="straightConnector1">
                <a:avLst/>
              </a:prstGeom>
              <a:ln>
                <a:solidFill>
                  <a:srgbClr val="0070C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2" name="2a4fc311-828b-4a45-b2f7-9acec02ba034"/>
            <p:cNvSpPr/>
            <p:nvPr/>
          </p:nvSpPr>
          <p:spPr bwMode="auto">
            <a:xfrm>
              <a:off x="3211827" y="2174113"/>
              <a:ext cx="2855924" cy="353599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zh-CN" alt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cxnSp>
          <p:nvCxnSpPr>
            <p:cNvPr id="13" name="ca94b683-a82b-42d1-9134-a0db7f6da4cb"/>
            <p:cNvCxnSpPr>
              <a:endCxn id="31" idx="3"/>
            </p:cNvCxnSpPr>
            <p:nvPr/>
          </p:nvCxnSpPr>
          <p:spPr bwMode="auto">
            <a:xfrm rot="5400000">
              <a:off x="1651600" y="3891251"/>
              <a:ext cx="2278512" cy="452875"/>
            </a:xfrm>
            <a:prstGeom prst="bentConnector2">
              <a:avLst/>
            </a:prstGeom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9a6056e7-fe60-44ab-a361-1cbebfd1fc55"/>
            <p:cNvCxnSpPr>
              <a:stCxn id="147" idx="2"/>
              <a:endCxn id="9" idx="1"/>
            </p:cNvCxnSpPr>
            <p:nvPr/>
          </p:nvCxnSpPr>
          <p:spPr bwMode="auto">
            <a:xfrm flipH="1" flipV="1">
              <a:off x="3170265" y="1649153"/>
              <a:ext cx="904047" cy="949049"/>
            </a:xfrm>
            <a:prstGeom prst="line">
              <a:avLst/>
            </a:prstGeom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pic>
          <p:nvPicPr>
            <p:cNvPr id="15" name="6b22fb35-24aa-4e66-854d-8b2cf3384921" descr="图片240"/>
            <p:cNvPicPr preferRelativeResize="0">
              <a:picLocks noChangeArrowheads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5203" y="2682397"/>
              <a:ext cx="544159" cy="296039"/>
            </a:xfrm>
            <a:prstGeom prst="rect">
              <a:avLst/>
            </a:prstGeom>
            <a:noFill/>
          </p:spPr>
        </p:pic>
        <p:cxnSp>
          <p:nvCxnSpPr>
            <p:cNvPr id="16" name="57884305-fab5-4450-ba54-995c6c97fd5d"/>
            <p:cNvCxnSpPr/>
            <p:nvPr/>
          </p:nvCxnSpPr>
          <p:spPr bwMode="auto">
            <a:xfrm rot="16200000" flipH="1">
              <a:off x="2072645" y="2889697"/>
              <a:ext cx="1162895" cy="726380"/>
            </a:xfrm>
            <a:prstGeom prst="bentConnector3">
              <a:avLst>
                <a:gd name="adj1" fmla="val 12615"/>
              </a:avLst>
            </a:prstGeom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23b1a135-729a-4945-a5b3-10cffa24ac47" descr="28"/>
            <p:cNvPicPr>
              <a:picLocks noChangeAspect="1" noChangeArrowheads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987135" y="4326318"/>
              <a:ext cx="405175" cy="4069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" name="9eadf1f1-a09a-4c57-beb1-92af648aeb73"/>
            <p:cNvPicPr>
              <a:picLocks noChangeAspect="1" noChangeArrowheads="1"/>
            </p:cNvPicPr>
            <p:nvPr/>
          </p:nvPicPr>
          <p:blipFill>
            <a:blip r:embed="rId15" cstate="email">
              <a:lum contrast="-1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4968" y="3198529"/>
              <a:ext cx="629349" cy="458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16af44b8-85cf-4de1-90df-3fdb025ecb61"/>
            <p:cNvCxnSpPr/>
            <p:nvPr/>
          </p:nvCxnSpPr>
          <p:spPr bwMode="auto">
            <a:xfrm flipV="1">
              <a:off x="2541487" y="2978431"/>
              <a:ext cx="475797" cy="431727"/>
            </a:xfrm>
            <a:prstGeom prst="bentConnector2">
              <a:avLst/>
            </a:prstGeom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17f51762-dd30-4c0d-a6da-a4883a4aba33"/>
            <p:cNvCxnSpPr/>
            <p:nvPr/>
          </p:nvCxnSpPr>
          <p:spPr bwMode="auto">
            <a:xfrm rot="5400000" flipH="1" flipV="1">
              <a:off x="2478016" y="3803295"/>
              <a:ext cx="267160" cy="796668"/>
            </a:xfrm>
            <a:prstGeom prst="bentConnector2">
              <a:avLst/>
            </a:prstGeom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f1e2fddb-53b9-4483-aaa0-4d3b1cb0db97"/>
            <p:cNvSpPr txBox="1">
              <a:spLocks noChangeArrowheads="1"/>
            </p:cNvSpPr>
            <p:nvPr/>
          </p:nvSpPr>
          <p:spPr bwMode="auto">
            <a:xfrm>
              <a:off x="1890031" y="2763447"/>
              <a:ext cx="899095" cy="256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067" dirty="0">
                  <a:solidFill>
                    <a:srgbClr val="000000"/>
                  </a:solidFill>
                  <a:latin typeface="Arial"/>
                  <a:ea typeface="微软雅黑" pitchFamily="34" charset="-122"/>
                </a:rPr>
                <a:t>Office work</a:t>
              </a:r>
              <a:endParaRPr lang="zh-CN" alt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26" name="192f27b7-ecca-4a8d-b510-9dc417d190c2"/>
            <p:cNvSpPr txBox="1">
              <a:spLocks noChangeArrowheads="1"/>
            </p:cNvSpPr>
            <p:nvPr/>
          </p:nvSpPr>
          <p:spPr bwMode="auto">
            <a:xfrm>
              <a:off x="1907436" y="3661606"/>
              <a:ext cx="902353" cy="256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067" dirty="0">
                  <a:solidFill>
                    <a:srgbClr val="000000"/>
                  </a:solidFill>
                  <a:latin typeface="Arial"/>
                  <a:ea typeface="微软雅黑" pitchFamily="34" charset="-122"/>
                </a:rPr>
                <a:t>ACS</a:t>
              </a:r>
              <a:endParaRPr lang="zh-CN" alt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27" name="b2004801-363c-4008-acaf-a4006fe0313e"/>
            <p:cNvSpPr txBox="1">
              <a:spLocks noChangeArrowheads="1"/>
            </p:cNvSpPr>
            <p:nvPr/>
          </p:nvSpPr>
          <p:spPr bwMode="auto">
            <a:xfrm>
              <a:off x="1683414" y="4687090"/>
              <a:ext cx="1019647" cy="256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067" dirty="0">
                  <a:solidFill>
                    <a:srgbClr val="000000"/>
                  </a:solidFill>
                  <a:latin typeface="Arial"/>
                  <a:ea typeface="微软雅黑" pitchFamily="34" charset="-122"/>
                </a:rPr>
                <a:t>Surveillance</a:t>
              </a:r>
              <a:endParaRPr lang="zh-CN" alt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28" name="511a0b64-10aa-42aa-94c3-62b3544e8ef2"/>
            <p:cNvSpPr txBox="1">
              <a:spLocks noChangeArrowheads="1"/>
            </p:cNvSpPr>
            <p:nvPr/>
          </p:nvSpPr>
          <p:spPr bwMode="auto">
            <a:xfrm>
              <a:off x="1775368" y="5498724"/>
              <a:ext cx="1088854" cy="256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zh-CN" sz="1067" dirty="0">
                  <a:solidFill>
                    <a:srgbClr val="000000"/>
                  </a:solidFill>
                  <a:latin typeface="Arial"/>
                  <a:ea typeface="微软雅黑" pitchFamily="34" charset="-122"/>
                </a:rPr>
                <a:t>Management</a:t>
              </a:r>
              <a:endParaRPr lang="zh-CN" alt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cxnSp>
          <p:nvCxnSpPr>
            <p:cNvPr id="29" name="f80a0081-84fc-46c5-8715-6bac17cabf2a"/>
            <p:cNvCxnSpPr>
              <a:stCxn id="15" idx="3"/>
              <a:endCxn id="174" idx="1"/>
            </p:cNvCxnSpPr>
            <p:nvPr/>
          </p:nvCxnSpPr>
          <p:spPr bwMode="auto">
            <a:xfrm flipV="1">
              <a:off x="3289362" y="2825629"/>
              <a:ext cx="290900" cy="4788"/>
            </a:xfrm>
            <a:prstGeom prst="line">
              <a:avLst/>
            </a:prstGeom>
            <a:noFill/>
            <a:ln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0" name="cfbf1307-7988-43c0-b86b-827481b7ed6c" descr="图片686"/>
            <p:cNvPicPr>
              <a:picLocks noChangeAspect="1" noChangeArrowheads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862" y="2409495"/>
              <a:ext cx="874501" cy="280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f772325a-c303-453d-8c27-9598a98f2987"/>
            <p:cNvPicPr>
              <a:picLocks noChangeAspect="1" noChangeArrowheads="1"/>
            </p:cNvPicPr>
            <p:nvPr/>
          </p:nvPicPr>
          <p:blipFill>
            <a:blip r:embed="rId17" cstate="print">
              <a:lum contrast="-10000"/>
            </a:blip>
            <a:srcRect/>
            <a:stretch>
              <a:fillRect/>
            </a:stretch>
          </p:blipFill>
          <p:spPr bwMode="auto">
            <a:xfrm>
              <a:off x="1886841" y="5028191"/>
              <a:ext cx="677576" cy="4575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2" name="e071d55b-1a7a-4a17-9259-e26a9a86c0d0"/>
            <p:cNvCxnSpPr>
              <a:endCxn id="10" idx="1"/>
            </p:cNvCxnSpPr>
            <p:nvPr/>
          </p:nvCxnSpPr>
          <p:spPr bwMode="auto">
            <a:xfrm flipV="1">
              <a:off x="4226275" y="1664002"/>
              <a:ext cx="829704" cy="907505"/>
            </a:xfrm>
            <a:prstGeom prst="line">
              <a:avLst/>
            </a:prstGeom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33" name="组合 141"/>
            <p:cNvGrpSpPr/>
            <p:nvPr/>
          </p:nvGrpSpPr>
          <p:grpSpPr>
            <a:xfrm>
              <a:off x="6137396" y="2794413"/>
              <a:ext cx="5363867" cy="1392310"/>
              <a:chOff x="3752828" y="1242838"/>
              <a:chExt cx="2837905" cy="991447"/>
            </a:xfrm>
          </p:grpSpPr>
          <p:grpSp>
            <p:nvGrpSpPr>
              <p:cNvPr id="131" name="组合 134"/>
              <p:cNvGrpSpPr/>
              <p:nvPr/>
            </p:nvGrpSpPr>
            <p:grpSpPr>
              <a:xfrm>
                <a:off x="3752828" y="1242838"/>
                <a:ext cx="2837905" cy="991447"/>
                <a:chOff x="3802256" y="2518354"/>
                <a:chExt cx="2837905" cy="991447"/>
              </a:xfrm>
            </p:grpSpPr>
            <p:sp>
              <p:nvSpPr>
                <p:cNvPr id="135" name="AutoShape 5"/>
                <p:cNvSpPr>
                  <a:spLocks noChangeArrowheads="1"/>
                </p:cNvSpPr>
                <p:nvPr/>
              </p:nvSpPr>
              <p:spPr bwMode="gray">
                <a:xfrm>
                  <a:off x="3961640" y="2518354"/>
                  <a:ext cx="2678521" cy="991447"/>
                </a:xfrm>
                <a:prstGeom prst="roundRect">
                  <a:avLst>
                    <a:gd name="adj" fmla="val 5398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 w="12700" algn="ctr">
                  <a:noFill/>
                  <a:round/>
                  <a:headEnd/>
                  <a:tailEnd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txBody>
                <a:bodyPr wrap="none" anchor="ctr">
                  <a:noAutofit/>
                </a:bodyPr>
                <a:lstStyle/>
                <a:p>
                  <a:pPr eaLnBrk="0" hangingPunct="0">
                    <a:buClr>
                      <a:srgbClr val="990000"/>
                    </a:buClr>
                    <a:buSzPct val="60000"/>
                    <a:buFont typeface="Wingdings" pitchFamily="2" charset="2"/>
                    <a:buNone/>
                  </a:pPr>
                  <a:endParaRPr lang="en-US" altLang="en-US" sz="1067" b="1" dirty="0">
                    <a:solidFill>
                      <a:srgbClr val="000000"/>
                    </a:solidFill>
                    <a:latin typeface="Arial"/>
                    <a:ea typeface="微软雅黑" pitchFamily="34" charset="-122"/>
                  </a:endParaRPr>
                </a:p>
              </p:txBody>
            </p:sp>
            <p:grpSp>
              <p:nvGrpSpPr>
                <p:cNvPr id="136" name="组合 177"/>
                <p:cNvGrpSpPr/>
                <p:nvPr/>
              </p:nvGrpSpPr>
              <p:grpSpPr>
                <a:xfrm>
                  <a:off x="3802256" y="2619022"/>
                  <a:ext cx="811292" cy="828514"/>
                  <a:chOff x="3810341" y="3789040"/>
                  <a:chExt cx="2129351" cy="1800644"/>
                </a:xfrm>
              </p:grpSpPr>
              <p:sp>
                <p:nvSpPr>
                  <p:cNvPr id="143" name="Oval 498"/>
                  <p:cNvSpPr/>
                  <p:nvPr/>
                </p:nvSpPr>
                <p:spPr>
                  <a:xfrm>
                    <a:off x="3932700" y="3789040"/>
                    <a:ext cx="1894115" cy="1800644"/>
                  </a:xfrm>
                  <a:prstGeom prst="ellipse">
                    <a:avLst/>
                  </a:prstGeom>
                  <a:solidFill>
                    <a:srgbClr val="FFFF00"/>
                  </a:solidFill>
                  <a:ln>
                    <a:noFill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  <a:scene3d>
                    <a:camera prst="orthographicFront"/>
                    <a:lightRig rig="threePt" dir="t">
                      <a:rot lat="0" lon="0" rev="1200000"/>
                    </a:lightRig>
                  </a:scene3d>
                  <a:sp3d>
                    <a:bevelT w="63500" h="25400"/>
                  </a:sp3d>
                </p:spPr>
                <p:txBody>
                  <a:bodyPr anchor="ctr"/>
                  <a:lstStyle/>
                  <a:p>
                    <a:pPr algn="ctr"/>
                    <a:endParaRPr lang="en-US" sz="1067" kern="0" dirty="0">
                      <a:solidFill>
                        <a:srgbClr val="000000"/>
                      </a:solidFill>
                      <a:latin typeface="Arial"/>
                      <a:ea typeface="微软雅黑" pitchFamily="34" charset="-122"/>
                    </a:endParaRPr>
                  </a:p>
                </p:txBody>
              </p:sp>
              <p:pic>
                <p:nvPicPr>
                  <p:cNvPr id="144" name="Picture 145" descr="guang8"/>
                  <p:cNvPicPr>
                    <a:picLocks noChangeAspect="1" noChangeArrowheads="1"/>
                  </p:cNvPicPr>
                  <p:nvPr/>
                </p:nvPicPr>
                <p:blipFill>
                  <a:blip r:embed="rId18" cstate="email"/>
                  <a:srcRect/>
                  <a:stretch>
                    <a:fillRect/>
                  </a:stretch>
                </p:blipFill>
                <p:spPr bwMode="auto">
                  <a:xfrm>
                    <a:off x="4138286" y="3822948"/>
                    <a:ext cx="1389474" cy="114433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145" name="Rectangle 499"/>
                  <p:cNvSpPr/>
                  <p:nvPr/>
                </p:nvSpPr>
                <p:spPr>
                  <a:xfrm>
                    <a:off x="3810341" y="4073146"/>
                    <a:ext cx="2129351" cy="1098243"/>
                  </a:xfrm>
                  <a:prstGeom prst="rect">
                    <a:avLst/>
                  </a:prstGeom>
                  <a:effectLst/>
                </p:spPr>
                <p:txBody>
                  <a:bodyPr wrap="square" anchor="ctr">
                    <a:noAutofit/>
                  </a:bodyPr>
                  <a:lstStyle/>
                  <a:p>
                    <a:pPr algn="ctr"/>
                    <a:r>
                      <a:rPr lang="en-US" altLang="zh-CN" sz="1333" b="1" dirty="0">
                        <a:solidFill>
                          <a:srgbClr val="000000"/>
                        </a:solidFill>
                        <a:latin typeface="Arial"/>
                        <a:ea typeface="微软雅黑" pitchFamily="34" charset="-122"/>
                        <a:cs typeface="Arial" pitchFamily="34" charset="0"/>
                      </a:rPr>
                      <a:t>Pre-integration</a:t>
                    </a:r>
                  </a:p>
                </p:txBody>
              </p:sp>
            </p:grpSp>
            <p:pic>
              <p:nvPicPr>
                <p:cNvPr id="137" name="Picture 10" descr="28"/>
                <p:cNvPicPr>
                  <a:picLocks noChangeAspect="1" noChangeArrowheads="1"/>
                </p:cNvPicPr>
                <p:nvPr/>
              </p:nvPicPr>
              <p:blipFill>
                <a:blip r:embed="rId19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261931" y="3015072"/>
                  <a:ext cx="313064" cy="3656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8" name="TextBox 137"/>
                <p:cNvSpPr txBox="1"/>
                <p:nvPr/>
              </p:nvSpPr>
              <p:spPr>
                <a:xfrm>
                  <a:off x="4634008" y="2596296"/>
                  <a:ext cx="1930859" cy="32874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rgbClr val="000000"/>
                      </a:solidFill>
                      <a:latin typeface="Arial"/>
                      <a:ea typeface="微软雅黑" pitchFamily="34" charset="-122"/>
                    </a:rPr>
                    <a:t>Pre-integrates retail office work and service software to implement integrated ICT deployment.</a:t>
                  </a:r>
                  <a:endParaRPr lang="en-US" sz="1200" dirty="0">
                    <a:solidFill>
                      <a:srgbClr val="000000"/>
                    </a:solidFill>
                    <a:latin typeface="Arial"/>
                    <a:ea typeface="微软雅黑" pitchFamily="34" charset="-122"/>
                  </a:endParaRPr>
                </a:p>
              </p:txBody>
            </p:sp>
            <p:pic>
              <p:nvPicPr>
                <p:cNvPr id="139" name="Picture 8" descr="71"/>
                <p:cNvPicPr>
                  <a:picLocks noChangeAspect="1" noChangeArrowheads="1"/>
                </p:cNvPicPr>
                <p:nvPr/>
              </p:nvPicPr>
              <p:blipFill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585084" y="2952601"/>
                  <a:ext cx="427076" cy="448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40" name="TextBox 139"/>
                <p:cNvSpPr txBox="1"/>
                <p:nvPr/>
              </p:nvSpPr>
              <p:spPr>
                <a:xfrm>
                  <a:off x="5724415" y="3304111"/>
                  <a:ext cx="246971" cy="182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67" dirty="0">
                      <a:solidFill>
                        <a:srgbClr val="000000"/>
                      </a:solidFill>
                      <a:latin typeface="Arial"/>
                      <a:ea typeface="微软雅黑" pitchFamily="34" charset="-122"/>
                    </a:rPr>
                    <a:t>ERP</a:t>
                  </a:r>
                </a:p>
              </p:txBody>
            </p:sp>
            <p:sp>
              <p:nvSpPr>
                <p:cNvPr id="141" name="TextBox 140"/>
                <p:cNvSpPr txBox="1"/>
                <p:nvPr/>
              </p:nvSpPr>
              <p:spPr>
                <a:xfrm>
                  <a:off x="5121047" y="3291754"/>
                  <a:ext cx="442886" cy="182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altLang="zh-CN" sz="1067" dirty="0">
                      <a:solidFill>
                        <a:srgbClr val="000000"/>
                      </a:solidFill>
                      <a:latin typeface="Arial"/>
                      <a:ea typeface="微软雅黑" pitchFamily="34" charset="-122"/>
                    </a:rPr>
                    <a:t>Call center</a:t>
                  </a:r>
                  <a:endParaRPr lang="en-US" sz="1067" dirty="0">
                    <a:solidFill>
                      <a:srgbClr val="000000"/>
                    </a:solidFill>
                    <a:latin typeface="Arial"/>
                    <a:ea typeface="微软雅黑" pitchFamily="34" charset="-122"/>
                  </a:endParaRPr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4763080" y="3304111"/>
                  <a:ext cx="250363" cy="182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67" dirty="0">
                      <a:solidFill>
                        <a:srgbClr val="000000"/>
                      </a:solidFill>
                      <a:latin typeface="Arial"/>
                      <a:ea typeface="微软雅黑" pitchFamily="34" charset="-122"/>
                    </a:rPr>
                    <a:t>POS</a:t>
                  </a:r>
                </a:p>
              </p:txBody>
            </p:sp>
          </p:grpSp>
          <p:sp>
            <p:nvSpPr>
              <p:cNvPr id="132" name="TextBox 131"/>
              <p:cNvSpPr txBox="1"/>
              <p:nvPr/>
            </p:nvSpPr>
            <p:spPr>
              <a:xfrm>
                <a:off x="6074526" y="2032711"/>
                <a:ext cx="263085" cy="182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67" dirty="0">
                    <a:solidFill>
                      <a:srgbClr val="000000"/>
                    </a:solidFill>
                    <a:latin typeface="Arial"/>
                    <a:ea typeface="微软雅黑" pitchFamily="34" charset="-122"/>
                  </a:rPr>
                  <a:t>CRM</a:t>
                </a:r>
              </a:p>
            </p:txBody>
          </p:sp>
          <p:pic>
            <p:nvPicPr>
              <p:cNvPr id="133" name="Picture 10" descr="http://t0.gstatic.com/images?q=tbn:ANd9GcR-Q9zNvqIL6BQ4lDvdPOuwkxY0zPjRXId83FHQKhPVzT78FfVKVQ"/>
              <p:cNvPicPr>
                <a:picLocks noChangeAspect="1" noChangeArrowheads="1"/>
              </p:cNvPicPr>
              <p:nvPr/>
            </p:nvPicPr>
            <p:blipFill>
              <a:blip r:embed="rId2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32831" y="1692976"/>
                <a:ext cx="361036" cy="356244"/>
              </a:xfrm>
              <a:prstGeom prst="rect">
                <a:avLst/>
              </a:prstGeom>
              <a:noFill/>
            </p:spPr>
          </p:pic>
          <p:pic>
            <p:nvPicPr>
              <p:cNvPr id="134" name="Picture 12" descr="http://www.royotech.com/pages/oa_service/images/crm.jpg"/>
              <p:cNvPicPr>
                <a:picLocks noChangeAspect="1" noChangeArrowheads="1"/>
              </p:cNvPicPr>
              <p:nvPr/>
            </p:nvPicPr>
            <p:blipFill>
              <a:blip r:embed="rId2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14663" y="1671460"/>
                <a:ext cx="379941" cy="353077"/>
              </a:xfrm>
              <a:prstGeom prst="rect">
                <a:avLst/>
              </a:prstGeom>
              <a:noFill/>
            </p:spPr>
          </p:pic>
        </p:grpSp>
        <p:grpSp>
          <p:nvGrpSpPr>
            <p:cNvPr id="34" name="组合 137"/>
            <p:cNvGrpSpPr/>
            <p:nvPr/>
          </p:nvGrpSpPr>
          <p:grpSpPr>
            <a:xfrm>
              <a:off x="6031778" y="4247478"/>
              <a:ext cx="5461311" cy="1536251"/>
              <a:chOff x="3748729" y="3631122"/>
              <a:chExt cx="2889466" cy="991447"/>
            </a:xfrm>
          </p:grpSpPr>
          <p:sp>
            <p:nvSpPr>
              <p:cNvPr id="126" name="AutoShape 5"/>
              <p:cNvSpPr>
                <a:spLocks noChangeArrowheads="1"/>
              </p:cNvSpPr>
              <p:nvPr/>
            </p:nvSpPr>
            <p:spPr bwMode="gray">
              <a:xfrm>
                <a:off x="3968388" y="3631122"/>
                <a:ext cx="2669807" cy="991447"/>
              </a:xfrm>
              <a:prstGeom prst="roundRect">
                <a:avLst>
                  <a:gd name="adj" fmla="val 5398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none" anchor="ctr">
                <a:noAutofit/>
              </a:bodyPr>
              <a:lstStyle/>
              <a:p>
                <a:pPr eaLnBrk="0" hangingPunct="0">
                  <a:buClr>
                    <a:srgbClr val="990000"/>
                  </a:buClr>
                  <a:buSzPct val="60000"/>
                  <a:buFont typeface="Wingdings" pitchFamily="2" charset="2"/>
                  <a:buNone/>
                </a:pPr>
                <a:endParaRPr lang="en-US" altLang="en-US" sz="1067" b="1" dirty="0">
                  <a:solidFill>
                    <a:srgbClr val="000000"/>
                  </a:solidFill>
                  <a:latin typeface="Arial"/>
                  <a:ea typeface="微软雅黑" pitchFamily="34" charset="-122"/>
                </a:endParaRPr>
              </a:p>
            </p:txBody>
          </p:sp>
          <p:grpSp>
            <p:nvGrpSpPr>
              <p:cNvPr id="127" name="组合 181"/>
              <p:cNvGrpSpPr/>
              <p:nvPr/>
            </p:nvGrpSpPr>
            <p:grpSpPr>
              <a:xfrm>
                <a:off x="3748729" y="3680179"/>
                <a:ext cx="821437" cy="869244"/>
                <a:chOff x="3758294" y="3789040"/>
                <a:chExt cx="2061105" cy="1800644"/>
              </a:xfrm>
            </p:grpSpPr>
            <p:sp>
              <p:nvSpPr>
                <p:cNvPr id="128" name="Oval 498"/>
                <p:cNvSpPr/>
                <p:nvPr/>
              </p:nvSpPr>
              <p:spPr>
                <a:xfrm>
                  <a:off x="3932701" y="3789040"/>
                  <a:ext cx="1800644" cy="1800644"/>
                </a:xfrm>
                <a:prstGeom prst="ellipse">
                  <a:avLst/>
                </a:prstGeom>
                <a:solidFill>
                  <a:srgbClr val="92D050"/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/>
                  <a:endParaRPr lang="en-US" sz="1067" kern="0" dirty="0">
                    <a:solidFill>
                      <a:srgbClr val="000000"/>
                    </a:solidFill>
                    <a:latin typeface="Arial"/>
                    <a:ea typeface="微软雅黑" pitchFamily="34" charset="-122"/>
                  </a:endParaRPr>
                </a:p>
              </p:txBody>
            </p:sp>
            <p:pic>
              <p:nvPicPr>
                <p:cNvPr id="129" name="Picture 145" descr="guang8"/>
                <p:cNvPicPr>
                  <a:picLocks noChangeAspect="1" noChangeArrowheads="1"/>
                </p:cNvPicPr>
                <p:nvPr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4138286" y="3822948"/>
                  <a:ext cx="1389474" cy="114433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30" name="Rectangle 499"/>
                <p:cNvSpPr/>
                <p:nvPr/>
              </p:nvSpPr>
              <p:spPr>
                <a:xfrm>
                  <a:off x="3758294" y="4078268"/>
                  <a:ext cx="2061105" cy="1098243"/>
                </a:xfrm>
                <a:prstGeom prst="rect">
                  <a:avLst/>
                </a:prstGeom>
                <a:effectLst/>
              </p:spPr>
              <p:txBody>
                <a:bodyPr wrap="square" anchor="ctr">
                  <a:noAutofit/>
                </a:bodyPr>
                <a:lstStyle/>
                <a:p>
                  <a:pPr algn="ctr"/>
                  <a:r>
                    <a:rPr lang="en-US" altLang="zh-CN" sz="1333" b="1" dirty="0">
                      <a:solidFill>
                        <a:srgbClr val="000000"/>
                      </a:solidFill>
                      <a:latin typeface="Arial"/>
                      <a:ea typeface="微软雅黑" pitchFamily="34" charset="-122"/>
                      <a:cs typeface="Arial" pitchFamily="34" charset="0"/>
                    </a:rPr>
                    <a:t>Unified O&amp;M</a:t>
                  </a:r>
                </a:p>
              </p:txBody>
            </p:sp>
          </p:grpSp>
        </p:grpSp>
        <p:sp>
          <p:nvSpPr>
            <p:cNvPr id="35" name="椭圆 171"/>
            <p:cNvSpPr>
              <a:spLocks noChangeArrowheads="1"/>
            </p:cNvSpPr>
            <p:nvPr/>
          </p:nvSpPr>
          <p:spPr bwMode="auto">
            <a:xfrm>
              <a:off x="10548284" y="5211634"/>
              <a:ext cx="143661" cy="30007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36" name="d22618cf-d373-4eea-b804-f91b8d37d5ff"/>
            <p:cNvSpPr>
              <a:spLocks noChangeArrowheads="1"/>
            </p:cNvSpPr>
            <p:nvPr/>
          </p:nvSpPr>
          <p:spPr bwMode="auto">
            <a:xfrm>
              <a:off x="10798914" y="5356583"/>
              <a:ext cx="143661" cy="30007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37" name="9a8a5cbb-52b1-4a54-b9ef-a652b31c6626"/>
            <p:cNvSpPr>
              <a:spLocks noChangeArrowheads="1"/>
            </p:cNvSpPr>
            <p:nvPr/>
          </p:nvSpPr>
          <p:spPr bwMode="auto">
            <a:xfrm>
              <a:off x="7857991" y="5180227"/>
              <a:ext cx="143661" cy="30007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38" name="39c1421e-70ff-471d-917a-2064849cd064"/>
            <p:cNvSpPr>
              <a:spLocks noChangeArrowheads="1"/>
            </p:cNvSpPr>
            <p:nvPr/>
          </p:nvSpPr>
          <p:spPr bwMode="auto">
            <a:xfrm>
              <a:off x="8319118" y="5182662"/>
              <a:ext cx="143661" cy="30007"/>
            </a:xfrm>
            <a:prstGeom prst="ellipse">
              <a:avLst/>
            </a:prstGeom>
            <a:solidFill>
              <a:srgbClr val="00B050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pic>
          <p:nvPicPr>
            <p:cNvPr id="39" name="6bcbe75f-20f1-4d14-8271-3eed15817cc3"/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5232" y="4292472"/>
              <a:ext cx="1246997" cy="277536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40" name="b8ca918a-d632-4b35-b863-9677ced04540" descr="MDC.jpg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84691" y="5212667"/>
              <a:ext cx="417717" cy="127659"/>
            </a:xfrm>
            <a:prstGeom prst="rect">
              <a:avLst/>
            </a:prstGeom>
          </p:spPr>
        </p:pic>
        <p:pic>
          <p:nvPicPr>
            <p:cNvPr id="41" name="ad632af3-641a-43b1-8f08-c63e30ddeff3" descr="MDC.jpg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2915" y="5094800"/>
              <a:ext cx="417717" cy="127659"/>
            </a:xfrm>
            <a:prstGeom prst="rect">
              <a:avLst/>
            </a:prstGeom>
          </p:spPr>
        </p:pic>
        <p:pic>
          <p:nvPicPr>
            <p:cNvPr id="42" name="dce0e3f1-74a5-4ce8-8e0e-eeab2ad2ca04" descr="MDC.jpg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24363" y="5333009"/>
              <a:ext cx="417717" cy="127659"/>
            </a:xfrm>
            <a:prstGeom prst="rect">
              <a:avLst/>
            </a:prstGeom>
          </p:spPr>
        </p:pic>
        <p:pic>
          <p:nvPicPr>
            <p:cNvPr id="43" name="bc27d72d-5822-4e5b-bb2c-1346ca3e6ddc" descr="MDC.jpg"/>
            <p:cNvPicPr>
              <a:picLocks noChangeAspect="1"/>
            </p:cNvPicPr>
            <p:nvPr/>
          </p:nvPicPr>
          <p:blipFill>
            <a:blip r:embed="rId2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675248" y="5097273"/>
              <a:ext cx="417717" cy="127659"/>
            </a:xfrm>
            <a:prstGeom prst="rect">
              <a:avLst/>
            </a:prstGeom>
          </p:spPr>
        </p:pic>
        <p:sp>
          <p:nvSpPr>
            <p:cNvPr id="44" name="ae3868c4-f02a-4389-857d-c108d4795ce4"/>
            <p:cNvSpPr txBox="1"/>
            <p:nvPr/>
          </p:nvSpPr>
          <p:spPr>
            <a:xfrm>
              <a:off x="9362974" y="4717940"/>
              <a:ext cx="24124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solidFill>
                    <a:srgbClr val="000000"/>
                  </a:solidFill>
                  <a:latin typeface="Arial"/>
                  <a:ea typeface="微软雅黑" pitchFamily="34" charset="-122"/>
                </a:rPr>
                <a:t>Headquarters O&amp;M center</a:t>
              </a:r>
              <a:endParaRPr lang="zh-CN" altLang="en-US" sz="1200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pic>
          <p:nvPicPr>
            <p:cNvPr id="45" name="98454142-95e4-46f2-bb1f-8e1228c28d9a" descr="E:\杨晓谕\图标整理\模板类\云\云模板\云圆盘2.png"/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83962" y="4626647"/>
              <a:ext cx="1403532" cy="166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6" name="d767cade-dd87-43bb-81ef-9e385451e337"/>
            <p:cNvSpPr txBox="1"/>
            <p:nvPr/>
          </p:nvSpPr>
          <p:spPr>
            <a:xfrm>
              <a:off x="8835805" y="4190610"/>
              <a:ext cx="2644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Arial"/>
                  <a:ea typeface="微软雅黑" pitchFamily="34" charset="-122"/>
                </a:rPr>
                <a:t>Headquarters: remote surveillance</a:t>
              </a:r>
              <a:endParaRPr lang="zh-CN" altLang="en-US" sz="1200" dirty="0">
                <a:latin typeface="Arial"/>
                <a:ea typeface="微软雅黑" pitchFamily="34" charset="-122"/>
              </a:endParaRPr>
            </a:p>
          </p:txBody>
        </p:sp>
        <p:sp>
          <p:nvSpPr>
            <p:cNvPr id="47" name="ba902271-20cb-4b05-b693-ff9e42289afa"/>
            <p:cNvSpPr txBox="1"/>
            <p:nvPr/>
          </p:nvSpPr>
          <p:spPr>
            <a:xfrm>
              <a:off x="7286901" y="5528611"/>
              <a:ext cx="40415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200" dirty="0">
                  <a:latin typeface="Arial"/>
                  <a:ea typeface="微软雅黑" pitchFamily="34" charset="-122"/>
                </a:rPr>
                <a:t>Branch Office: simplified O&amp;M and reduced labor costs</a:t>
              </a:r>
              <a:endParaRPr lang="zh-CN" altLang="en-US" sz="1200" dirty="0">
                <a:latin typeface="Arial"/>
                <a:ea typeface="微软雅黑" pitchFamily="34" charset="-122"/>
              </a:endParaRPr>
            </a:p>
          </p:txBody>
        </p:sp>
        <p:sp>
          <p:nvSpPr>
            <p:cNvPr id="48" name="04a5c4e6-adca-455d-a6db-5707e9793d69"/>
            <p:cNvSpPr/>
            <p:nvPr/>
          </p:nvSpPr>
          <p:spPr bwMode="auto">
            <a:xfrm>
              <a:off x="7500390" y="5045217"/>
              <a:ext cx="1704289" cy="473907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49" name="92591a3f-a89c-4c0f-9cdf-9bc124a1c78a"/>
            <p:cNvSpPr/>
            <p:nvPr/>
          </p:nvSpPr>
          <p:spPr bwMode="auto">
            <a:xfrm>
              <a:off x="9859381" y="5050129"/>
              <a:ext cx="1503785" cy="518620"/>
            </a:xfrm>
            <a:prstGeom prst="roundRect">
              <a:avLst/>
            </a:prstGeom>
            <a:noFill/>
            <a:ln>
              <a:solidFill>
                <a:schemeClr val="bg1">
                  <a:lumMod val="50000"/>
                </a:schemeClr>
              </a:solidFill>
              <a:prstDash val="dash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50" name="328411ca-afb6-4c18-ba8f-e8582375a2ad"/>
            <p:cNvSpPr/>
            <p:nvPr/>
          </p:nvSpPr>
          <p:spPr>
            <a:xfrm>
              <a:off x="7441325" y="4513077"/>
              <a:ext cx="186711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rgbClr val="000000"/>
                  </a:solidFill>
                  <a:latin typeface="Arial"/>
                  <a:ea typeface="微软雅黑" pitchFamily="34" charset="-122"/>
                </a:rPr>
                <a:t>Manage One  </a:t>
              </a:r>
            </a:p>
            <a:p>
              <a:r>
                <a:rPr lang="en-US" altLang="zh-CN" sz="1200" dirty="0">
                  <a:solidFill>
                    <a:srgbClr val="000000"/>
                  </a:solidFill>
                  <a:latin typeface="Arial"/>
                  <a:ea typeface="微软雅黑" pitchFamily="34" charset="-122"/>
                </a:rPr>
                <a:t>Management software</a:t>
              </a:r>
              <a:endParaRPr lang="zh-CN" altLang="en-US" sz="1200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51" name="Freeform 468"/>
            <p:cNvSpPr>
              <a:spLocks noChangeAspect="1"/>
            </p:cNvSpPr>
            <p:nvPr/>
          </p:nvSpPr>
          <p:spPr bwMode="auto">
            <a:xfrm>
              <a:off x="10010277" y="4655699"/>
              <a:ext cx="132611" cy="35340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4" y="68"/>
                </a:cxn>
                <a:cxn ang="0">
                  <a:pos x="60" y="8"/>
                </a:cxn>
                <a:cxn ang="0">
                  <a:pos x="60" y="0"/>
                </a:cxn>
                <a:cxn ang="0">
                  <a:pos x="12" y="38"/>
                </a:cxn>
                <a:cxn ang="0">
                  <a:pos x="0" y="56"/>
                </a:cxn>
              </a:cxnLst>
              <a:rect l="0" t="0" r="r" b="b"/>
              <a:pathLst>
                <a:path w="60" h="68">
                  <a:moveTo>
                    <a:pt x="0" y="56"/>
                  </a:moveTo>
                  <a:lnTo>
                    <a:pt x="4" y="68"/>
                  </a:lnTo>
                  <a:lnTo>
                    <a:pt x="60" y="8"/>
                  </a:lnTo>
                  <a:lnTo>
                    <a:pt x="60" y="0"/>
                  </a:lnTo>
                  <a:lnTo>
                    <a:pt x="12" y="38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B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52" name="d219a462-5147-4a50-be19-147c6bfa4b67"/>
            <p:cNvSpPr>
              <a:spLocks noChangeAspect="1"/>
            </p:cNvSpPr>
            <p:nvPr/>
          </p:nvSpPr>
          <p:spPr bwMode="auto">
            <a:xfrm>
              <a:off x="9532879" y="4653620"/>
              <a:ext cx="486239" cy="38459"/>
            </a:xfrm>
            <a:custGeom>
              <a:avLst/>
              <a:gdLst/>
              <a:ahLst/>
              <a:cxnLst>
                <a:cxn ang="0">
                  <a:pos x="220" y="66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220" y="74"/>
                </a:cxn>
                <a:cxn ang="0">
                  <a:pos x="220" y="66"/>
                </a:cxn>
              </a:cxnLst>
              <a:rect l="0" t="0" r="r" b="b"/>
              <a:pathLst>
                <a:path w="220" h="74">
                  <a:moveTo>
                    <a:pt x="220" y="66"/>
                  </a:moveTo>
                  <a:lnTo>
                    <a:pt x="0" y="0"/>
                  </a:lnTo>
                  <a:lnTo>
                    <a:pt x="0" y="4"/>
                  </a:lnTo>
                  <a:lnTo>
                    <a:pt x="220" y="74"/>
                  </a:lnTo>
                  <a:lnTo>
                    <a:pt x="220" y="66"/>
                  </a:lnTo>
                  <a:close/>
                </a:path>
              </a:pathLst>
            </a:custGeom>
            <a:solidFill>
              <a:srgbClr val="8B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53" name="6c377f2c-3a4f-4ec7-b149-d600d00922dc"/>
            <p:cNvSpPr>
              <a:spLocks noChangeAspect="1"/>
            </p:cNvSpPr>
            <p:nvPr/>
          </p:nvSpPr>
          <p:spPr bwMode="auto">
            <a:xfrm>
              <a:off x="9532879" y="4625557"/>
              <a:ext cx="614429" cy="63404"/>
            </a:xfrm>
            <a:custGeom>
              <a:avLst/>
              <a:gdLst/>
              <a:ahLst/>
              <a:cxnLst>
                <a:cxn ang="0">
                  <a:pos x="56" y="0"/>
                </a:cxn>
                <a:cxn ang="0">
                  <a:pos x="278" y="56"/>
                </a:cxn>
                <a:cxn ang="0">
                  <a:pos x="220" y="122"/>
                </a:cxn>
                <a:cxn ang="0">
                  <a:pos x="0" y="54"/>
                </a:cxn>
                <a:cxn ang="0">
                  <a:pos x="56" y="0"/>
                </a:cxn>
              </a:cxnLst>
              <a:rect l="0" t="0" r="r" b="b"/>
              <a:pathLst>
                <a:path w="278" h="122">
                  <a:moveTo>
                    <a:pt x="56" y="0"/>
                  </a:moveTo>
                  <a:lnTo>
                    <a:pt x="278" y="56"/>
                  </a:lnTo>
                  <a:lnTo>
                    <a:pt x="220" y="122"/>
                  </a:lnTo>
                  <a:lnTo>
                    <a:pt x="0" y="54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54" name="e0a02fe6-c361-4b08-8da1-ecadccbcbded"/>
            <p:cNvSpPr>
              <a:spLocks noChangeAspect="1"/>
            </p:cNvSpPr>
            <p:nvPr/>
          </p:nvSpPr>
          <p:spPr bwMode="auto">
            <a:xfrm>
              <a:off x="9705274" y="4502906"/>
              <a:ext cx="486239" cy="11433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2" y="1"/>
                </a:cxn>
                <a:cxn ang="0">
                  <a:pos x="107" y="8"/>
                </a:cxn>
                <a:cxn ang="0">
                  <a:pos x="110" y="10"/>
                </a:cxn>
                <a:cxn ang="0">
                  <a:pos x="106" y="11"/>
                </a:cxn>
                <a:cxn ang="0">
                  <a:pos x="0" y="3"/>
                </a:cxn>
                <a:cxn ang="0">
                  <a:pos x="4" y="0"/>
                </a:cxn>
              </a:cxnLst>
              <a:rect l="0" t="0" r="r" b="b"/>
              <a:pathLst>
                <a:path w="110" h="11">
                  <a:moveTo>
                    <a:pt x="4" y="0"/>
                  </a:moveTo>
                  <a:cubicBezTo>
                    <a:pt x="4" y="0"/>
                    <a:pt x="40" y="1"/>
                    <a:pt x="52" y="1"/>
                  </a:cubicBezTo>
                  <a:cubicBezTo>
                    <a:pt x="64" y="2"/>
                    <a:pt x="107" y="8"/>
                    <a:pt x="107" y="8"/>
                  </a:cubicBezTo>
                  <a:cubicBezTo>
                    <a:pt x="107" y="8"/>
                    <a:pt x="110" y="8"/>
                    <a:pt x="110" y="10"/>
                  </a:cubicBezTo>
                  <a:cubicBezTo>
                    <a:pt x="109" y="11"/>
                    <a:pt x="106" y="11"/>
                    <a:pt x="106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0"/>
                    <a:pt x="4" y="0"/>
                  </a:cubicBez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55" name="f02ba8f1-931d-4b6f-9255-09fc2f717ccb"/>
            <p:cNvSpPr>
              <a:spLocks noChangeAspect="1"/>
            </p:cNvSpPr>
            <p:nvPr/>
          </p:nvSpPr>
          <p:spPr bwMode="auto">
            <a:xfrm>
              <a:off x="10094264" y="4629714"/>
              <a:ext cx="35363" cy="16631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6" y="13"/>
                </a:cxn>
                <a:cxn ang="0">
                  <a:pos x="2" y="16"/>
                </a:cxn>
                <a:cxn ang="0">
                  <a:pos x="0" y="0"/>
                </a:cxn>
                <a:cxn ang="0">
                  <a:pos x="8" y="2"/>
                </a:cxn>
              </a:cxnLst>
              <a:rect l="0" t="0" r="r" b="b"/>
              <a:pathLst>
                <a:path w="8" h="16">
                  <a:moveTo>
                    <a:pt x="8" y="2"/>
                  </a:moveTo>
                  <a:cubicBezTo>
                    <a:pt x="8" y="2"/>
                    <a:pt x="6" y="10"/>
                    <a:pt x="6" y="13"/>
                  </a:cubicBezTo>
                  <a:cubicBezTo>
                    <a:pt x="5" y="15"/>
                    <a:pt x="2" y="16"/>
                    <a:pt x="2" y="16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8" y="2"/>
                  </a:lnTo>
                  <a:close/>
                </a:path>
              </a:pathLst>
            </a:custGeom>
            <a:solidFill>
              <a:srgbClr val="0B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56" name="34b1741d-c43a-4a39-8848-9e548e99ea72"/>
            <p:cNvSpPr>
              <a:spLocks noChangeAspect="1"/>
            </p:cNvSpPr>
            <p:nvPr/>
          </p:nvSpPr>
          <p:spPr bwMode="auto">
            <a:xfrm>
              <a:off x="9709694" y="4603728"/>
              <a:ext cx="402252" cy="426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7"/>
                </a:cxn>
                <a:cxn ang="0">
                  <a:pos x="12" y="20"/>
                </a:cxn>
                <a:cxn ang="0">
                  <a:pos x="45" y="23"/>
                </a:cxn>
                <a:cxn ang="0">
                  <a:pos x="77" y="38"/>
                </a:cxn>
                <a:cxn ang="0">
                  <a:pos x="89" y="41"/>
                </a:cxn>
                <a:cxn ang="0">
                  <a:pos x="91" y="23"/>
                </a:cxn>
                <a:cxn ang="0">
                  <a:pos x="0" y="0"/>
                </a:cxn>
              </a:cxnLst>
              <a:rect l="0" t="0" r="r" b="b"/>
              <a:pathLst>
                <a:path w="91" h="41">
                  <a:moveTo>
                    <a:pt x="0" y="0"/>
                  </a:moveTo>
                  <a:cubicBezTo>
                    <a:pt x="0" y="0"/>
                    <a:pt x="1" y="12"/>
                    <a:pt x="1" y="17"/>
                  </a:cubicBezTo>
                  <a:cubicBezTo>
                    <a:pt x="5" y="18"/>
                    <a:pt x="9" y="19"/>
                    <a:pt x="12" y="20"/>
                  </a:cubicBezTo>
                  <a:cubicBezTo>
                    <a:pt x="16" y="20"/>
                    <a:pt x="30" y="18"/>
                    <a:pt x="45" y="23"/>
                  </a:cubicBezTo>
                  <a:cubicBezTo>
                    <a:pt x="59" y="27"/>
                    <a:pt x="71" y="36"/>
                    <a:pt x="77" y="38"/>
                  </a:cubicBezTo>
                  <a:cubicBezTo>
                    <a:pt x="82" y="39"/>
                    <a:pt x="89" y="41"/>
                    <a:pt x="89" y="41"/>
                  </a:cubicBezTo>
                  <a:cubicBezTo>
                    <a:pt x="91" y="23"/>
                    <a:pt x="91" y="23"/>
                    <a:pt x="91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D769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57" name="a32d1620-74cc-4c3f-9542-4b1413acb7ee"/>
            <p:cNvSpPr>
              <a:spLocks noChangeAspect="1"/>
            </p:cNvSpPr>
            <p:nvPr/>
          </p:nvSpPr>
          <p:spPr bwMode="auto">
            <a:xfrm>
              <a:off x="10138469" y="4513301"/>
              <a:ext cx="53044" cy="119532"/>
            </a:xfrm>
            <a:custGeom>
              <a:avLst/>
              <a:gdLst/>
              <a:ahLst/>
              <a:cxnLst>
                <a:cxn ang="0">
                  <a:pos x="2" y="230"/>
                </a:cxn>
                <a:cxn ang="0">
                  <a:pos x="8" y="22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0" y="228"/>
                </a:cxn>
                <a:cxn ang="0">
                  <a:pos x="2" y="230"/>
                </a:cxn>
              </a:cxnLst>
              <a:rect l="0" t="0" r="r" b="b"/>
              <a:pathLst>
                <a:path w="24" h="230">
                  <a:moveTo>
                    <a:pt x="2" y="230"/>
                  </a:moveTo>
                  <a:lnTo>
                    <a:pt x="8" y="22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0" y="228"/>
                  </a:lnTo>
                  <a:lnTo>
                    <a:pt x="2" y="230"/>
                  </a:lnTo>
                  <a:close/>
                </a:path>
              </a:pathLst>
            </a:custGeom>
            <a:solidFill>
              <a:srgbClr val="0B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58" name="41825e6c-6118-426c-876d-5c5adb423135"/>
            <p:cNvSpPr>
              <a:spLocks noChangeAspect="1"/>
            </p:cNvSpPr>
            <p:nvPr/>
          </p:nvSpPr>
          <p:spPr bwMode="auto">
            <a:xfrm>
              <a:off x="10138469" y="4513301"/>
              <a:ext cx="53044" cy="119532"/>
            </a:xfrm>
            <a:custGeom>
              <a:avLst/>
              <a:gdLst/>
              <a:ahLst/>
              <a:cxnLst>
                <a:cxn ang="0">
                  <a:pos x="2" y="230"/>
                </a:cxn>
                <a:cxn ang="0">
                  <a:pos x="8" y="224"/>
                </a:cxn>
                <a:cxn ang="0">
                  <a:pos x="24" y="0"/>
                </a:cxn>
                <a:cxn ang="0">
                  <a:pos x="18" y="0"/>
                </a:cxn>
                <a:cxn ang="0">
                  <a:pos x="0" y="228"/>
                </a:cxn>
              </a:cxnLst>
              <a:rect l="0" t="0" r="r" b="b"/>
              <a:pathLst>
                <a:path w="24" h="230">
                  <a:moveTo>
                    <a:pt x="2" y="230"/>
                  </a:moveTo>
                  <a:lnTo>
                    <a:pt x="8" y="224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0" y="228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59" name="16cd8367-66c9-4f71-8b89-922459519010"/>
            <p:cNvSpPr>
              <a:spLocks noChangeAspect="1"/>
            </p:cNvSpPr>
            <p:nvPr/>
          </p:nvSpPr>
          <p:spPr bwMode="auto">
            <a:xfrm>
              <a:off x="9674331" y="4502906"/>
              <a:ext cx="503920" cy="129927"/>
            </a:xfrm>
            <a:custGeom>
              <a:avLst/>
              <a:gdLst/>
              <a:ahLst/>
              <a:cxnLst>
                <a:cxn ang="0">
                  <a:pos x="106" y="125"/>
                </a:cxn>
                <a:cxn ang="0">
                  <a:pos x="0" y="98"/>
                </a:cxn>
                <a:cxn ang="0">
                  <a:pos x="7" y="4"/>
                </a:cxn>
                <a:cxn ang="0">
                  <a:pos x="10" y="1"/>
                </a:cxn>
                <a:cxn ang="0">
                  <a:pos x="111" y="9"/>
                </a:cxn>
                <a:cxn ang="0">
                  <a:pos x="114" y="11"/>
                </a:cxn>
                <a:cxn ang="0">
                  <a:pos x="106" y="125"/>
                </a:cxn>
              </a:cxnLst>
              <a:rect l="0" t="0" r="r" b="b"/>
              <a:pathLst>
                <a:path w="114" h="125">
                  <a:moveTo>
                    <a:pt x="106" y="125"/>
                  </a:moveTo>
                  <a:cubicBezTo>
                    <a:pt x="70" y="116"/>
                    <a:pt x="19" y="104"/>
                    <a:pt x="0" y="98"/>
                  </a:cubicBezTo>
                  <a:cubicBezTo>
                    <a:pt x="2" y="74"/>
                    <a:pt x="3" y="46"/>
                    <a:pt x="7" y="4"/>
                  </a:cubicBezTo>
                  <a:cubicBezTo>
                    <a:pt x="7" y="2"/>
                    <a:pt x="7" y="0"/>
                    <a:pt x="10" y="1"/>
                  </a:cubicBezTo>
                  <a:cubicBezTo>
                    <a:pt x="10" y="1"/>
                    <a:pt x="109" y="9"/>
                    <a:pt x="111" y="9"/>
                  </a:cubicBezTo>
                  <a:cubicBezTo>
                    <a:pt x="114" y="9"/>
                    <a:pt x="114" y="9"/>
                    <a:pt x="114" y="11"/>
                  </a:cubicBezTo>
                  <a:lnTo>
                    <a:pt x="106" y="125"/>
                  </a:lnTo>
                  <a:close/>
                </a:path>
              </a:pathLst>
            </a:custGeom>
            <a:solidFill>
              <a:srgbClr val="8BA6B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60" name="affcf75a-aa90-43e3-be11-2fa338bf2ef5"/>
            <p:cNvSpPr>
              <a:spLocks noChangeAspect="1"/>
            </p:cNvSpPr>
            <p:nvPr/>
          </p:nvSpPr>
          <p:spPr bwMode="auto">
            <a:xfrm>
              <a:off x="9727375" y="4513301"/>
              <a:ext cx="393412" cy="95625"/>
            </a:xfrm>
            <a:custGeom>
              <a:avLst/>
              <a:gdLst/>
              <a:ahLst/>
              <a:cxnLst>
                <a:cxn ang="0">
                  <a:pos x="89" y="8"/>
                </a:cxn>
                <a:cxn ang="0">
                  <a:pos x="4" y="0"/>
                </a:cxn>
                <a:cxn ang="0">
                  <a:pos x="0" y="76"/>
                </a:cxn>
                <a:cxn ang="0">
                  <a:pos x="81" y="92"/>
                </a:cxn>
                <a:cxn ang="0">
                  <a:pos x="89" y="8"/>
                </a:cxn>
              </a:cxnLst>
              <a:rect l="0" t="0" r="r" b="b"/>
              <a:pathLst>
                <a:path w="89" h="92">
                  <a:moveTo>
                    <a:pt x="89" y="8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24"/>
                    <a:pt x="1" y="50"/>
                    <a:pt x="0" y="76"/>
                  </a:cubicBezTo>
                  <a:cubicBezTo>
                    <a:pt x="29" y="85"/>
                    <a:pt x="50" y="89"/>
                    <a:pt x="81" y="92"/>
                  </a:cubicBezTo>
                  <a:cubicBezTo>
                    <a:pt x="89" y="8"/>
                    <a:pt x="89" y="8"/>
                    <a:pt x="89" y="8"/>
                  </a:cubicBezTo>
                </a:path>
              </a:pathLst>
            </a:custGeom>
            <a:solidFill>
              <a:srgbClr val="0B3C6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61" name="b13d7744-678a-4e1a-9469-5c6f68454f40"/>
            <p:cNvSpPr>
              <a:spLocks noChangeAspect="1"/>
            </p:cNvSpPr>
            <p:nvPr/>
          </p:nvSpPr>
          <p:spPr bwMode="auto">
            <a:xfrm>
              <a:off x="9740636" y="4515379"/>
              <a:ext cx="375731" cy="91468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3" y="0"/>
                </a:cxn>
                <a:cxn ang="0">
                  <a:pos x="0" y="73"/>
                </a:cxn>
                <a:cxn ang="0">
                  <a:pos x="77" y="88"/>
                </a:cxn>
                <a:cxn ang="0">
                  <a:pos x="85" y="8"/>
                </a:cxn>
              </a:cxnLst>
              <a:rect l="0" t="0" r="r" b="b"/>
              <a:pathLst>
                <a:path w="85" h="88">
                  <a:moveTo>
                    <a:pt x="85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0" y="23"/>
                    <a:pt x="1" y="48"/>
                    <a:pt x="0" y="73"/>
                  </a:cubicBezTo>
                  <a:cubicBezTo>
                    <a:pt x="15" y="78"/>
                    <a:pt x="47" y="85"/>
                    <a:pt x="77" y="88"/>
                  </a:cubicBezTo>
                  <a:cubicBezTo>
                    <a:pt x="85" y="8"/>
                    <a:pt x="85" y="8"/>
                    <a:pt x="85" y="8"/>
                  </a:cubicBezTo>
                </a:path>
              </a:pathLst>
            </a:custGeom>
            <a:solidFill>
              <a:srgbClr val="D3DB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62" name="a6df5c34-eb89-4a91-8ff4-5220d45395b5"/>
            <p:cNvSpPr>
              <a:spLocks noChangeAspect="1"/>
            </p:cNvSpPr>
            <p:nvPr/>
          </p:nvSpPr>
          <p:spPr bwMode="auto">
            <a:xfrm>
              <a:off x="9714113" y="4606848"/>
              <a:ext cx="397832" cy="24945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180" y="48"/>
                </a:cxn>
                <a:cxn ang="0">
                  <a:pos x="180" y="46"/>
                </a:cxn>
                <a:cxn ang="0">
                  <a:pos x="0" y="0"/>
                </a:cxn>
                <a:cxn ang="0">
                  <a:pos x="0" y="4"/>
                </a:cxn>
              </a:cxnLst>
              <a:rect l="0" t="0" r="r" b="b"/>
              <a:pathLst>
                <a:path w="180" h="48">
                  <a:moveTo>
                    <a:pt x="0" y="4"/>
                  </a:moveTo>
                  <a:lnTo>
                    <a:pt x="180" y="48"/>
                  </a:lnTo>
                  <a:lnTo>
                    <a:pt x="180" y="46"/>
                  </a:ln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63" name="2151355b-0771-42de-acb6-fffb904b43fb"/>
            <p:cNvSpPr>
              <a:spLocks noChangeAspect="1"/>
            </p:cNvSpPr>
            <p:nvPr/>
          </p:nvSpPr>
          <p:spPr bwMode="auto">
            <a:xfrm>
              <a:off x="9422371" y="4643227"/>
              <a:ext cx="305004" cy="176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" y="4"/>
                </a:cxn>
                <a:cxn ang="0">
                  <a:pos x="42" y="5"/>
                </a:cxn>
                <a:cxn ang="0">
                  <a:pos x="52" y="3"/>
                </a:cxn>
                <a:cxn ang="0">
                  <a:pos x="61" y="2"/>
                </a:cxn>
                <a:cxn ang="0">
                  <a:pos x="64" y="4"/>
                </a:cxn>
                <a:cxn ang="0">
                  <a:pos x="67" y="7"/>
                </a:cxn>
                <a:cxn ang="0">
                  <a:pos x="69" y="11"/>
                </a:cxn>
                <a:cxn ang="0">
                  <a:pos x="66" y="11"/>
                </a:cxn>
                <a:cxn ang="0">
                  <a:pos x="64" y="9"/>
                </a:cxn>
                <a:cxn ang="0">
                  <a:pos x="62" y="7"/>
                </a:cxn>
                <a:cxn ang="0">
                  <a:pos x="64" y="11"/>
                </a:cxn>
                <a:cxn ang="0">
                  <a:pos x="65" y="13"/>
                </a:cxn>
                <a:cxn ang="0">
                  <a:pos x="60" y="10"/>
                </a:cxn>
                <a:cxn ang="0">
                  <a:pos x="57" y="8"/>
                </a:cxn>
                <a:cxn ang="0">
                  <a:pos x="53" y="8"/>
                </a:cxn>
                <a:cxn ang="0">
                  <a:pos x="50" y="9"/>
                </a:cxn>
                <a:cxn ang="0">
                  <a:pos x="49" y="11"/>
                </a:cxn>
                <a:cxn ang="0">
                  <a:pos x="53" y="12"/>
                </a:cxn>
                <a:cxn ang="0">
                  <a:pos x="57" y="16"/>
                </a:cxn>
                <a:cxn ang="0">
                  <a:pos x="53" y="17"/>
                </a:cxn>
                <a:cxn ang="0">
                  <a:pos x="45" y="16"/>
                </a:cxn>
                <a:cxn ang="0">
                  <a:pos x="39" y="16"/>
                </a:cxn>
                <a:cxn ang="0">
                  <a:pos x="21" y="16"/>
                </a:cxn>
                <a:cxn ang="0">
                  <a:pos x="5" y="16"/>
                </a:cxn>
                <a:cxn ang="0">
                  <a:pos x="0" y="0"/>
                </a:cxn>
              </a:cxnLst>
              <a:rect l="0" t="0" r="r" b="b"/>
              <a:pathLst>
                <a:path w="69" h="17">
                  <a:moveTo>
                    <a:pt x="0" y="0"/>
                  </a:moveTo>
                  <a:cubicBezTo>
                    <a:pt x="0" y="0"/>
                    <a:pt x="8" y="3"/>
                    <a:pt x="20" y="4"/>
                  </a:cubicBezTo>
                  <a:cubicBezTo>
                    <a:pt x="31" y="5"/>
                    <a:pt x="36" y="7"/>
                    <a:pt x="42" y="5"/>
                  </a:cubicBezTo>
                  <a:cubicBezTo>
                    <a:pt x="48" y="3"/>
                    <a:pt x="50" y="1"/>
                    <a:pt x="52" y="3"/>
                  </a:cubicBezTo>
                  <a:cubicBezTo>
                    <a:pt x="56" y="3"/>
                    <a:pt x="61" y="2"/>
                    <a:pt x="61" y="2"/>
                  </a:cubicBezTo>
                  <a:cubicBezTo>
                    <a:pt x="61" y="2"/>
                    <a:pt x="62" y="2"/>
                    <a:pt x="64" y="4"/>
                  </a:cubicBezTo>
                  <a:cubicBezTo>
                    <a:pt x="64" y="4"/>
                    <a:pt x="66" y="6"/>
                    <a:pt x="67" y="7"/>
                  </a:cubicBezTo>
                  <a:cubicBezTo>
                    <a:pt x="68" y="8"/>
                    <a:pt x="69" y="10"/>
                    <a:pt x="69" y="11"/>
                  </a:cubicBezTo>
                  <a:cubicBezTo>
                    <a:pt x="69" y="12"/>
                    <a:pt x="68" y="13"/>
                    <a:pt x="66" y="11"/>
                  </a:cubicBezTo>
                  <a:cubicBezTo>
                    <a:pt x="65" y="10"/>
                    <a:pt x="65" y="9"/>
                    <a:pt x="64" y="9"/>
                  </a:cubicBezTo>
                  <a:cubicBezTo>
                    <a:pt x="64" y="8"/>
                    <a:pt x="62" y="8"/>
                    <a:pt x="62" y="7"/>
                  </a:cubicBezTo>
                  <a:cubicBezTo>
                    <a:pt x="63" y="9"/>
                    <a:pt x="63" y="10"/>
                    <a:pt x="64" y="11"/>
                  </a:cubicBezTo>
                  <a:cubicBezTo>
                    <a:pt x="65" y="12"/>
                    <a:pt x="66" y="12"/>
                    <a:pt x="65" y="13"/>
                  </a:cubicBezTo>
                  <a:cubicBezTo>
                    <a:pt x="65" y="13"/>
                    <a:pt x="63" y="14"/>
                    <a:pt x="60" y="10"/>
                  </a:cubicBezTo>
                  <a:cubicBezTo>
                    <a:pt x="57" y="10"/>
                    <a:pt x="57" y="8"/>
                    <a:pt x="57" y="8"/>
                  </a:cubicBezTo>
                  <a:cubicBezTo>
                    <a:pt x="57" y="8"/>
                    <a:pt x="55" y="10"/>
                    <a:pt x="53" y="8"/>
                  </a:cubicBezTo>
                  <a:cubicBezTo>
                    <a:pt x="52" y="9"/>
                    <a:pt x="50" y="9"/>
                    <a:pt x="50" y="9"/>
                  </a:cubicBezTo>
                  <a:cubicBezTo>
                    <a:pt x="50" y="9"/>
                    <a:pt x="49" y="11"/>
                    <a:pt x="49" y="11"/>
                  </a:cubicBezTo>
                  <a:cubicBezTo>
                    <a:pt x="51" y="12"/>
                    <a:pt x="52" y="12"/>
                    <a:pt x="53" y="12"/>
                  </a:cubicBezTo>
                  <a:cubicBezTo>
                    <a:pt x="54" y="12"/>
                    <a:pt x="58" y="14"/>
                    <a:pt x="57" y="16"/>
                  </a:cubicBezTo>
                  <a:cubicBezTo>
                    <a:pt x="57" y="17"/>
                    <a:pt x="56" y="17"/>
                    <a:pt x="53" y="17"/>
                  </a:cubicBezTo>
                  <a:cubicBezTo>
                    <a:pt x="50" y="16"/>
                    <a:pt x="48" y="16"/>
                    <a:pt x="45" y="16"/>
                  </a:cubicBezTo>
                  <a:cubicBezTo>
                    <a:pt x="44" y="16"/>
                    <a:pt x="41" y="16"/>
                    <a:pt x="39" y="16"/>
                  </a:cubicBezTo>
                  <a:cubicBezTo>
                    <a:pt x="36" y="16"/>
                    <a:pt x="21" y="16"/>
                    <a:pt x="21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2" y="9"/>
                    <a:pt x="0" y="0"/>
                  </a:cubicBezTo>
                  <a:close/>
                </a:path>
              </a:pathLst>
            </a:custGeom>
            <a:solidFill>
              <a:srgbClr val="F8C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64" name="b3c58428-4ae9-44b8-b7de-c6b5576db1cf"/>
            <p:cNvSpPr>
              <a:spLocks noChangeAspect="1"/>
            </p:cNvSpPr>
            <p:nvPr/>
          </p:nvSpPr>
          <p:spPr bwMode="auto">
            <a:xfrm>
              <a:off x="9634549" y="4650502"/>
              <a:ext cx="8841" cy="20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0" y="0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6AB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65" name="be5fdf22-e5f4-4950-b80b-0317f6a57841"/>
            <p:cNvSpPr>
              <a:spLocks noChangeAspect="1"/>
            </p:cNvSpPr>
            <p:nvPr/>
          </p:nvSpPr>
          <p:spPr bwMode="auto">
            <a:xfrm>
              <a:off x="9652230" y="4648423"/>
              <a:ext cx="4420" cy="31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0"/>
                    <a:pt x="0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D6AB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66" name="5c0bbef2-ad24-4af9-8ed4-1ce6a7b0fc03"/>
            <p:cNvSpPr>
              <a:spLocks noChangeAspect="1"/>
            </p:cNvSpPr>
            <p:nvPr/>
          </p:nvSpPr>
          <p:spPr bwMode="auto">
            <a:xfrm>
              <a:off x="9621288" y="4651542"/>
              <a:ext cx="17681" cy="3119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1" y="0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cubicBezTo>
                    <a:pt x="1" y="0"/>
                    <a:pt x="0" y="2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6AB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67" name="ebb0fb40-1508-459c-8d41-01554a80230d"/>
            <p:cNvSpPr>
              <a:spLocks noChangeAspect="1"/>
            </p:cNvSpPr>
            <p:nvPr/>
          </p:nvSpPr>
          <p:spPr bwMode="auto">
            <a:xfrm>
              <a:off x="9123996" y="4555917"/>
              <a:ext cx="435405" cy="142399"/>
            </a:xfrm>
            <a:custGeom>
              <a:avLst/>
              <a:gdLst/>
              <a:ahLst/>
              <a:cxnLst>
                <a:cxn ang="0">
                  <a:pos x="81" y="51"/>
                </a:cxn>
                <a:cxn ang="0">
                  <a:pos x="84" y="81"/>
                </a:cxn>
                <a:cxn ang="0">
                  <a:pos x="89" y="96"/>
                </a:cxn>
                <a:cxn ang="0">
                  <a:pos x="95" y="102"/>
                </a:cxn>
                <a:cxn ang="0">
                  <a:pos x="89" y="120"/>
                </a:cxn>
                <a:cxn ang="0">
                  <a:pos x="72" y="126"/>
                </a:cxn>
                <a:cxn ang="0">
                  <a:pos x="65" y="131"/>
                </a:cxn>
                <a:cxn ang="0">
                  <a:pos x="62" y="136"/>
                </a:cxn>
                <a:cxn ang="0">
                  <a:pos x="8" y="128"/>
                </a:cxn>
                <a:cxn ang="0">
                  <a:pos x="35" y="1"/>
                </a:cxn>
                <a:cxn ang="0">
                  <a:pos x="64" y="11"/>
                </a:cxn>
                <a:cxn ang="0">
                  <a:pos x="71" y="24"/>
                </a:cxn>
                <a:cxn ang="0">
                  <a:pos x="81" y="51"/>
                </a:cxn>
              </a:cxnLst>
              <a:rect l="0" t="0" r="r" b="b"/>
              <a:pathLst>
                <a:path w="98" h="137">
                  <a:moveTo>
                    <a:pt x="81" y="51"/>
                  </a:moveTo>
                  <a:cubicBezTo>
                    <a:pt x="82" y="64"/>
                    <a:pt x="83" y="78"/>
                    <a:pt x="84" y="81"/>
                  </a:cubicBezTo>
                  <a:cubicBezTo>
                    <a:pt x="88" y="88"/>
                    <a:pt x="89" y="93"/>
                    <a:pt x="89" y="96"/>
                  </a:cubicBezTo>
                  <a:cubicBezTo>
                    <a:pt x="91" y="100"/>
                    <a:pt x="93" y="93"/>
                    <a:pt x="95" y="102"/>
                  </a:cubicBezTo>
                  <a:cubicBezTo>
                    <a:pt x="98" y="108"/>
                    <a:pt x="89" y="120"/>
                    <a:pt x="89" y="120"/>
                  </a:cubicBezTo>
                  <a:cubicBezTo>
                    <a:pt x="72" y="126"/>
                    <a:pt x="72" y="126"/>
                    <a:pt x="72" y="126"/>
                  </a:cubicBezTo>
                  <a:cubicBezTo>
                    <a:pt x="65" y="131"/>
                    <a:pt x="65" y="131"/>
                    <a:pt x="65" y="131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59" y="136"/>
                    <a:pt x="12" y="137"/>
                    <a:pt x="8" y="128"/>
                  </a:cubicBezTo>
                  <a:cubicBezTo>
                    <a:pt x="0" y="76"/>
                    <a:pt x="2" y="13"/>
                    <a:pt x="35" y="1"/>
                  </a:cubicBezTo>
                  <a:cubicBezTo>
                    <a:pt x="36" y="0"/>
                    <a:pt x="64" y="11"/>
                    <a:pt x="64" y="11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71" y="24"/>
                    <a:pt x="80" y="25"/>
                    <a:pt x="81" y="51"/>
                  </a:cubicBezTo>
                  <a:close/>
                </a:path>
              </a:pathLst>
            </a:custGeom>
            <a:solidFill>
              <a:srgbClr val="EEE8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68" name="636240b6-9c62-484a-bf76-223b79ac1b82"/>
            <p:cNvSpPr>
              <a:spLocks noChangeAspect="1"/>
            </p:cNvSpPr>
            <p:nvPr/>
          </p:nvSpPr>
          <p:spPr bwMode="auto">
            <a:xfrm>
              <a:off x="9276499" y="4556956"/>
              <a:ext cx="167973" cy="25985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9" y="18"/>
                </a:cxn>
                <a:cxn ang="0">
                  <a:pos x="38" y="25"/>
                </a:cxn>
                <a:cxn ang="0">
                  <a:pos x="35" y="9"/>
                </a:cxn>
                <a:cxn ang="0">
                  <a:pos x="4" y="0"/>
                </a:cxn>
                <a:cxn ang="0">
                  <a:pos x="0" y="5"/>
                </a:cxn>
              </a:cxnLst>
              <a:rect l="0" t="0" r="r" b="b"/>
              <a:pathLst>
                <a:path w="38" h="25">
                  <a:moveTo>
                    <a:pt x="0" y="5"/>
                  </a:moveTo>
                  <a:cubicBezTo>
                    <a:pt x="0" y="5"/>
                    <a:pt x="4" y="11"/>
                    <a:pt x="19" y="18"/>
                  </a:cubicBezTo>
                  <a:cubicBezTo>
                    <a:pt x="28" y="22"/>
                    <a:pt x="38" y="25"/>
                    <a:pt x="38" y="25"/>
                  </a:cubicBezTo>
                  <a:cubicBezTo>
                    <a:pt x="38" y="25"/>
                    <a:pt x="35" y="12"/>
                    <a:pt x="35" y="9"/>
                  </a:cubicBezTo>
                  <a:cubicBezTo>
                    <a:pt x="29" y="8"/>
                    <a:pt x="8" y="2"/>
                    <a:pt x="4" y="0"/>
                  </a:cubicBezTo>
                  <a:cubicBezTo>
                    <a:pt x="3" y="0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C8BD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69" name="daf2a1ae-a043-452d-be8c-8ed31319b5cb"/>
            <p:cNvSpPr>
              <a:spLocks noChangeAspect="1"/>
            </p:cNvSpPr>
            <p:nvPr/>
          </p:nvSpPr>
          <p:spPr bwMode="auto">
            <a:xfrm>
              <a:off x="9404690" y="4588138"/>
              <a:ext cx="92828" cy="550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16"/>
                </a:cxn>
                <a:cxn ang="0">
                  <a:pos x="16" y="28"/>
                </a:cxn>
                <a:cxn ang="0">
                  <a:pos x="14" y="33"/>
                </a:cxn>
                <a:cxn ang="0">
                  <a:pos x="16" y="47"/>
                </a:cxn>
                <a:cxn ang="0">
                  <a:pos x="21" y="53"/>
                </a:cxn>
                <a:cxn ang="0">
                  <a:pos x="19" y="42"/>
                </a:cxn>
                <a:cxn ang="0">
                  <a:pos x="16" y="30"/>
                </a:cxn>
                <a:cxn ang="0">
                  <a:pos x="6" y="12"/>
                </a:cxn>
                <a:cxn ang="0">
                  <a:pos x="0" y="0"/>
                </a:cxn>
              </a:cxnLst>
              <a:rect l="0" t="0" r="r" b="b"/>
              <a:pathLst>
                <a:path w="21" h="53">
                  <a:moveTo>
                    <a:pt x="0" y="0"/>
                  </a:moveTo>
                  <a:cubicBezTo>
                    <a:pt x="0" y="0"/>
                    <a:pt x="0" y="9"/>
                    <a:pt x="7" y="16"/>
                  </a:cubicBezTo>
                  <a:cubicBezTo>
                    <a:pt x="15" y="24"/>
                    <a:pt x="16" y="28"/>
                    <a:pt x="16" y="28"/>
                  </a:cubicBezTo>
                  <a:cubicBezTo>
                    <a:pt x="16" y="28"/>
                    <a:pt x="10" y="30"/>
                    <a:pt x="14" y="33"/>
                  </a:cubicBezTo>
                  <a:cubicBezTo>
                    <a:pt x="18" y="36"/>
                    <a:pt x="19" y="36"/>
                    <a:pt x="16" y="47"/>
                  </a:cubicBezTo>
                  <a:cubicBezTo>
                    <a:pt x="20" y="52"/>
                    <a:pt x="21" y="53"/>
                    <a:pt x="21" y="53"/>
                  </a:cubicBezTo>
                  <a:cubicBezTo>
                    <a:pt x="21" y="53"/>
                    <a:pt x="18" y="47"/>
                    <a:pt x="19" y="42"/>
                  </a:cubicBezTo>
                  <a:cubicBezTo>
                    <a:pt x="19" y="36"/>
                    <a:pt x="14" y="31"/>
                    <a:pt x="16" y="30"/>
                  </a:cubicBezTo>
                  <a:cubicBezTo>
                    <a:pt x="18" y="29"/>
                    <a:pt x="18" y="24"/>
                    <a:pt x="6" y="12"/>
                  </a:cubicBezTo>
                  <a:cubicBezTo>
                    <a:pt x="0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8BD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70" name="d29123b1-0299-4279-b68f-f5e42d7cedc3"/>
            <p:cNvSpPr>
              <a:spLocks noChangeAspect="1"/>
            </p:cNvSpPr>
            <p:nvPr/>
          </p:nvSpPr>
          <p:spPr bwMode="auto">
            <a:xfrm>
              <a:off x="9325123" y="4586059"/>
              <a:ext cx="198916" cy="7068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5" y="32"/>
                </a:cxn>
                <a:cxn ang="0">
                  <a:pos x="41" y="58"/>
                </a:cxn>
                <a:cxn ang="0">
                  <a:pos x="44" y="68"/>
                </a:cxn>
                <a:cxn ang="0">
                  <a:pos x="25" y="43"/>
                </a:cxn>
                <a:cxn ang="0">
                  <a:pos x="6" y="0"/>
                </a:cxn>
              </a:cxnLst>
              <a:rect l="0" t="0" r="r" b="b"/>
              <a:pathLst>
                <a:path w="45" h="68">
                  <a:moveTo>
                    <a:pt x="6" y="0"/>
                  </a:moveTo>
                  <a:cubicBezTo>
                    <a:pt x="6" y="0"/>
                    <a:pt x="0" y="14"/>
                    <a:pt x="15" y="32"/>
                  </a:cubicBezTo>
                  <a:cubicBezTo>
                    <a:pt x="26" y="44"/>
                    <a:pt x="36" y="49"/>
                    <a:pt x="41" y="58"/>
                  </a:cubicBezTo>
                  <a:cubicBezTo>
                    <a:pt x="45" y="65"/>
                    <a:pt x="44" y="68"/>
                    <a:pt x="44" y="68"/>
                  </a:cubicBezTo>
                  <a:cubicBezTo>
                    <a:pt x="44" y="68"/>
                    <a:pt x="42" y="54"/>
                    <a:pt x="25" y="43"/>
                  </a:cubicBezTo>
                  <a:cubicBezTo>
                    <a:pt x="9" y="31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C8BD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71" name="9192265b-e031-42dc-a637-8a2556c3d4fe"/>
            <p:cNvSpPr>
              <a:spLocks noChangeAspect="1"/>
            </p:cNvSpPr>
            <p:nvPr/>
          </p:nvSpPr>
          <p:spPr bwMode="auto">
            <a:xfrm>
              <a:off x="9413530" y="4640109"/>
              <a:ext cx="92828" cy="2182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8" y="11"/>
                </a:cxn>
                <a:cxn ang="0">
                  <a:pos x="2" y="21"/>
                </a:cxn>
                <a:cxn ang="0">
                  <a:pos x="12" y="15"/>
                </a:cxn>
                <a:cxn ang="0">
                  <a:pos x="19" y="6"/>
                </a:cxn>
                <a:cxn ang="0">
                  <a:pos x="15" y="0"/>
                </a:cxn>
              </a:cxnLst>
              <a:rect l="0" t="0" r="r" b="b"/>
              <a:pathLst>
                <a:path w="21" h="21">
                  <a:moveTo>
                    <a:pt x="15" y="0"/>
                  </a:moveTo>
                  <a:cubicBezTo>
                    <a:pt x="15" y="0"/>
                    <a:pt x="17" y="6"/>
                    <a:pt x="8" y="11"/>
                  </a:cubicBezTo>
                  <a:cubicBezTo>
                    <a:pt x="0" y="15"/>
                    <a:pt x="2" y="21"/>
                    <a:pt x="2" y="21"/>
                  </a:cubicBezTo>
                  <a:cubicBezTo>
                    <a:pt x="2" y="21"/>
                    <a:pt x="5" y="17"/>
                    <a:pt x="12" y="15"/>
                  </a:cubicBezTo>
                  <a:cubicBezTo>
                    <a:pt x="18" y="13"/>
                    <a:pt x="21" y="10"/>
                    <a:pt x="19" y="6"/>
                  </a:cubicBezTo>
                  <a:cubicBezTo>
                    <a:pt x="18" y="2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C8BD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72" name="19212c0b-6901-473d-bc12-cec6852003f0"/>
            <p:cNvSpPr>
              <a:spLocks noChangeAspect="1"/>
            </p:cNvSpPr>
            <p:nvPr/>
          </p:nvSpPr>
          <p:spPr bwMode="auto">
            <a:xfrm>
              <a:off x="9400269" y="4650502"/>
              <a:ext cx="128191" cy="27025"/>
            </a:xfrm>
            <a:custGeom>
              <a:avLst/>
              <a:gdLst/>
              <a:ahLst/>
              <a:cxnLst>
                <a:cxn ang="0">
                  <a:pos x="29" y="7"/>
                </a:cxn>
                <a:cxn ang="0">
                  <a:pos x="5" y="16"/>
                </a:cxn>
                <a:cxn ang="0">
                  <a:pos x="5" y="26"/>
                </a:cxn>
                <a:cxn ang="0">
                  <a:pos x="14" y="11"/>
                </a:cxn>
                <a:cxn ang="0">
                  <a:pos x="29" y="7"/>
                </a:cxn>
              </a:cxnLst>
              <a:rect l="0" t="0" r="r" b="b"/>
              <a:pathLst>
                <a:path w="29" h="26">
                  <a:moveTo>
                    <a:pt x="29" y="7"/>
                  </a:moveTo>
                  <a:cubicBezTo>
                    <a:pt x="29" y="7"/>
                    <a:pt x="22" y="0"/>
                    <a:pt x="5" y="16"/>
                  </a:cubicBezTo>
                  <a:cubicBezTo>
                    <a:pt x="0" y="21"/>
                    <a:pt x="5" y="26"/>
                    <a:pt x="5" y="26"/>
                  </a:cubicBezTo>
                  <a:cubicBezTo>
                    <a:pt x="5" y="26"/>
                    <a:pt x="10" y="15"/>
                    <a:pt x="14" y="11"/>
                  </a:cubicBezTo>
                  <a:cubicBezTo>
                    <a:pt x="21" y="4"/>
                    <a:pt x="29" y="7"/>
                    <a:pt x="29" y="7"/>
                  </a:cubicBezTo>
                  <a:close/>
                </a:path>
              </a:pathLst>
            </a:custGeom>
            <a:solidFill>
              <a:srgbClr val="C8BD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73" name="7f73328b-f6fe-4818-adbe-cece0be6b278"/>
            <p:cNvSpPr>
              <a:spLocks noChangeAspect="1"/>
            </p:cNvSpPr>
            <p:nvPr/>
          </p:nvSpPr>
          <p:spPr bwMode="auto">
            <a:xfrm>
              <a:off x="9426791" y="4660896"/>
              <a:ext cx="83987" cy="29104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5" y="16"/>
                </a:cxn>
                <a:cxn ang="0">
                  <a:pos x="13" y="0"/>
                </a:cxn>
                <a:cxn ang="0">
                  <a:pos x="10" y="12"/>
                </a:cxn>
                <a:cxn ang="0">
                  <a:pos x="19" y="3"/>
                </a:cxn>
                <a:cxn ang="0">
                  <a:pos x="9" y="19"/>
                </a:cxn>
                <a:cxn ang="0">
                  <a:pos x="0" y="28"/>
                </a:cxn>
              </a:cxnLst>
              <a:rect l="0" t="0" r="r" b="b"/>
              <a:pathLst>
                <a:path w="19" h="28">
                  <a:moveTo>
                    <a:pt x="0" y="28"/>
                  </a:moveTo>
                  <a:cubicBezTo>
                    <a:pt x="0" y="28"/>
                    <a:pt x="3" y="25"/>
                    <a:pt x="5" y="16"/>
                  </a:cubicBezTo>
                  <a:cubicBezTo>
                    <a:pt x="7" y="7"/>
                    <a:pt x="13" y="0"/>
                    <a:pt x="13" y="0"/>
                  </a:cubicBezTo>
                  <a:cubicBezTo>
                    <a:pt x="13" y="0"/>
                    <a:pt x="9" y="7"/>
                    <a:pt x="10" y="12"/>
                  </a:cubicBezTo>
                  <a:cubicBezTo>
                    <a:pt x="11" y="14"/>
                    <a:pt x="13" y="9"/>
                    <a:pt x="19" y="3"/>
                  </a:cubicBezTo>
                  <a:cubicBezTo>
                    <a:pt x="16" y="10"/>
                    <a:pt x="14" y="12"/>
                    <a:pt x="9" y="19"/>
                  </a:cubicBezTo>
                  <a:cubicBezTo>
                    <a:pt x="5" y="26"/>
                    <a:pt x="0" y="28"/>
                    <a:pt x="0" y="28"/>
                  </a:cubicBezTo>
                  <a:close/>
                </a:path>
              </a:pathLst>
            </a:custGeom>
            <a:solidFill>
              <a:srgbClr val="C8BD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74" name="95ed7804-826d-4680-adae-543968a2ea6c"/>
            <p:cNvSpPr>
              <a:spLocks noChangeAspect="1"/>
            </p:cNvSpPr>
            <p:nvPr/>
          </p:nvSpPr>
          <p:spPr bwMode="auto">
            <a:xfrm>
              <a:off x="9294180" y="4606847"/>
              <a:ext cx="119349" cy="75877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3" y="52"/>
                </a:cxn>
                <a:cxn ang="0">
                  <a:pos x="27" y="69"/>
                </a:cxn>
                <a:cxn ang="0">
                  <a:pos x="26" y="72"/>
                </a:cxn>
                <a:cxn ang="0">
                  <a:pos x="8" y="41"/>
                </a:cxn>
                <a:cxn ang="0">
                  <a:pos x="1" y="0"/>
                </a:cxn>
              </a:cxnLst>
              <a:rect l="0" t="0" r="r" b="b"/>
              <a:pathLst>
                <a:path w="27" h="73">
                  <a:moveTo>
                    <a:pt x="1" y="0"/>
                  </a:moveTo>
                  <a:cubicBezTo>
                    <a:pt x="1" y="0"/>
                    <a:pt x="2" y="25"/>
                    <a:pt x="13" y="52"/>
                  </a:cubicBezTo>
                  <a:cubicBezTo>
                    <a:pt x="18" y="68"/>
                    <a:pt x="25" y="69"/>
                    <a:pt x="27" y="69"/>
                  </a:cubicBezTo>
                  <a:cubicBezTo>
                    <a:pt x="26" y="71"/>
                    <a:pt x="26" y="72"/>
                    <a:pt x="26" y="72"/>
                  </a:cubicBezTo>
                  <a:cubicBezTo>
                    <a:pt x="26" y="72"/>
                    <a:pt x="17" y="73"/>
                    <a:pt x="8" y="41"/>
                  </a:cubicBezTo>
                  <a:cubicBezTo>
                    <a:pt x="0" y="16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C8BD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75" name="47e80cba-e005-4d25-940d-2bfa4fa6313a"/>
            <p:cNvSpPr>
              <a:spLocks noChangeAspect="1"/>
            </p:cNvSpPr>
            <p:nvPr/>
          </p:nvSpPr>
          <p:spPr bwMode="auto">
            <a:xfrm>
              <a:off x="9448892" y="4654661"/>
              <a:ext cx="481819" cy="31183"/>
            </a:xfrm>
            <a:custGeom>
              <a:avLst/>
              <a:gdLst/>
              <a:ahLst/>
              <a:cxnLst>
                <a:cxn ang="0">
                  <a:pos x="16" y="8"/>
                </a:cxn>
                <a:cxn ang="0">
                  <a:pos x="39" y="12"/>
                </a:cxn>
                <a:cxn ang="0">
                  <a:pos x="62" y="10"/>
                </a:cxn>
                <a:cxn ang="0">
                  <a:pos x="77" y="2"/>
                </a:cxn>
                <a:cxn ang="0">
                  <a:pos x="86" y="0"/>
                </a:cxn>
                <a:cxn ang="0">
                  <a:pos x="93" y="0"/>
                </a:cxn>
                <a:cxn ang="0">
                  <a:pos x="97" y="1"/>
                </a:cxn>
                <a:cxn ang="0">
                  <a:pos x="101" y="4"/>
                </a:cxn>
                <a:cxn ang="0">
                  <a:pos x="108" y="5"/>
                </a:cxn>
                <a:cxn ang="0">
                  <a:pos x="109" y="7"/>
                </a:cxn>
                <a:cxn ang="0">
                  <a:pos x="106" y="9"/>
                </a:cxn>
                <a:cxn ang="0">
                  <a:pos x="98" y="10"/>
                </a:cxn>
                <a:cxn ang="0">
                  <a:pos x="90" y="12"/>
                </a:cxn>
                <a:cxn ang="0">
                  <a:pos x="85" y="13"/>
                </a:cxn>
                <a:cxn ang="0">
                  <a:pos x="81" y="14"/>
                </a:cxn>
                <a:cxn ang="0">
                  <a:pos x="74" y="20"/>
                </a:cxn>
                <a:cxn ang="0">
                  <a:pos x="65" y="24"/>
                </a:cxn>
                <a:cxn ang="0">
                  <a:pos x="43" y="27"/>
                </a:cxn>
                <a:cxn ang="0">
                  <a:pos x="0" y="30"/>
                </a:cxn>
                <a:cxn ang="0">
                  <a:pos x="9" y="16"/>
                </a:cxn>
                <a:cxn ang="0">
                  <a:pos x="16" y="8"/>
                </a:cxn>
              </a:cxnLst>
              <a:rect l="0" t="0" r="r" b="b"/>
              <a:pathLst>
                <a:path w="109" h="30">
                  <a:moveTo>
                    <a:pt x="16" y="8"/>
                  </a:moveTo>
                  <a:cubicBezTo>
                    <a:pt x="16" y="8"/>
                    <a:pt x="25" y="11"/>
                    <a:pt x="39" y="12"/>
                  </a:cubicBezTo>
                  <a:cubicBezTo>
                    <a:pt x="52" y="13"/>
                    <a:pt x="59" y="11"/>
                    <a:pt x="62" y="10"/>
                  </a:cubicBezTo>
                  <a:cubicBezTo>
                    <a:pt x="66" y="9"/>
                    <a:pt x="72" y="5"/>
                    <a:pt x="77" y="2"/>
                  </a:cubicBezTo>
                  <a:cubicBezTo>
                    <a:pt x="81" y="0"/>
                    <a:pt x="81" y="0"/>
                    <a:pt x="86" y="0"/>
                  </a:cubicBezTo>
                  <a:cubicBezTo>
                    <a:pt x="90" y="1"/>
                    <a:pt x="93" y="0"/>
                    <a:pt x="93" y="0"/>
                  </a:cubicBezTo>
                  <a:cubicBezTo>
                    <a:pt x="93" y="0"/>
                    <a:pt x="94" y="0"/>
                    <a:pt x="97" y="1"/>
                  </a:cubicBezTo>
                  <a:cubicBezTo>
                    <a:pt x="100" y="3"/>
                    <a:pt x="100" y="3"/>
                    <a:pt x="101" y="4"/>
                  </a:cubicBezTo>
                  <a:cubicBezTo>
                    <a:pt x="102" y="4"/>
                    <a:pt x="108" y="5"/>
                    <a:pt x="108" y="5"/>
                  </a:cubicBezTo>
                  <a:cubicBezTo>
                    <a:pt x="108" y="5"/>
                    <a:pt x="109" y="5"/>
                    <a:pt x="109" y="7"/>
                  </a:cubicBezTo>
                  <a:cubicBezTo>
                    <a:pt x="109" y="8"/>
                    <a:pt x="108" y="9"/>
                    <a:pt x="106" y="9"/>
                  </a:cubicBezTo>
                  <a:cubicBezTo>
                    <a:pt x="105" y="10"/>
                    <a:pt x="105" y="11"/>
                    <a:pt x="98" y="10"/>
                  </a:cubicBezTo>
                  <a:cubicBezTo>
                    <a:pt x="98" y="11"/>
                    <a:pt x="97" y="12"/>
                    <a:pt x="90" y="12"/>
                  </a:cubicBezTo>
                  <a:cubicBezTo>
                    <a:pt x="89" y="13"/>
                    <a:pt x="85" y="13"/>
                    <a:pt x="85" y="13"/>
                  </a:cubicBezTo>
                  <a:cubicBezTo>
                    <a:pt x="85" y="13"/>
                    <a:pt x="83" y="14"/>
                    <a:pt x="81" y="14"/>
                  </a:cubicBezTo>
                  <a:cubicBezTo>
                    <a:pt x="80" y="16"/>
                    <a:pt x="78" y="18"/>
                    <a:pt x="74" y="20"/>
                  </a:cubicBezTo>
                  <a:cubicBezTo>
                    <a:pt x="71" y="23"/>
                    <a:pt x="70" y="24"/>
                    <a:pt x="65" y="24"/>
                  </a:cubicBezTo>
                  <a:cubicBezTo>
                    <a:pt x="60" y="24"/>
                    <a:pt x="57" y="26"/>
                    <a:pt x="43" y="27"/>
                  </a:cubicBezTo>
                  <a:cubicBezTo>
                    <a:pt x="29" y="27"/>
                    <a:pt x="0" y="30"/>
                    <a:pt x="0" y="30"/>
                  </a:cubicBezTo>
                  <a:cubicBezTo>
                    <a:pt x="0" y="30"/>
                    <a:pt x="6" y="22"/>
                    <a:pt x="9" y="16"/>
                  </a:cubicBezTo>
                  <a:cubicBezTo>
                    <a:pt x="12" y="10"/>
                    <a:pt x="16" y="8"/>
                    <a:pt x="16" y="8"/>
                  </a:cubicBezTo>
                  <a:close/>
                </a:path>
              </a:pathLst>
            </a:custGeom>
            <a:solidFill>
              <a:srgbClr val="F8C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76" name="acdebef2-3cf2-4178-9c36-09e33f685169"/>
            <p:cNvSpPr>
              <a:spLocks noChangeAspect="1"/>
            </p:cNvSpPr>
            <p:nvPr/>
          </p:nvSpPr>
          <p:spPr bwMode="auto">
            <a:xfrm>
              <a:off x="9806942" y="4655699"/>
              <a:ext cx="88407" cy="31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2" y="0"/>
                </a:cxn>
                <a:cxn ang="0">
                  <a:pos x="20" y="3"/>
                </a:cxn>
                <a:cxn ang="0">
                  <a:pos x="10" y="1"/>
                </a:cxn>
                <a:cxn ang="0">
                  <a:pos x="0" y="0"/>
                </a:cxn>
              </a:cxnLst>
              <a:rect l="0" t="0" r="r" b="b"/>
              <a:pathLst>
                <a:path w="20" h="3">
                  <a:moveTo>
                    <a:pt x="0" y="0"/>
                  </a:moveTo>
                  <a:cubicBezTo>
                    <a:pt x="0" y="0"/>
                    <a:pt x="2" y="0"/>
                    <a:pt x="5" y="0"/>
                  </a:cubicBezTo>
                  <a:cubicBezTo>
                    <a:pt x="9" y="0"/>
                    <a:pt x="11" y="0"/>
                    <a:pt x="12" y="0"/>
                  </a:cubicBezTo>
                  <a:cubicBezTo>
                    <a:pt x="14" y="0"/>
                    <a:pt x="19" y="2"/>
                    <a:pt x="20" y="3"/>
                  </a:cubicBezTo>
                  <a:cubicBezTo>
                    <a:pt x="16" y="1"/>
                    <a:pt x="14" y="0"/>
                    <a:pt x="10" y="1"/>
                  </a:cubicBezTo>
                  <a:cubicBezTo>
                    <a:pt x="5" y="1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6AB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77" name="ff5e4adc-0471-4ed4-ba41-1acb82505ba0"/>
            <p:cNvSpPr>
              <a:spLocks noChangeAspect="1"/>
            </p:cNvSpPr>
            <p:nvPr/>
          </p:nvSpPr>
          <p:spPr bwMode="auto">
            <a:xfrm>
              <a:off x="9802522" y="4656739"/>
              <a:ext cx="119349" cy="727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5" y="1"/>
                </a:cxn>
                <a:cxn ang="0">
                  <a:pos x="12" y="1"/>
                </a:cxn>
                <a:cxn ang="0">
                  <a:pos x="19" y="3"/>
                </a:cxn>
                <a:cxn ang="0">
                  <a:pos x="26" y="5"/>
                </a:cxn>
                <a:cxn ang="0">
                  <a:pos x="26" y="7"/>
                </a:cxn>
                <a:cxn ang="0">
                  <a:pos x="24" y="4"/>
                </a:cxn>
                <a:cxn ang="0">
                  <a:pos x="12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27" h="7">
                  <a:moveTo>
                    <a:pt x="0" y="1"/>
                  </a:moveTo>
                  <a:cubicBezTo>
                    <a:pt x="0" y="1"/>
                    <a:pt x="3" y="1"/>
                    <a:pt x="5" y="1"/>
                  </a:cubicBezTo>
                  <a:cubicBezTo>
                    <a:pt x="7" y="1"/>
                    <a:pt x="11" y="1"/>
                    <a:pt x="12" y="1"/>
                  </a:cubicBezTo>
                  <a:cubicBezTo>
                    <a:pt x="14" y="2"/>
                    <a:pt x="16" y="2"/>
                    <a:pt x="19" y="3"/>
                  </a:cubicBezTo>
                  <a:cubicBezTo>
                    <a:pt x="23" y="4"/>
                    <a:pt x="25" y="5"/>
                    <a:pt x="26" y="5"/>
                  </a:cubicBezTo>
                  <a:cubicBezTo>
                    <a:pt x="26" y="6"/>
                    <a:pt x="26" y="7"/>
                    <a:pt x="26" y="7"/>
                  </a:cubicBezTo>
                  <a:cubicBezTo>
                    <a:pt x="26" y="7"/>
                    <a:pt x="27" y="5"/>
                    <a:pt x="24" y="4"/>
                  </a:cubicBezTo>
                  <a:cubicBezTo>
                    <a:pt x="21" y="3"/>
                    <a:pt x="16" y="2"/>
                    <a:pt x="12" y="1"/>
                  </a:cubicBezTo>
                  <a:cubicBezTo>
                    <a:pt x="8" y="0"/>
                    <a:pt x="7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6AB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78" name="6e9f9119-19a6-4c55-b9d9-63d413098e16"/>
            <p:cNvSpPr>
              <a:spLocks noChangeAspect="1"/>
            </p:cNvSpPr>
            <p:nvPr/>
          </p:nvSpPr>
          <p:spPr bwMode="auto">
            <a:xfrm>
              <a:off x="9798100" y="4661937"/>
              <a:ext cx="83987" cy="207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0"/>
                </a:cxn>
                <a:cxn ang="0">
                  <a:pos x="13" y="0"/>
                </a:cxn>
                <a:cxn ang="0">
                  <a:pos x="19" y="2"/>
                </a:cxn>
                <a:cxn ang="0">
                  <a:pos x="12" y="1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cubicBezTo>
                    <a:pt x="0" y="2"/>
                    <a:pt x="6" y="0"/>
                    <a:pt x="7" y="0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5" y="0"/>
                    <a:pt x="18" y="1"/>
                    <a:pt x="19" y="2"/>
                  </a:cubicBezTo>
                  <a:cubicBezTo>
                    <a:pt x="17" y="1"/>
                    <a:pt x="16" y="1"/>
                    <a:pt x="12" y="1"/>
                  </a:cubicBezTo>
                  <a:cubicBezTo>
                    <a:pt x="7" y="1"/>
                    <a:pt x="7" y="0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6AB9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79" name="949931ed-7d85-4b1c-aa25-97d34ddbaa03"/>
            <p:cNvSpPr>
              <a:spLocks noChangeAspect="1"/>
            </p:cNvSpPr>
            <p:nvPr/>
          </p:nvSpPr>
          <p:spPr bwMode="auto">
            <a:xfrm>
              <a:off x="9519619" y="4659856"/>
              <a:ext cx="22101" cy="519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2"/>
                </a:cxn>
                <a:cxn ang="0">
                  <a:pos x="4" y="5"/>
                </a:cxn>
                <a:cxn ang="0">
                  <a:pos x="0" y="3"/>
                </a:cxn>
              </a:cxnLst>
              <a:rect l="0" t="0" r="r" b="b"/>
              <a:pathLst>
                <a:path w="5" h="5">
                  <a:moveTo>
                    <a:pt x="0" y="3"/>
                  </a:moveTo>
                  <a:cubicBezTo>
                    <a:pt x="0" y="3"/>
                    <a:pt x="3" y="0"/>
                    <a:pt x="4" y="2"/>
                  </a:cubicBezTo>
                  <a:cubicBezTo>
                    <a:pt x="5" y="4"/>
                    <a:pt x="4" y="5"/>
                    <a:pt x="4" y="5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C8BD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80" name="5b39426a-ae52-4460-b105-d7ffd8f0de66"/>
            <p:cNvSpPr>
              <a:spLocks noChangeAspect="1"/>
            </p:cNvSpPr>
            <p:nvPr/>
          </p:nvSpPr>
          <p:spPr bwMode="auto">
            <a:xfrm>
              <a:off x="9400269" y="4685842"/>
              <a:ext cx="79567" cy="12473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18" y="0"/>
                </a:cxn>
                <a:cxn ang="0">
                  <a:pos x="12" y="5"/>
                </a:cxn>
                <a:cxn ang="0">
                  <a:pos x="2" y="8"/>
                </a:cxn>
                <a:cxn ang="0">
                  <a:pos x="10" y="0"/>
                </a:cxn>
              </a:cxnLst>
              <a:rect l="0" t="0" r="r" b="b"/>
              <a:pathLst>
                <a:path w="18" h="12">
                  <a:moveTo>
                    <a:pt x="1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6" y="2"/>
                    <a:pt x="12" y="5"/>
                  </a:cubicBezTo>
                  <a:cubicBezTo>
                    <a:pt x="9" y="8"/>
                    <a:pt x="0" y="12"/>
                    <a:pt x="2" y="8"/>
                  </a:cubicBezTo>
                  <a:cubicBezTo>
                    <a:pt x="4" y="4"/>
                    <a:pt x="10" y="0"/>
                    <a:pt x="10" y="0"/>
                  </a:cubicBezTo>
                  <a:close/>
                </a:path>
              </a:pathLst>
            </a:custGeom>
            <a:solidFill>
              <a:srgbClr val="C8BD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81" name="1ed32c4e-4375-41e8-9c66-a8c238d27d25"/>
            <p:cNvSpPr>
              <a:spLocks noChangeAspect="1"/>
            </p:cNvSpPr>
            <p:nvPr/>
          </p:nvSpPr>
          <p:spPr bwMode="auto">
            <a:xfrm>
              <a:off x="9084214" y="4613083"/>
              <a:ext cx="223228" cy="9250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7" y="68"/>
                </a:cxn>
                <a:cxn ang="0">
                  <a:pos x="27" y="84"/>
                </a:cxn>
                <a:cxn ang="0">
                  <a:pos x="48" y="82"/>
                </a:cxn>
                <a:cxn ang="0">
                  <a:pos x="33" y="14"/>
                </a:cxn>
                <a:cxn ang="0">
                  <a:pos x="10" y="7"/>
                </a:cxn>
                <a:cxn ang="0">
                  <a:pos x="0" y="3"/>
                </a:cxn>
              </a:cxnLst>
              <a:rect l="0" t="0" r="r" b="b"/>
              <a:pathLst>
                <a:path w="50" h="89">
                  <a:moveTo>
                    <a:pt x="0" y="3"/>
                  </a:moveTo>
                  <a:cubicBezTo>
                    <a:pt x="0" y="3"/>
                    <a:pt x="4" y="56"/>
                    <a:pt x="7" y="68"/>
                  </a:cubicBezTo>
                  <a:cubicBezTo>
                    <a:pt x="10" y="79"/>
                    <a:pt x="14" y="81"/>
                    <a:pt x="27" y="84"/>
                  </a:cubicBezTo>
                  <a:cubicBezTo>
                    <a:pt x="41" y="87"/>
                    <a:pt x="50" y="89"/>
                    <a:pt x="48" y="82"/>
                  </a:cubicBezTo>
                  <a:cubicBezTo>
                    <a:pt x="47" y="75"/>
                    <a:pt x="35" y="17"/>
                    <a:pt x="33" y="14"/>
                  </a:cubicBezTo>
                  <a:cubicBezTo>
                    <a:pt x="31" y="11"/>
                    <a:pt x="18" y="17"/>
                    <a:pt x="10" y="7"/>
                  </a:cubicBezTo>
                  <a:cubicBezTo>
                    <a:pt x="4" y="2"/>
                    <a:pt x="5" y="0"/>
                    <a:pt x="0" y="3"/>
                  </a:cubicBezTo>
                  <a:close/>
                </a:path>
              </a:pathLst>
            </a:custGeom>
            <a:solidFill>
              <a:srgbClr val="5587A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82" name="d198a09e-834d-4ce3-9773-1c8c6de40d87"/>
            <p:cNvSpPr>
              <a:spLocks noChangeAspect="1"/>
            </p:cNvSpPr>
            <p:nvPr/>
          </p:nvSpPr>
          <p:spPr bwMode="auto">
            <a:xfrm>
              <a:off x="9088634" y="4617242"/>
              <a:ext cx="187865" cy="64444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5" y="11"/>
                </a:cxn>
                <a:cxn ang="0">
                  <a:pos x="24" y="19"/>
                </a:cxn>
                <a:cxn ang="0">
                  <a:pos x="30" y="42"/>
                </a:cxn>
                <a:cxn ang="0">
                  <a:pos x="37" y="57"/>
                </a:cxn>
                <a:cxn ang="0">
                  <a:pos x="35" y="22"/>
                </a:cxn>
                <a:cxn ang="0">
                  <a:pos x="25" y="8"/>
                </a:cxn>
                <a:cxn ang="0">
                  <a:pos x="1" y="4"/>
                </a:cxn>
              </a:cxnLst>
              <a:rect l="0" t="0" r="r" b="b"/>
              <a:pathLst>
                <a:path w="42" h="62">
                  <a:moveTo>
                    <a:pt x="1" y="4"/>
                  </a:moveTo>
                  <a:cubicBezTo>
                    <a:pt x="1" y="4"/>
                    <a:pt x="0" y="9"/>
                    <a:pt x="5" y="11"/>
                  </a:cubicBezTo>
                  <a:cubicBezTo>
                    <a:pt x="10" y="13"/>
                    <a:pt x="22" y="12"/>
                    <a:pt x="24" y="19"/>
                  </a:cubicBezTo>
                  <a:cubicBezTo>
                    <a:pt x="26" y="26"/>
                    <a:pt x="28" y="36"/>
                    <a:pt x="30" y="42"/>
                  </a:cubicBezTo>
                  <a:cubicBezTo>
                    <a:pt x="32" y="48"/>
                    <a:pt x="33" y="51"/>
                    <a:pt x="37" y="57"/>
                  </a:cubicBezTo>
                  <a:cubicBezTo>
                    <a:pt x="42" y="62"/>
                    <a:pt x="35" y="22"/>
                    <a:pt x="35" y="22"/>
                  </a:cubicBezTo>
                  <a:cubicBezTo>
                    <a:pt x="35" y="22"/>
                    <a:pt x="33" y="8"/>
                    <a:pt x="25" y="8"/>
                  </a:cubicBezTo>
                  <a:cubicBezTo>
                    <a:pt x="16" y="8"/>
                    <a:pt x="2" y="0"/>
                    <a:pt x="1" y="4"/>
                  </a:cubicBezTo>
                  <a:close/>
                </a:path>
              </a:pathLst>
            </a:custGeom>
            <a:solidFill>
              <a:srgbClr val="D3DBE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83" name="ef0a7651-65a0-4a26-8c38-8eebe40266f1"/>
            <p:cNvSpPr>
              <a:spLocks noChangeAspect="1"/>
            </p:cNvSpPr>
            <p:nvPr/>
          </p:nvSpPr>
          <p:spPr bwMode="auto">
            <a:xfrm>
              <a:off x="9084214" y="4602690"/>
              <a:ext cx="245329" cy="100823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5" y="5"/>
                </a:cxn>
                <a:cxn ang="0">
                  <a:pos x="10" y="17"/>
                </a:cxn>
                <a:cxn ang="0">
                  <a:pos x="35" y="21"/>
                </a:cxn>
                <a:cxn ang="0">
                  <a:pos x="39" y="30"/>
                </a:cxn>
                <a:cxn ang="0">
                  <a:pos x="52" y="84"/>
                </a:cxn>
                <a:cxn ang="0">
                  <a:pos x="46" y="97"/>
                </a:cxn>
                <a:cxn ang="0">
                  <a:pos x="34" y="47"/>
                </a:cxn>
                <a:cxn ang="0">
                  <a:pos x="26" y="26"/>
                </a:cxn>
                <a:cxn ang="0">
                  <a:pos x="1" y="15"/>
                </a:cxn>
                <a:cxn ang="0">
                  <a:pos x="7" y="2"/>
                </a:cxn>
              </a:cxnLst>
              <a:rect l="0" t="0" r="r" b="b"/>
              <a:pathLst>
                <a:path w="55" h="97">
                  <a:moveTo>
                    <a:pt x="7" y="2"/>
                  </a:moveTo>
                  <a:cubicBezTo>
                    <a:pt x="7" y="2"/>
                    <a:pt x="14" y="0"/>
                    <a:pt x="15" y="5"/>
                  </a:cubicBezTo>
                  <a:cubicBezTo>
                    <a:pt x="15" y="7"/>
                    <a:pt x="6" y="11"/>
                    <a:pt x="10" y="17"/>
                  </a:cubicBezTo>
                  <a:cubicBezTo>
                    <a:pt x="12" y="19"/>
                    <a:pt x="28" y="20"/>
                    <a:pt x="35" y="21"/>
                  </a:cubicBezTo>
                  <a:cubicBezTo>
                    <a:pt x="37" y="21"/>
                    <a:pt x="38" y="24"/>
                    <a:pt x="39" y="30"/>
                  </a:cubicBezTo>
                  <a:cubicBezTo>
                    <a:pt x="41" y="35"/>
                    <a:pt x="47" y="70"/>
                    <a:pt x="52" y="84"/>
                  </a:cubicBezTo>
                  <a:cubicBezTo>
                    <a:pt x="55" y="94"/>
                    <a:pt x="51" y="95"/>
                    <a:pt x="46" y="97"/>
                  </a:cubicBezTo>
                  <a:cubicBezTo>
                    <a:pt x="44" y="92"/>
                    <a:pt x="38" y="61"/>
                    <a:pt x="34" y="47"/>
                  </a:cubicBezTo>
                  <a:cubicBezTo>
                    <a:pt x="30" y="33"/>
                    <a:pt x="33" y="27"/>
                    <a:pt x="26" y="26"/>
                  </a:cubicBezTo>
                  <a:cubicBezTo>
                    <a:pt x="19" y="26"/>
                    <a:pt x="3" y="24"/>
                    <a:pt x="1" y="15"/>
                  </a:cubicBezTo>
                  <a:cubicBezTo>
                    <a:pt x="0" y="11"/>
                    <a:pt x="1" y="6"/>
                    <a:pt x="7" y="2"/>
                  </a:cubicBezTo>
                  <a:close/>
                </a:path>
              </a:pathLst>
            </a:custGeom>
            <a:solidFill>
              <a:srgbClr val="45648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84" name="6c190a0a-5c4e-44af-92de-048f28a999b2"/>
            <p:cNvSpPr>
              <a:spLocks noChangeAspect="1"/>
            </p:cNvSpPr>
            <p:nvPr/>
          </p:nvSpPr>
          <p:spPr bwMode="auto">
            <a:xfrm>
              <a:off x="9276499" y="4550719"/>
              <a:ext cx="22101" cy="623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2" y="3"/>
                </a:cxn>
                <a:cxn ang="0">
                  <a:pos x="4" y="5"/>
                </a:cxn>
                <a:cxn ang="0">
                  <a:pos x="5" y="0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cubicBezTo>
                    <a:pt x="5" y="0"/>
                    <a:pt x="0" y="1"/>
                    <a:pt x="2" y="3"/>
                  </a:cubicBezTo>
                  <a:cubicBezTo>
                    <a:pt x="5" y="6"/>
                    <a:pt x="4" y="5"/>
                    <a:pt x="4" y="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6E41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85" name="d6271e28-0b84-435e-9be9-782c25c9598c"/>
            <p:cNvSpPr>
              <a:spLocks noChangeAspect="1"/>
            </p:cNvSpPr>
            <p:nvPr/>
          </p:nvSpPr>
          <p:spPr bwMode="auto">
            <a:xfrm>
              <a:off x="9519619" y="4522655"/>
              <a:ext cx="13261" cy="6236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" y="2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2" y="5"/>
                </a:cxn>
                <a:cxn ang="0">
                  <a:pos x="0" y="5"/>
                </a:cxn>
                <a:cxn ang="0">
                  <a:pos x="2" y="3"/>
                </a:cxn>
                <a:cxn ang="0">
                  <a:pos x="2" y="0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cubicBezTo>
                    <a:pt x="2" y="0"/>
                    <a:pt x="2" y="1"/>
                    <a:pt x="1" y="2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2" y="6"/>
                    <a:pt x="2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4"/>
                    <a:pt x="1" y="4"/>
                    <a:pt x="2" y="3"/>
                  </a:cubicBezTo>
                  <a:cubicBezTo>
                    <a:pt x="3" y="2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572E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86" name="676c0fe7-04fe-4086-a2ba-d5b8c43b7972"/>
            <p:cNvSpPr>
              <a:spLocks noChangeAspect="1"/>
            </p:cNvSpPr>
            <p:nvPr/>
          </p:nvSpPr>
          <p:spPr bwMode="auto">
            <a:xfrm>
              <a:off x="9289761" y="4503945"/>
              <a:ext cx="256380" cy="69640"/>
            </a:xfrm>
            <a:custGeom>
              <a:avLst/>
              <a:gdLst/>
              <a:ahLst/>
              <a:cxnLst>
                <a:cxn ang="0">
                  <a:pos x="51" y="6"/>
                </a:cxn>
                <a:cxn ang="0">
                  <a:pos x="52" y="11"/>
                </a:cxn>
                <a:cxn ang="0">
                  <a:pos x="53" y="20"/>
                </a:cxn>
                <a:cxn ang="0">
                  <a:pos x="54" y="26"/>
                </a:cxn>
                <a:cxn ang="0">
                  <a:pos x="57" y="34"/>
                </a:cxn>
                <a:cxn ang="0">
                  <a:pos x="53" y="36"/>
                </a:cxn>
                <a:cxn ang="0">
                  <a:pos x="53" y="39"/>
                </a:cxn>
                <a:cxn ang="0">
                  <a:pos x="50" y="41"/>
                </a:cxn>
                <a:cxn ang="0">
                  <a:pos x="49" y="41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6"/>
                </a:cxn>
                <a:cxn ang="0">
                  <a:pos x="48" y="50"/>
                </a:cxn>
                <a:cxn ang="0">
                  <a:pos x="46" y="57"/>
                </a:cxn>
                <a:cxn ang="0">
                  <a:pos x="38" y="57"/>
                </a:cxn>
                <a:cxn ang="0">
                  <a:pos x="33" y="56"/>
                </a:cxn>
                <a:cxn ang="0">
                  <a:pos x="31" y="59"/>
                </a:cxn>
                <a:cxn ang="0">
                  <a:pos x="30" y="65"/>
                </a:cxn>
                <a:cxn ang="0">
                  <a:pos x="27" y="67"/>
                </a:cxn>
                <a:cxn ang="0">
                  <a:pos x="0" y="50"/>
                </a:cxn>
                <a:cxn ang="0">
                  <a:pos x="3" y="40"/>
                </a:cxn>
                <a:cxn ang="0">
                  <a:pos x="6" y="24"/>
                </a:cxn>
                <a:cxn ang="0">
                  <a:pos x="14" y="16"/>
                </a:cxn>
                <a:cxn ang="0">
                  <a:pos x="25" y="8"/>
                </a:cxn>
                <a:cxn ang="0">
                  <a:pos x="38" y="0"/>
                </a:cxn>
                <a:cxn ang="0">
                  <a:pos x="51" y="6"/>
                </a:cxn>
              </a:cxnLst>
              <a:rect l="0" t="0" r="r" b="b"/>
              <a:pathLst>
                <a:path w="58" h="67">
                  <a:moveTo>
                    <a:pt x="51" y="6"/>
                  </a:moveTo>
                  <a:cubicBezTo>
                    <a:pt x="51" y="6"/>
                    <a:pt x="51" y="8"/>
                    <a:pt x="52" y="11"/>
                  </a:cubicBezTo>
                  <a:cubicBezTo>
                    <a:pt x="53" y="14"/>
                    <a:pt x="55" y="18"/>
                    <a:pt x="53" y="20"/>
                  </a:cubicBezTo>
                  <a:cubicBezTo>
                    <a:pt x="51" y="23"/>
                    <a:pt x="52" y="23"/>
                    <a:pt x="54" y="26"/>
                  </a:cubicBezTo>
                  <a:cubicBezTo>
                    <a:pt x="55" y="29"/>
                    <a:pt x="58" y="33"/>
                    <a:pt x="57" y="34"/>
                  </a:cubicBezTo>
                  <a:cubicBezTo>
                    <a:pt x="55" y="36"/>
                    <a:pt x="55" y="36"/>
                    <a:pt x="53" y="36"/>
                  </a:cubicBezTo>
                  <a:cubicBezTo>
                    <a:pt x="52" y="37"/>
                    <a:pt x="53" y="38"/>
                    <a:pt x="53" y="39"/>
                  </a:cubicBezTo>
                  <a:cubicBezTo>
                    <a:pt x="53" y="40"/>
                    <a:pt x="52" y="42"/>
                    <a:pt x="50" y="41"/>
                  </a:cubicBezTo>
                  <a:cubicBezTo>
                    <a:pt x="50" y="42"/>
                    <a:pt x="49" y="41"/>
                    <a:pt x="49" y="41"/>
                  </a:cubicBezTo>
                  <a:cubicBezTo>
                    <a:pt x="49" y="42"/>
                    <a:pt x="49" y="42"/>
                    <a:pt x="49" y="42"/>
                  </a:cubicBezTo>
                  <a:cubicBezTo>
                    <a:pt x="49" y="42"/>
                    <a:pt x="50" y="42"/>
                    <a:pt x="50" y="43"/>
                  </a:cubicBezTo>
                  <a:cubicBezTo>
                    <a:pt x="51" y="44"/>
                    <a:pt x="51" y="45"/>
                    <a:pt x="49" y="46"/>
                  </a:cubicBezTo>
                  <a:cubicBezTo>
                    <a:pt x="48" y="47"/>
                    <a:pt x="48" y="48"/>
                    <a:pt x="48" y="50"/>
                  </a:cubicBezTo>
                  <a:cubicBezTo>
                    <a:pt x="49" y="51"/>
                    <a:pt x="51" y="55"/>
                    <a:pt x="46" y="57"/>
                  </a:cubicBezTo>
                  <a:cubicBezTo>
                    <a:pt x="44" y="57"/>
                    <a:pt x="42" y="58"/>
                    <a:pt x="38" y="57"/>
                  </a:cubicBezTo>
                  <a:cubicBezTo>
                    <a:pt x="33" y="56"/>
                    <a:pt x="35" y="56"/>
                    <a:pt x="33" y="56"/>
                  </a:cubicBezTo>
                  <a:cubicBezTo>
                    <a:pt x="32" y="56"/>
                    <a:pt x="32" y="58"/>
                    <a:pt x="31" y="59"/>
                  </a:cubicBezTo>
                  <a:cubicBezTo>
                    <a:pt x="30" y="60"/>
                    <a:pt x="31" y="64"/>
                    <a:pt x="30" y="65"/>
                  </a:cubicBezTo>
                  <a:cubicBezTo>
                    <a:pt x="29" y="66"/>
                    <a:pt x="27" y="67"/>
                    <a:pt x="27" y="6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2" y="43"/>
                    <a:pt x="3" y="40"/>
                  </a:cubicBezTo>
                  <a:cubicBezTo>
                    <a:pt x="5" y="37"/>
                    <a:pt x="6" y="24"/>
                    <a:pt x="6" y="24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38" y="0"/>
                    <a:pt x="38" y="0"/>
                    <a:pt x="38" y="0"/>
                  </a:cubicBezTo>
                  <a:lnTo>
                    <a:pt x="51" y="6"/>
                  </a:lnTo>
                  <a:close/>
                </a:path>
              </a:pathLst>
            </a:custGeom>
            <a:solidFill>
              <a:srgbClr val="F8C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87" name="f7edee7d-006a-4705-b7f7-f9956ceedb94"/>
            <p:cNvSpPr>
              <a:spLocks noChangeAspect="1"/>
            </p:cNvSpPr>
            <p:nvPr/>
          </p:nvSpPr>
          <p:spPr bwMode="auto">
            <a:xfrm>
              <a:off x="9457734" y="4525772"/>
              <a:ext cx="44204" cy="4157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10" y="2"/>
                </a:cxn>
                <a:cxn ang="0">
                  <a:pos x="9" y="3"/>
                </a:cxn>
                <a:cxn ang="0">
                  <a:pos x="5" y="3"/>
                </a:cxn>
                <a:cxn ang="0">
                  <a:pos x="3" y="2"/>
                </a:cxn>
              </a:cxnLst>
              <a:rect l="0" t="0" r="r" b="b"/>
              <a:pathLst>
                <a:path w="10" h="4">
                  <a:moveTo>
                    <a:pt x="3" y="2"/>
                  </a:moveTo>
                  <a:cubicBezTo>
                    <a:pt x="2" y="2"/>
                    <a:pt x="1" y="2"/>
                    <a:pt x="0" y="2"/>
                  </a:cubicBezTo>
                  <a:cubicBezTo>
                    <a:pt x="2" y="2"/>
                    <a:pt x="3" y="2"/>
                    <a:pt x="3" y="2"/>
                  </a:cubicBezTo>
                  <a:cubicBezTo>
                    <a:pt x="6" y="1"/>
                    <a:pt x="9" y="0"/>
                    <a:pt x="10" y="2"/>
                  </a:cubicBezTo>
                  <a:cubicBezTo>
                    <a:pt x="9" y="2"/>
                    <a:pt x="9" y="3"/>
                    <a:pt x="9" y="3"/>
                  </a:cubicBezTo>
                  <a:cubicBezTo>
                    <a:pt x="8" y="4"/>
                    <a:pt x="6" y="4"/>
                    <a:pt x="5" y="3"/>
                  </a:cubicBezTo>
                  <a:cubicBezTo>
                    <a:pt x="5" y="3"/>
                    <a:pt x="4" y="3"/>
                    <a:pt x="3" y="2"/>
                  </a:cubicBezTo>
                  <a:close/>
                </a:path>
              </a:pathLst>
            </a:custGeom>
            <a:solidFill>
              <a:srgbClr val="EF84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88" name="c8b637bf-8a6e-4f8f-91c8-a72fed0dfce4"/>
            <p:cNvSpPr>
              <a:spLocks noChangeAspect="1"/>
            </p:cNvSpPr>
            <p:nvPr/>
          </p:nvSpPr>
          <p:spPr bwMode="auto">
            <a:xfrm>
              <a:off x="9484256" y="4546562"/>
              <a:ext cx="22101" cy="2079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1"/>
                </a:cxn>
                <a:cxn ang="0">
                  <a:pos x="4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5" y="0"/>
                </a:cxn>
              </a:cxnLst>
              <a:rect l="0" t="0" r="r" b="b"/>
              <a:pathLst>
                <a:path w="5" h="2">
                  <a:moveTo>
                    <a:pt x="5" y="0"/>
                  </a:move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2"/>
                    <a:pt x="4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F8C6A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89" name="e049ed8b-3257-4540-8c42-c8dabea343e1"/>
            <p:cNvSpPr>
              <a:spLocks noChangeAspect="1"/>
            </p:cNvSpPr>
            <p:nvPr/>
          </p:nvSpPr>
          <p:spPr bwMode="auto">
            <a:xfrm>
              <a:off x="9493097" y="4536167"/>
              <a:ext cx="17681" cy="5197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4" y="5"/>
                </a:cxn>
                <a:cxn ang="0">
                  <a:pos x="1" y="3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1" y="5"/>
                    <a:pt x="4" y="5"/>
                    <a:pt x="4" y="5"/>
                  </a:cubicBezTo>
                  <a:cubicBezTo>
                    <a:pt x="3" y="5"/>
                    <a:pt x="2" y="4"/>
                    <a:pt x="1" y="3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2" y="0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F29A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90" name="156b3256-9610-4932-96b1-78c542bffd0e"/>
            <p:cNvSpPr>
              <a:spLocks noChangeAspect="1"/>
            </p:cNvSpPr>
            <p:nvPr/>
          </p:nvSpPr>
          <p:spPr bwMode="auto">
            <a:xfrm>
              <a:off x="9506358" y="4539286"/>
              <a:ext cx="22101" cy="207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3" y="1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4" y="1"/>
                    <a:pt x="3" y="1"/>
                  </a:cubicBezTo>
                  <a:cubicBezTo>
                    <a:pt x="2" y="2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29A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91" name="2bb37904-800c-43f8-ad34-d5b74fe58844"/>
            <p:cNvSpPr>
              <a:spLocks noChangeAspect="1"/>
            </p:cNvSpPr>
            <p:nvPr/>
          </p:nvSpPr>
          <p:spPr bwMode="auto">
            <a:xfrm>
              <a:off x="9479835" y="4545522"/>
              <a:ext cx="44204" cy="6236"/>
            </a:xfrm>
            <a:custGeom>
              <a:avLst/>
              <a:gdLst/>
              <a:ahLst/>
              <a:cxnLst>
                <a:cxn ang="0">
                  <a:pos x="10" y="0"/>
                </a:cxn>
                <a:cxn ang="0">
                  <a:pos x="6" y="0"/>
                </a:cxn>
                <a:cxn ang="0">
                  <a:pos x="1" y="1"/>
                </a:cxn>
                <a:cxn ang="0">
                  <a:pos x="2" y="4"/>
                </a:cxn>
                <a:cxn ang="0">
                  <a:pos x="6" y="6"/>
                </a:cxn>
                <a:cxn ang="0">
                  <a:pos x="8" y="4"/>
                </a:cxn>
                <a:cxn ang="0">
                  <a:pos x="6" y="2"/>
                </a:cxn>
                <a:cxn ang="0">
                  <a:pos x="5" y="3"/>
                </a:cxn>
                <a:cxn ang="0">
                  <a:pos x="1" y="2"/>
                </a:cxn>
                <a:cxn ang="0">
                  <a:pos x="3" y="2"/>
                </a:cxn>
                <a:cxn ang="0">
                  <a:pos x="7" y="2"/>
                </a:cxn>
                <a:cxn ang="0">
                  <a:pos x="10" y="0"/>
                </a:cxn>
              </a:cxnLst>
              <a:rect l="0" t="0" r="r" b="b"/>
              <a:pathLst>
                <a:path w="10" h="6">
                  <a:moveTo>
                    <a:pt x="10" y="0"/>
                  </a:moveTo>
                  <a:cubicBezTo>
                    <a:pt x="10" y="0"/>
                    <a:pt x="8" y="0"/>
                    <a:pt x="6" y="0"/>
                  </a:cubicBezTo>
                  <a:cubicBezTo>
                    <a:pt x="4" y="0"/>
                    <a:pt x="1" y="1"/>
                    <a:pt x="1" y="1"/>
                  </a:cubicBezTo>
                  <a:cubicBezTo>
                    <a:pt x="0" y="1"/>
                    <a:pt x="1" y="3"/>
                    <a:pt x="2" y="4"/>
                  </a:cubicBezTo>
                  <a:cubicBezTo>
                    <a:pt x="3" y="5"/>
                    <a:pt x="4" y="6"/>
                    <a:pt x="6" y="6"/>
                  </a:cubicBezTo>
                  <a:cubicBezTo>
                    <a:pt x="7" y="6"/>
                    <a:pt x="8" y="5"/>
                    <a:pt x="8" y="4"/>
                  </a:cubicBezTo>
                  <a:cubicBezTo>
                    <a:pt x="7" y="3"/>
                    <a:pt x="6" y="2"/>
                    <a:pt x="6" y="2"/>
                  </a:cubicBezTo>
                  <a:cubicBezTo>
                    <a:pt x="6" y="2"/>
                    <a:pt x="6" y="3"/>
                    <a:pt x="5" y="3"/>
                  </a:cubicBezTo>
                  <a:cubicBezTo>
                    <a:pt x="4" y="3"/>
                    <a:pt x="3" y="2"/>
                    <a:pt x="1" y="2"/>
                  </a:cubicBezTo>
                  <a:cubicBezTo>
                    <a:pt x="1" y="1"/>
                    <a:pt x="1" y="2"/>
                    <a:pt x="3" y="2"/>
                  </a:cubicBezTo>
                  <a:cubicBezTo>
                    <a:pt x="4" y="2"/>
                    <a:pt x="6" y="2"/>
                    <a:pt x="7" y="2"/>
                  </a:cubicBezTo>
                  <a:cubicBezTo>
                    <a:pt x="8" y="2"/>
                    <a:pt x="9" y="1"/>
                    <a:pt x="10" y="0"/>
                  </a:cubicBezTo>
                  <a:close/>
                </a:path>
              </a:pathLst>
            </a:custGeom>
            <a:solidFill>
              <a:srgbClr val="F29A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92" name="cca9b1b6-2dba-4381-a844-8dc241c2798c"/>
            <p:cNvSpPr>
              <a:spLocks noChangeAspect="1"/>
            </p:cNvSpPr>
            <p:nvPr/>
          </p:nvSpPr>
          <p:spPr bwMode="auto">
            <a:xfrm>
              <a:off x="9263237" y="4486795"/>
              <a:ext cx="287323" cy="59767"/>
            </a:xfrm>
            <a:custGeom>
              <a:avLst/>
              <a:gdLst/>
              <a:ahLst/>
              <a:cxnLst>
                <a:cxn ang="0">
                  <a:pos x="15" y="10"/>
                </a:cxn>
                <a:cxn ang="0">
                  <a:pos x="23" y="3"/>
                </a:cxn>
                <a:cxn ang="0">
                  <a:pos x="32" y="0"/>
                </a:cxn>
                <a:cxn ang="0">
                  <a:pos x="28" y="4"/>
                </a:cxn>
                <a:cxn ang="0">
                  <a:pos x="52" y="5"/>
                </a:cxn>
                <a:cxn ang="0">
                  <a:pos x="54" y="8"/>
                </a:cxn>
                <a:cxn ang="0">
                  <a:pos x="58" y="7"/>
                </a:cxn>
                <a:cxn ang="0">
                  <a:pos x="57" y="10"/>
                </a:cxn>
                <a:cxn ang="0">
                  <a:pos x="63" y="9"/>
                </a:cxn>
                <a:cxn ang="0">
                  <a:pos x="62" y="16"/>
                </a:cxn>
                <a:cxn ang="0">
                  <a:pos x="64" y="11"/>
                </a:cxn>
                <a:cxn ang="0">
                  <a:pos x="57" y="24"/>
                </a:cxn>
                <a:cxn ang="0">
                  <a:pos x="41" y="22"/>
                </a:cxn>
                <a:cxn ang="0">
                  <a:pos x="42" y="32"/>
                </a:cxn>
                <a:cxn ang="0">
                  <a:pos x="34" y="41"/>
                </a:cxn>
                <a:cxn ang="0">
                  <a:pos x="34" y="35"/>
                </a:cxn>
                <a:cxn ang="0">
                  <a:pos x="34" y="43"/>
                </a:cxn>
                <a:cxn ang="0">
                  <a:pos x="32" y="42"/>
                </a:cxn>
                <a:cxn ang="0">
                  <a:pos x="26" y="39"/>
                </a:cxn>
                <a:cxn ang="0">
                  <a:pos x="25" y="38"/>
                </a:cxn>
                <a:cxn ang="0">
                  <a:pos x="16" y="37"/>
                </a:cxn>
                <a:cxn ang="0">
                  <a:pos x="18" y="49"/>
                </a:cxn>
                <a:cxn ang="0">
                  <a:pos x="15" y="48"/>
                </a:cxn>
                <a:cxn ang="0">
                  <a:pos x="17" y="52"/>
                </a:cxn>
                <a:cxn ang="0">
                  <a:pos x="13" y="56"/>
                </a:cxn>
                <a:cxn ang="0">
                  <a:pos x="11" y="53"/>
                </a:cxn>
                <a:cxn ang="0">
                  <a:pos x="12" y="56"/>
                </a:cxn>
                <a:cxn ang="0">
                  <a:pos x="9" y="57"/>
                </a:cxn>
                <a:cxn ang="0">
                  <a:pos x="3" y="17"/>
                </a:cxn>
                <a:cxn ang="0">
                  <a:pos x="12" y="9"/>
                </a:cxn>
                <a:cxn ang="0">
                  <a:pos x="15" y="10"/>
                </a:cxn>
              </a:cxnLst>
              <a:rect l="0" t="0" r="r" b="b"/>
              <a:pathLst>
                <a:path w="65" h="57">
                  <a:moveTo>
                    <a:pt x="15" y="10"/>
                  </a:moveTo>
                  <a:cubicBezTo>
                    <a:pt x="15" y="10"/>
                    <a:pt x="17" y="5"/>
                    <a:pt x="23" y="3"/>
                  </a:cubicBezTo>
                  <a:cubicBezTo>
                    <a:pt x="28" y="2"/>
                    <a:pt x="32" y="0"/>
                    <a:pt x="32" y="0"/>
                  </a:cubicBezTo>
                  <a:cubicBezTo>
                    <a:pt x="32" y="0"/>
                    <a:pt x="32" y="3"/>
                    <a:pt x="28" y="4"/>
                  </a:cubicBezTo>
                  <a:cubicBezTo>
                    <a:pt x="43" y="3"/>
                    <a:pt x="60" y="11"/>
                    <a:pt x="52" y="5"/>
                  </a:cubicBezTo>
                  <a:cubicBezTo>
                    <a:pt x="57" y="7"/>
                    <a:pt x="54" y="8"/>
                    <a:pt x="54" y="8"/>
                  </a:cubicBezTo>
                  <a:cubicBezTo>
                    <a:pt x="54" y="8"/>
                    <a:pt x="58" y="10"/>
                    <a:pt x="58" y="7"/>
                  </a:cubicBezTo>
                  <a:cubicBezTo>
                    <a:pt x="59" y="8"/>
                    <a:pt x="57" y="10"/>
                    <a:pt x="57" y="10"/>
                  </a:cubicBezTo>
                  <a:cubicBezTo>
                    <a:pt x="57" y="10"/>
                    <a:pt x="61" y="13"/>
                    <a:pt x="63" y="9"/>
                  </a:cubicBezTo>
                  <a:cubicBezTo>
                    <a:pt x="64" y="10"/>
                    <a:pt x="63" y="14"/>
                    <a:pt x="62" y="16"/>
                  </a:cubicBezTo>
                  <a:cubicBezTo>
                    <a:pt x="63" y="15"/>
                    <a:pt x="64" y="13"/>
                    <a:pt x="64" y="11"/>
                  </a:cubicBezTo>
                  <a:cubicBezTo>
                    <a:pt x="65" y="16"/>
                    <a:pt x="62" y="23"/>
                    <a:pt x="57" y="24"/>
                  </a:cubicBezTo>
                  <a:cubicBezTo>
                    <a:pt x="53" y="24"/>
                    <a:pt x="47" y="20"/>
                    <a:pt x="41" y="22"/>
                  </a:cubicBezTo>
                  <a:cubicBezTo>
                    <a:pt x="43" y="24"/>
                    <a:pt x="45" y="29"/>
                    <a:pt x="42" y="32"/>
                  </a:cubicBezTo>
                  <a:cubicBezTo>
                    <a:pt x="40" y="34"/>
                    <a:pt x="36" y="34"/>
                    <a:pt x="34" y="41"/>
                  </a:cubicBezTo>
                  <a:cubicBezTo>
                    <a:pt x="34" y="40"/>
                    <a:pt x="33" y="37"/>
                    <a:pt x="34" y="35"/>
                  </a:cubicBezTo>
                  <a:cubicBezTo>
                    <a:pt x="34" y="35"/>
                    <a:pt x="32" y="39"/>
                    <a:pt x="34" y="43"/>
                  </a:cubicBezTo>
                  <a:cubicBezTo>
                    <a:pt x="32" y="42"/>
                    <a:pt x="31" y="38"/>
                    <a:pt x="32" y="42"/>
                  </a:cubicBezTo>
                  <a:cubicBezTo>
                    <a:pt x="32" y="44"/>
                    <a:pt x="28" y="44"/>
                    <a:pt x="26" y="39"/>
                  </a:cubicBezTo>
                  <a:cubicBezTo>
                    <a:pt x="24" y="37"/>
                    <a:pt x="25" y="38"/>
                    <a:pt x="25" y="38"/>
                  </a:cubicBezTo>
                  <a:cubicBezTo>
                    <a:pt x="25" y="38"/>
                    <a:pt x="21" y="32"/>
                    <a:pt x="16" y="37"/>
                  </a:cubicBezTo>
                  <a:cubicBezTo>
                    <a:pt x="14" y="40"/>
                    <a:pt x="14" y="46"/>
                    <a:pt x="18" y="49"/>
                  </a:cubicBezTo>
                  <a:cubicBezTo>
                    <a:pt x="16" y="49"/>
                    <a:pt x="15" y="48"/>
                    <a:pt x="15" y="48"/>
                  </a:cubicBezTo>
                  <a:cubicBezTo>
                    <a:pt x="15" y="48"/>
                    <a:pt x="17" y="51"/>
                    <a:pt x="17" y="52"/>
                  </a:cubicBezTo>
                  <a:cubicBezTo>
                    <a:pt x="16" y="54"/>
                    <a:pt x="13" y="56"/>
                    <a:pt x="13" y="56"/>
                  </a:cubicBezTo>
                  <a:cubicBezTo>
                    <a:pt x="13" y="56"/>
                    <a:pt x="12" y="55"/>
                    <a:pt x="11" y="53"/>
                  </a:cubicBezTo>
                  <a:cubicBezTo>
                    <a:pt x="11" y="55"/>
                    <a:pt x="12" y="56"/>
                    <a:pt x="12" y="56"/>
                  </a:cubicBezTo>
                  <a:cubicBezTo>
                    <a:pt x="12" y="56"/>
                    <a:pt x="10" y="54"/>
                    <a:pt x="9" y="57"/>
                  </a:cubicBezTo>
                  <a:cubicBezTo>
                    <a:pt x="6" y="55"/>
                    <a:pt x="0" y="32"/>
                    <a:pt x="3" y="17"/>
                  </a:cubicBezTo>
                  <a:cubicBezTo>
                    <a:pt x="4" y="11"/>
                    <a:pt x="9" y="9"/>
                    <a:pt x="12" y="9"/>
                  </a:cubicBezTo>
                  <a:cubicBezTo>
                    <a:pt x="15" y="9"/>
                    <a:pt x="15" y="10"/>
                    <a:pt x="15" y="10"/>
                  </a:cubicBezTo>
                  <a:close/>
                </a:path>
              </a:pathLst>
            </a:custGeom>
            <a:solidFill>
              <a:srgbClr val="6E41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93" name="b7a82c64-08e4-42bd-9ccd-833f84ecc81a"/>
            <p:cNvSpPr>
              <a:spLocks noChangeAspect="1"/>
            </p:cNvSpPr>
            <p:nvPr/>
          </p:nvSpPr>
          <p:spPr bwMode="auto">
            <a:xfrm>
              <a:off x="9325123" y="4522655"/>
              <a:ext cx="57464" cy="16631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11" y="4"/>
                </a:cxn>
                <a:cxn ang="0">
                  <a:pos x="5" y="1"/>
                </a:cxn>
                <a:cxn ang="0">
                  <a:pos x="2" y="10"/>
                </a:cxn>
                <a:cxn ang="0">
                  <a:pos x="7" y="14"/>
                </a:cxn>
                <a:cxn ang="0">
                  <a:pos x="11" y="16"/>
                </a:cxn>
                <a:cxn ang="0">
                  <a:pos x="12" y="12"/>
                </a:cxn>
                <a:cxn ang="0">
                  <a:pos x="11" y="11"/>
                </a:cxn>
                <a:cxn ang="0">
                  <a:pos x="9" y="9"/>
                </a:cxn>
              </a:cxnLst>
              <a:rect l="0" t="0" r="r" b="b"/>
              <a:pathLst>
                <a:path w="13" h="16">
                  <a:moveTo>
                    <a:pt x="9" y="9"/>
                  </a:moveTo>
                  <a:cubicBezTo>
                    <a:pt x="9" y="9"/>
                    <a:pt x="11" y="7"/>
                    <a:pt x="11" y="4"/>
                  </a:cubicBezTo>
                  <a:cubicBezTo>
                    <a:pt x="10" y="2"/>
                    <a:pt x="7" y="0"/>
                    <a:pt x="5" y="1"/>
                  </a:cubicBezTo>
                  <a:cubicBezTo>
                    <a:pt x="3" y="2"/>
                    <a:pt x="0" y="6"/>
                    <a:pt x="2" y="10"/>
                  </a:cubicBezTo>
                  <a:cubicBezTo>
                    <a:pt x="4" y="13"/>
                    <a:pt x="5" y="14"/>
                    <a:pt x="7" y="14"/>
                  </a:cubicBezTo>
                  <a:cubicBezTo>
                    <a:pt x="9" y="15"/>
                    <a:pt x="10" y="16"/>
                    <a:pt x="11" y="16"/>
                  </a:cubicBezTo>
                  <a:cubicBezTo>
                    <a:pt x="12" y="16"/>
                    <a:pt x="13" y="14"/>
                    <a:pt x="12" y="12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0" y="10"/>
                    <a:pt x="11" y="8"/>
                    <a:pt x="9" y="9"/>
                  </a:cubicBezTo>
                  <a:close/>
                </a:path>
              </a:pathLst>
            </a:custGeom>
            <a:solidFill>
              <a:srgbClr val="F5B09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94" name="e4f47abf-a801-46ed-a08f-24805adec462"/>
            <p:cNvSpPr>
              <a:spLocks noChangeAspect="1"/>
            </p:cNvSpPr>
            <p:nvPr/>
          </p:nvSpPr>
          <p:spPr bwMode="auto">
            <a:xfrm>
              <a:off x="9453314" y="4522655"/>
              <a:ext cx="61885" cy="3119"/>
            </a:xfrm>
            <a:custGeom>
              <a:avLst/>
              <a:gdLst/>
              <a:ahLst/>
              <a:cxnLst>
                <a:cxn ang="0">
                  <a:pos x="14" y="1"/>
                </a:cxn>
                <a:cxn ang="0">
                  <a:pos x="10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10" y="2"/>
                </a:cxn>
                <a:cxn ang="0">
                  <a:pos x="13" y="3"/>
                </a:cxn>
                <a:cxn ang="0">
                  <a:pos x="14" y="1"/>
                </a:cxn>
              </a:cxnLst>
              <a:rect l="0" t="0" r="r" b="b"/>
              <a:pathLst>
                <a:path w="14" h="3">
                  <a:moveTo>
                    <a:pt x="14" y="1"/>
                  </a:moveTo>
                  <a:cubicBezTo>
                    <a:pt x="14" y="1"/>
                    <a:pt x="13" y="1"/>
                    <a:pt x="10" y="1"/>
                  </a:cubicBezTo>
                  <a:cubicBezTo>
                    <a:pt x="6" y="0"/>
                    <a:pt x="5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1" y="3"/>
                    <a:pt x="0" y="3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4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8" y="2"/>
                    <a:pt x="10" y="2"/>
                  </a:cubicBezTo>
                  <a:cubicBezTo>
                    <a:pt x="11" y="2"/>
                    <a:pt x="12" y="3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lose/>
                </a:path>
              </a:pathLst>
            </a:custGeom>
            <a:solidFill>
              <a:srgbClr val="572E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95" name="688bda7e-5591-451e-8d44-a623768f80a7"/>
            <p:cNvSpPr>
              <a:spLocks noChangeAspect="1"/>
            </p:cNvSpPr>
            <p:nvPr/>
          </p:nvSpPr>
          <p:spPr bwMode="auto">
            <a:xfrm>
              <a:off x="9479836" y="4526813"/>
              <a:ext cx="17681" cy="3119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3"/>
                    <a:pt x="2" y="3"/>
                    <a:pt x="2" y="3"/>
                  </a:cubicBezTo>
                  <a:cubicBezTo>
                    <a:pt x="3" y="2"/>
                    <a:pt x="4" y="1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6E41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96" name="6e5b1f6f-d6c4-4b68-860c-9fe7a387a308"/>
            <p:cNvSpPr>
              <a:spLocks noChangeAspect="1" noChangeArrowheads="1"/>
            </p:cNvSpPr>
            <p:nvPr/>
          </p:nvSpPr>
          <p:spPr bwMode="auto">
            <a:xfrm>
              <a:off x="9484257" y="4526813"/>
              <a:ext cx="8841" cy="2079"/>
            </a:xfrm>
            <a:prstGeom prst="ellipse">
              <a:avLst/>
            </a:prstGeom>
            <a:solidFill>
              <a:srgbClr val="6E415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97" name="0f617b12-860a-43b6-8e18-5a0108973626"/>
            <p:cNvSpPr>
              <a:spLocks noChangeAspect="1" noChangeArrowheads="1"/>
            </p:cNvSpPr>
            <p:nvPr/>
          </p:nvSpPr>
          <p:spPr bwMode="auto">
            <a:xfrm>
              <a:off x="9488677" y="4526813"/>
              <a:ext cx="4420" cy="2079"/>
            </a:xfrm>
            <a:prstGeom prst="ellipse">
              <a:avLst/>
            </a:prstGeom>
            <a:solidFill>
              <a:srgbClr val="F19DC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98" name="f60faa5c-f9a9-4ecb-a45d-a7ac48216801"/>
            <p:cNvSpPr>
              <a:spLocks noChangeAspect="1"/>
            </p:cNvSpPr>
            <p:nvPr/>
          </p:nvSpPr>
          <p:spPr bwMode="auto">
            <a:xfrm>
              <a:off x="9364906" y="4541364"/>
              <a:ext cx="70725" cy="1974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7" y="13"/>
                </a:cxn>
                <a:cxn ang="0">
                  <a:pos x="16" y="19"/>
                </a:cxn>
                <a:cxn ang="0">
                  <a:pos x="6" y="9"/>
                </a:cxn>
                <a:cxn ang="0">
                  <a:pos x="2" y="0"/>
                </a:cxn>
              </a:cxnLst>
              <a:rect l="0" t="0" r="r" b="b"/>
              <a:pathLst>
                <a:path w="16" h="19">
                  <a:moveTo>
                    <a:pt x="2" y="0"/>
                  </a:moveTo>
                  <a:cubicBezTo>
                    <a:pt x="2" y="0"/>
                    <a:pt x="0" y="8"/>
                    <a:pt x="7" y="13"/>
                  </a:cubicBezTo>
                  <a:cubicBezTo>
                    <a:pt x="14" y="18"/>
                    <a:pt x="16" y="19"/>
                    <a:pt x="16" y="19"/>
                  </a:cubicBezTo>
                  <a:cubicBezTo>
                    <a:pt x="16" y="19"/>
                    <a:pt x="7" y="13"/>
                    <a:pt x="6" y="9"/>
                  </a:cubicBezTo>
                  <a:cubicBezTo>
                    <a:pt x="4" y="6"/>
                    <a:pt x="4" y="7"/>
                    <a:pt x="2" y="0"/>
                  </a:cubicBezTo>
                  <a:close/>
                </a:path>
              </a:pathLst>
            </a:custGeom>
            <a:solidFill>
              <a:srgbClr val="F29A7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99" name="85bd20aa-d7df-48fb-8778-308ef7f56631"/>
            <p:cNvSpPr>
              <a:spLocks noChangeAspect="1"/>
            </p:cNvSpPr>
            <p:nvPr/>
          </p:nvSpPr>
          <p:spPr bwMode="auto">
            <a:xfrm>
              <a:off x="9263237" y="4496670"/>
              <a:ext cx="48624" cy="32221"/>
            </a:xfrm>
            <a:custGeom>
              <a:avLst/>
              <a:gdLst/>
              <a:ahLst/>
              <a:cxnLst>
                <a:cxn ang="0">
                  <a:pos x="11" y="1"/>
                </a:cxn>
                <a:cxn ang="0">
                  <a:pos x="4" y="31"/>
                </a:cxn>
                <a:cxn ang="0">
                  <a:pos x="11" y="1"/>
                </a:cxn>
              </a:cxnLst>
              <a:rect l="0" t="0" r="r" b="b"/>
              <a:pathLst>
                <a:path w="11" h="31">
                  <a:moveTo>
                    <a:pt x="11" y="1"/>
                  </a:moveTo>
                  <a:cubicBezTo>
                    <a:pt x="11" y="1"/>
                    <a:pt x="0" y="0"/>
                    <a:pt x="4" y="31"/>
                  </a:cubicBezTo>
                  <a:cubicBezTo>
                    <a:pt x="3" y="12"/>
                    <a:pt x="4" y="5"/>
                    <a:pt x="11" y="1"/>
                  </a:cubicBezTo>
                  <a:close/>
                </a:path>
              </a:pathLst>
            </a:custGeom>
            <a:solidFill>
              <a:srgbClr val="9A7D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100" name="0292a518-5e1d-48a2-aa2f-010249590d94"/>
            <p:cNvSpPr>
              <a:spLocks noChangeAspect="1"/>
            </p:cNvSpPr>
            <p:nvPr/>
          </p:nvSpPr>
          <p:spPr bwMode="auto">
            <a:xfrm>
              <a:off x="9272080" y="4552798"/>
              <a:ext cx="172393" cy="27025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8"/>
                </a:cxn>
                <a:cxn ang="0">
                  <a:pos x="39" y="26"/>
                </a:cxn>
                <a:cxn ang="0">
                  <a:pos x="37" y="14"/>
                </a:cxn>
                <a:cxn ang="0">
                  <a:pos x="2" y="0"/>
                </a:cxn>
              </a:cxnLst>
              <a:rect l="0" t="0" r="r" b="b"/>
              <a:pathLst>
                <a:path w="39" h="26">
                  <a:moveTo>
                    <a:pt x="2" y="0"/>
                  </a:moveTo>
                  <a:cubicBezTo>
                    <a:pt x="2" y="0"/>
                    <a:pt x="2" y="6"/>
                    <a:pt x="0" y="8"/>
                  </a:cubicBezTo>
                  <a:cubicBezTo>
                    <a:pt x="4" y="13"/>
                    <a:pt x="26" y="24"/>
                    <a:pt x="39" y="26"/>
                  </a:cubicBezTo>
                  <a:cubicBezTo>
                    <a:pt x="38" y="21"/>
                    <a:pt x="37" y="18"/>
                    <a:pt x="37" y="14"/>
                  </a:cubicBezTo>
                  <a:cubicBezTo>
                    <a:pt x="28" y="12"/>
                    <a:pt x="2" y="2"/>
                    <a:pt x="2" y="0"/>
                  </a:cubicBezTo>
                  <a:close/>
                </a:path>
              </a:pathLst>
            </a:custGeom>
            <a:solidFill>
              <a:srgbClr val="EEE8E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101" name="f8feb4a7-84c0-4a5e-a6f6-1e1a22cb8aa7"/>
            <p:cNvSpPr/>
            <p:nvPr/>
          </p:nvSpPr>
          <p:spPr bwMode="auto">
            <a:xfrm rot="2791366">
              <a:off x="8690948" y="4627717"/>
              <a:ext cx="73323" cy="710436"/>
            </a:xfrm>
            <a:prstGeom prst="up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sp>
          <p:nvSpPr>
            <p:cNvPr id="102" name="19958766-0d09-439e-ac4d-0f9be5596815"/>
            <p:cNvSpPr/>
            <p:nvPr/>
          </p:nvSpPr>
          <p:spPr bwMode="auto">
            <a:xfrm rot="18752705">
              <a:off x="10654580" y="4647938"/>
              <a:ext cx="67403" cy="702381"/>
            </a:xfrm>
            <a:prstGeom prst="upDownArrow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>
                <a:buClr>
                  <a:srgbClr val="CC9900"/>
                </a:buClr>
                <a:buFont typeface="Wingdings" pitchFamily="2" charset="2"/>
                <a:buChar char="n"/>
              </a:pPr>
              <a:endParaRPr lang="en-US" sz="1067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grpSp>
          <p:nvGrpSpPr>
            <p:cNvPr id="103" name="组合 135"/>
            <p:cNvGrpSpPr/>
            <p:nvPr/>
          </p:nvGrpSpPr>
          <p:grpSpPr>
            <a:xfrm>
              <a:off x="6027123" y="1335382"/>
              <a:ext cx="5511717" cy="1392311"/>
              <a:chOff x="3733025" y="1375387"/>
              <a:chExt cx="2916132" cy="991447"/>
            </a:xfrm>
          </p:grpSpPr>
          <p:sp>
            <p:nvSpPr>
              <p:cNvPr id="120" name="AutoShape 5"/>
              <p:cNvSpPr>
                <a:spLocks noChangeArrowheads="1"/>
              </p:cNvSpPr>
              <p:nvPr/>
            </p:nvSpPr>
            <p:spPr bwMode="gray">
              <a:xfrm>
                <a:off x="3975778" y="1375387"/>
                <a:ext cx="2673379" cy="991447"/>
              </a:xfrm>
              <a:prstGeom prst="roundRect">
                <a:avLst>
                  <a:gd name="adj" fmla="val 5398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algn="ctr">
                <a:noFill/>
                <a:round/>
                <a:headEnd/>
                <a:tailEnd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txBody>
              <a:bodyPr wrap="none" anchor="ctr">
                <a:noAutofit/>
              </a:bodyPr>
              <a:lstStyle/>
              <a:p>
                <a:pPr eaLnBrk="0" hangingPunct="0">
                  <a:buClr>
                    <a:srgbClr val="990000"/>
                  </a:buClr>
                  <a:buSzPct val="60000"/>
                  <a:buFont typeface="Wingdings" pitchFamily="2" charset="2"/>
                  <a:buNone/>
                </a:pPr>
                <a:endParaRPr lang="en-US" altLang="en-US" sz="1067" dirty="0">
                  <a:solidFill>
                    <a:srgbClr val="000000"/>
                  </a:solidFill>
                  <a:latin typeface="Arial"/>
                  <a:ea typeface="微软雅黑" pitchFamily="34" charset="-122"/>
                </a:endParaRPr>
              </a:p>
            </p:txBody>
          </p:sp>
          <p:grpSp>
            <p:nvGrpSpPr>
              <p:cNvPr id="121" name="组合 173"/>
              <p:cNvGrpSpPr/>
              <p:nvPr/>
            </p:nvGrpSpPr>
            <p:grpSpPr>
              <a:xfrm>
                <a:off x="3733025" y="1442543"/>
                <a:ext cx="875009" cy="860826"/>
                <a:chOff x="3876555" y="3704808"/>
                <a:chExt cx="2210018" cy="1800644"/>
              </a:xfrm>
            </p:grpSpPr>
            <p:sp>
              <p:nvSpPr>
                <p:cNvPr id="123" name="Oval 498"/>
                <p:cNvSpPr/>
                <p:nvPr/>
              </p:nvSpPr>
              <p:spPr>
                <a:xfrm>
                  <a:off x="4091795" y="3704808"/>
                  <a:ext cx="1800644" cy="180064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  <a:scene3d>
                  <a:camera prst="orthographicFront"/>
                  <a:lightRig rig="threePt" dir="t">
                    <a:rot lat="0" lon="0" rev="1200000"/>
                  </a:lightRig>
                </a:scene3d>
                <a:sp3d>
                  <a:bevelT w="63500" h="25400"/>
                </a:sp3d>
              </p:spPr>
              <p:txBody>
                <a:bodyPr anchor="ctr"/>
                <a:lstStyle/>
                <a:p>
                  <a:pPr algn="ctr"/>
                  <a:endParaRPr lang="en-US" sz="1067" kern="0" dirty="0">
                    <a:solidFill>
                      <a:srgbClr val="000000"/>
                    </a:solidFill>
                    <a:latin typeface="Arial"/>
                    <a:ea typeface="微软雅黑" pitchFamily="34" charset="-122"/>
                  </a:endParaRPr>
                </a:p>
              </p:txBody>
            </p:sp>
            <p:pic>
              <p:nvPicPr>
                <p:cNvPr id="124" name="Picture 145" descr="guang8"/>
                <p:cNvPicPr>
                  <a:picLocks noChangeAspect="1" noChangeArrowheads="1"/>
                </p:cNvPicPr>
                <p:nvPr/>
              </p:nvPicPr>
              <p:blipFill>
                <a:blip r:embed="rId18" cstate="email"/>
                <a:srcRect/>
                <a:stretch>
                  <a:fillRect/>
                </a:stretch>
              </p:blipFill>
              <p:spPr bwMode="auto">
                <a:xfrm>
                  <a:off x="4296685" y="3738716"/>
                  <a:ext cx="1389473" cy="11443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25" name="Rectangle 499"/>
                <p:cNvSpPr/>
                <p:nvPr/>
              </p:nvSpPr>
              <p:spPr>
                <a:xfrm>
                  <a:off x="3876555" y="4013893"/>
                  <a:ext cx="2210018" cy="1098241"/>
                </a:xfrm>
                <a:prstGeom prst="rect">
                  <a:avLst/>
                </a:prstGeom>
                <a:effectLst/>
              </p:spPr>
              <p:txBody>
                <a:bodyPr wrap="square" anchor="ctr">
                  <a:noAutofit/>
                </a:bodyPr>
                <a:lstStyle/>
                <a:p>
                  <a:pPr algn="ctr"/>
                  <a:r>
                    <a:rPr lang="en-US" altLang="zh-CN" sz="1333" b="1" dirty="0">
                      <a:solidFill>
                        <a:srgbClr val="000000"/>
                      </a:solidFill>
                      <a:latin typeface="Arial"/>
                      <a:ea typeface="微软雅黑" pitchFamily="34" charset="-122"/>
                      <a:cs typeface="Arial" pitchFamily="34" charset="0"/>
                    </a:rPr>
                    <a:t>Standardization</a:t>
                  </a:r>
                </a:p>
              </p:txBody>
            </p:sp>
          </p:grpSp>
          <p:sp>
            <p:nvSpPr>
              <p:cNvPr id="122" name="TextBox 121"/>
              <p:cNvSpPr txBox="1"/>
              <p:nvPr/>
            </p:nvSpPr>
            <p:spPr>
              <a:xfrm>
                <a:off x="4634008" y="1476407"/>
                <a:ext cx="1890648" cy="3287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200" dirty="0">
                    <a:solidFill>
                      <a:srgbClr val="000000"/>
                    </a:solidFill>
                    <a:latin typeface="Arial"/>
                    <a:ea typeface="微软雅黑" pitchFamily="34" charset="-122"/>
                  </a:rPr>
                  <a:t>Uses the standard and modular design to be compatible with industry standards.</a:t>
                </a:r>
                <a:endParaRPr lang="en-US" sz="1200" dirty="0">
                  <a:solidFill>
                    <a:srgbClr val="000000"/>
                  </a:solidFill>
                  <a:latin typeface="Arial"/>
                  <a:ea typeface="微软雅黑" pitchFamily="34" charset="-122"/>
                </a:endParaRPr>
              </a:p>
            </p:txBody>
          </p:sp>
        </p:grpSp>
        <p:pic>
          <p:nvPicPr>
            <p:cNvPr id="104" name="201dc945-dd1a-446e-a278-280aa86ffdf5" descr="1"/>
            <p:cNvPicPr>
              <a:picLocks noChangeAspect="1" noChangeArrowheads="1"/>
            </p:cNvPicPr>
            <p:nvPr/>
          </p:nvPicPr>
          <p:blipFill>
            <a:blip r:embed="rId2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41655" y="2129603"/>
              <a:ext cx="554375" cy="419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5" name="Picture 7" descr="http://www.xianbear.com/2/lib/200911/24/434/01.jpg"/>
            <p:cNvPicPr>
              <a:picLocks noChangeArrowheads="1"/>
            </p:cNvPicPr>
            <p:nvPr/>
          </p:nvPicPr>
          <p:blipFill rotWithShape="1">
            <a:blip r:embed="rId2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706889" y="2063693"/>
              <a:ext cx="403851" cy="506312"/>
            </a:xfrm>
            <a:prstGeom prst="rect">
              <a:avLst/>
            </a:prstGeom>
            <a:noFill/>
          </p:spPr>
        </p:pic>
        <p:pic>
          <p:nvPicPr>
            <p:cNvPr id="106" name="69186036-07ef-484e-97bc-fb9f5d67c909" descr="http://www.xianbear.com/2/lib/200911/24/434/01.jpg"/>
            <p:cNvPicPr>
              <a:picLocks noChangeArrowheads="1"/>
            </p:cNvPicPr>
            <p:nvPr/>
          </p:nvPicPr>
          <p:blipFill rotWithShape="1">
            <a:blip r:embed="rId27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28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908813" y="2100783"/>
              <a:ext cx="403851" cy="506312"/>
            </a:xfrm>
            <a:prstGeom prst="rect">
              <a:avLst/>
            </a:prstGeom>
            <a:noFill/>
          </p:spPr>
        </p:pic>
        <p:pic>
          <p:nvPicPr>
            <p:cNvPr id="107" name="8a0738aa-7dad-453d-8597-cd088ea4130d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2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42513" y="2248817"/>
              <a:ext cx="759835" cy="238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3da4ec75-08d5-44f5-a330-f198e804ff23"/>
            <p:cNvSpPr/>
            <p:nvPr/>
          </p:nvSpPr>
          <p:spPr bwMode="auto">
            <a:xfrm>
              <a:off x="537029" y="1212685"/>
              <a:ext cx="1745740" cy="486428"/>
            </a:xfrm>
            <a:prstGeom prst="cloud">
              <a:avLst/>
            </a:prstGeom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60960" rIns="72000" bIns="60960" numCol="1" rtlCol="0" anchor="ctr" anchorCtr="0" compatLnSpc="1">
              <a:prstTxWarp prst="textNoShape">
                <a:avLst/>
              </a:prstTxWarp>
            </a:bodyPr>
            <a:lstStyle/>
            <a:p>
              <a:pPr algn="ctr">
                <a:buClr>
                  <a:srgbClr val="CC9900"/>
                </a:buClr>
              </a:pPr>
              <a:r>
                <a:rPr lang="en-US" altLang="zh-CN" sz="1333" dirty="0">
                  <a:solidFill>
                    <a:srgbClr val="000000"/>
                  </a:solidFill>
                  <a:latin typeface="Arial"/>
                  <a:ea typeface="微软雅黑" pitchFamily="34" charset="-122"/>
                </a:rPr>
                <a:t>PSTN</a:t>
              </a:r>
              <a:endParaRPr lang="zh-CN" altLang="en-US" sz="1333" dirty="0">
                <a:solidFill>
                  <a:srgbClr val="000000"/>
                </a:solidFill>
                <a:latin typeface="Arial"/>
                <a:ea typeface="微软雅黑" pitchFamily="34" charset="-122"/>
              </a:endParaRPr>
            </a:p>
          </p:txBody>
        </p:sp>
        <p:cxnSp>
          <p:nvCxnSpPr>
            <p:cNvPr id="109" name="00e9f993-ffa8-4bd6-9057-f2b30e433ab8"/>
            <p:cNvCxnSpPr>
              <a:endCxn id="108" idx="1"/>
            </p:cNvCxnSpPr>
            <p:nvPr/>
          </p:nvCxnSpPr>
          <p:spPr bwMode="auto">
            <a:xfrm flipH="1" flipV="1">
              <a:off x="1409897" y="1698596"/>
              <a:ext cx="2698824" cy="828649"/>
            </a:xfrm>
            <a:prstGeom prst="line">
              <a:avLst/>
            </a:prstGeom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10" name="fb3112eb-3e2a-4c59-9723-ccc25c94ac39"/>
            <p:cNvSpPr/>
            <p:nvPr/>
          </p:nvSpPr>
          <p:spPr bwMode="auto">
            <a:xfrm>
              <a:off x="3692652" y="5816725"/>
              <a:ext cx="1688360" cy="280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121920" tIns="60960" rIns="121920" bIns="60960" numCol="1" rtlCol="0" anchor="t" anchorCtr="0" compatLnSpc="1">
              <a:prstTxWarp prst="textNoShape">
                <a:avLst/>
              </a:prstTxWarp>
            </a:bodyPr>
            <a:lstStyle/>
            <a:p>
              <a:pPr defTabSz="1219170" fontAlgn="base">
                <a:spcBef>
                  <a:spcPct val="0"/>
                </a:spcBef>
                <a:spcAft>
                  <a:spcPct val="0"/>
                </a:spcAft>
                <a:buClr>
                  <a:srgbClr val="CC9900"/>
                </a:buClr>
              </a:pPr>
              <a:r>
                <a:rPr lang="en-US" altLang="zh-CN" sz="1467" dirty="0">
                  <a:latin typeface="Arial"/>
                  <a:ea typeface="微软雅黑" pitchFamily="34" charset="-122"/>
                </a:rPr>
                <a:t>MicroDC</a:t>
              </a:r>
              <a:endParaRPr lang="zh-CN" altLang="en-US" sz="1467" dirty="0">
                <a:latin typeface="Arial"/>
                <a:ea typeface="微软雅黑" pitchFamily="34" charset="-122"/>
              </a:endParaRPr>
            </a:p>
          </p:txBody>
        </p:sp>
        <p:sp>
          <p:nvSpPr>
            <p:cNvPr id="111" name="AutoShape 2"/>
            <p:cNvSpPr>
              <a:spLocks noChangeAspect="1" noChangeArrowheads="1" noTextEdit="1"/>
            </p:cNvSpPr>
            <p:nvPr/>
          </p:nvSpPr>
          <p:spPr bwMode="auto">
            <a:xfrm>
              <a:off x="8538634" y="2070100"/>
              <a:ext cx="484717" cy="50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>
                <a:latin typeface="Arial"/>
              </a:endParaRPr>
            </a:p>
          </p:txBody>
        </p:sp>
        <p:pic>
          <p:nvPicPr>
            <p:cNvPr id="112" name="Picture 4"/>
            <p:cNvPicPr>
              <a:picLocks noChangeAspect="1" noChangeArrowheads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634" y="2070101"/>
              <a:ext cx="47201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3" name="87af7abd-9ab3-48d9-9bb9-140520e47838"/>
            <p:cNvPicPr>
              <a:picLocks noChangeAspect="1" noChangeArrowheads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634" y="2070101"/>
              <a:ext cx="47201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4" name="Picture 7"/>
            <p:cNvPicPr>
              <a:picLocks noChangeAspect="1" noChangeArrowheads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3451" y="2082801"/>
              <a:ext cx="444500" cy="463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5" name="f76e81d1-876b-4854-aed4-dd6492e20184"/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3451" y="2082801"/>
              <a:ext cx="444500" cy="463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6" name="Picture 10"/>
            <p:cNvPicPr>
              <a:picLocks noChangeAspect="1" noChangeArrowheads="1"/>
            </p:cNvPicPr>
            <p:nvPr/>
          </p:nvPicPr>
          <p:blipFill>
            <a:blip r:embed="rId3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634" y="2070101"/>
              <a:ext cx="47201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084c0cfb-2b56-4fd2-a45d-c84e538b8037"/>
            <p:cNvPicPr>
              <a:picLocks noChangeAspect="1" noChangeArrowheads="1"/>
            </p:cNvPicPr>
            <p:nvPr/>
          </p:nvPicPr>
          <p:blipFill>
            <a:blip r:embed="rId3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8634" y="2070101"/>
              <a:ext cx="472017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8" name="Picture 13"/>
            <p:cNvPicPr>
              <a:picLocks noChangeAspect="1" noChangeArrowheads="1"/>
            </p:cNvPicPr>
            <p:nvPr/>
          </p:nvPicPr>
          <p:blipFill>
            <a:blip r:embed="rId3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3451" y="2082801"/>
              <a:ext cx="444500" cy="463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9" name="f5980d6f-53a2-451b-b240-e664e1d4850b"/>
            <p:cNvPicPr>
              <a:picLocks noChangeAspect="1" noChangeArrowheads="1"/>
            </p:cNvPicPr>
            <p:nvPr/>
          </p:nvPicPr>
          <p:blipFill>
            <a:blip r:embed="rId3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3451" y="2082801"/>
              <a:ext cx="444500" cy="4635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75510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508731" y="3235823"/>
            <a:ext cx="314746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altLang="zh-HK" sz="3500" b="1" spc="-150" dirty="0" smtClean="0">
                <a:solidFill>
                  <a:srgbClr val="F1592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Diversified</a:t>
            </a:r>
          </a:p>
          <a:p>
            <a:pPr algn="r">
              <a:lnSpc>
                <a:spcPts val="4800"/>
              </a:lnSpc>
            </a:pPr>
            <a:r>
              <a:rPr lang="en-US" altLang="zh-HK" sz="3500" b="1" spc="-150" dirty="0" smtClean="0">
                <a:solidFill>
                  <a:srgbClr val="F1592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Products</a:t>
            </a:r>
          </a:p>
          <a:p>
            <a:pPr algn="r">
              <a:lnSpc>
                <a:spcPts val="4800"/>
              </a:lnSpc>
            </a:pPr>
            <a:r>
              <a:rPr lang="en-US" altLang="zh-HK" sz="3500" b="1" spc="-150" dirty="0" smtClean="0">
                <a:solidFill>
                  <a:srgbClr val="F1592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and Services</a:t>
            </a:r>
            <a:endParaRPr lang="zh-HK" altLang="en-US" sz="3500" b="1" spc="-150" dirty="0">
              <a:solidFill>
                <a:srgbClr val="F1592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2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289"/>
            <a:ext cx="12193200" cy="323711"/>
          </a:xfrm>
          <a:prstGeom prst="rect">
            <a:avLst/>
          </a:prstGeom>
        </p:spPr>
      </p:pic>
      <p:cxnSp>
        <p:nvCxnSpPr>
          <p:cNvPr id="74" name="直線接點 73"/>
          <p:cNvCxnSpPr/>
          <p:nvPr/>
        </p:nvCxnSpPr>
        <p:spPr>
          <a:xfrm>
            <a:off x="564023" y="2830089"/>
            <a:ext cx="11043736" cy="8810"/>
          </a:xfrm>
          <a:prstGeom prst="line">
            <a:avLst/>
          </a:prstGeom>
          <a:ln w="28575">
            <a:solidFill>
              <a:srgbClr val="F1F1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接點 74"/>
          <p:cNvCxnSpPr/>
          <p:nvPr/>
        </p:nvCxnSpPr>
        <p:spPr>
          <a:xfrm>
            <a:off x="564023" y="4621468"/>
            <a:ext cx="11043736" cy="8810"/>
          </a:xfrm>
          <a:prstGeom prst="line">
            <a:avLst/>
          </a:prstGeom>
          <a:ln w="28575">
            <a:solidFill>
              <a:srgbClr val="F1F1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投影片編號版面配置區 77"/>
          <p:cNvSpPr>
            <a:spLocks noGrp="1"/>
          </p:cNvSpPr>
          <p:nvPr>
            <p:ph type="sldNum" sz="quarter" idx="12"/>
          </p:nvPr>
        </p:nvSpPr>
        <p:spPr>
          <a:xfrm>
            <a:off x="11404800" y="6534000"/>
            <a:ext cx="784800" cy="324000"/>
          </a:xfrm>
        </p:spPr>
        <p:txBody>
          <a:bodyPr/>
          <a:lstStyle/>
          <a:p>
            <a:pPr algn="ctr"/>
            <a:fld id="{0304D427-2136-4E02-878A-D67FF2E0B9C5}" type="slidenum">
              <a:rPr lang="zh-HK" alt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19</a:t>
            </a:fld>
            <a:endParaRPr lang="zh-HK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86378" y="254456"/>
            <a:ext cx="39276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200" b="1" spc="-10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Products &amp; Services</a:t>
            </a:r>
            <a:endParaRPr lang="zh-HK" altLang="en-US" sz="3200" b="1" spc="-10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Freeform 2"/>
          <p:cNvSpPr>
            <a:spLocks/>
          </p:cNvSpPr>
          <p:nvPr/>
        </p:nvSpPr>
        <p:spPr bwMode="auto">
          <a:xfrm>
            <a:off x="0" y="844269"/>
            <a:ext cx="4314056" cy="82800"/>
          </a:xfrm>
          <a:custGeom>
            <a:avLst/>
            <a:gdLst>
              <a:gd name="T0" fmla="*/ 7376 w 7376"/>
              <a:gd name="T1" fmla="*/ 0 h 198"/>
              <a:gd name="T2" fmla="*/ 0 w 7376"/>
              <a:gd name="T3" fmla="*/ 0 h 198"/>
              <a:gd name="T4" fmla="*/ 0 w 7376"/>
              <a:gd name="T5" fmla="*/ 197 h 198"/>
              <a:gd name="T6" fmla="*/ 7304 w 7376"/>
              <a:gd name="T7" fmla="*/ 197 h 198"/>
              <a:gd name="T8" fmla="*/ 7376 w 7376"/>
              <a:gd name="T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76" h="198">
                <a:moveTo>
                  <a:pt x="7376" y="0"/>
                </a:moveTo>
                <a:lnTo>
                  <a:pt x="0" y="0"/>
                </a:lnTo>
                <a:lnTo>
                  <a:pt x="0" y="197"/>
                </a:lnTo>
                <a:lnTo>
                  <a:pt x="7304" y="197"/>
                </a:lnTo>
                <a:lnTo>
                  <a:pt x="7376" y="0"/>
                </a:lnTo>
              </a:path>
            </a:pathLst>
          </a:custGeom>
          <a:solidFill>
            <a:srgbClr val="005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8784175" y="269999"/>
            <a:ext cx="3146142" cy="348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ts val="2260"/>
              </a:lnSpc>
            </a:pPr>
            <a:r>
              <a:rPr lang="zh-HK" altLang="en-US" sz="1200" kern="0" spc="80" dirty="0">
                <a:solidFill>
                  <a:srgbClr val="F15A2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Diversified Products and Services</a:t>
            </a:r>
            <a:endParaRPr lang="zh-TW" altLang="zh-HK" sz="1200" kern="0" spc="80" dirty="0">
              <a:solidFill>
                <a:srgbClr val="F15A2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1" name="圖片 40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8059" y="503999"/>
            <a:ext cx="3333941" cy="321251"/>
          </a:xfrm>
          <a:prstGeom prst="rect">
            <a:avLst/>
          </a:prstGeom>
        </p:spPr>
      </p:pic>
      <p:pic>
        <p:nvPicPr>
          <p:cNvPr id="89" name="圖片 8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463" y="1141906"/>
            <a:ext cx="1374172" cy="1050131"/>
          </a:xfrm>
          <a:prstGeom prst="rect">
            <a:avLst/>
          </a:prstGeom>
        </p:spPr>
      </p:pic>
      <p:pic>
        <p:nvPicPr>
          <p:cNvPr id="90" name="圖片 8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775" y="1113331"/>
            <a:ext cx="1460365" cy="1116000"/>
          </a:xfrm>
          <a:prstGeom prst="rect">
            <a:avLst/>
          </a:prstGeom>
        </p:spPr>
      </p:pic>
      <p:pic>
        <p:nvPicPr>
          <p:cNvPr id="91" name="圖片 9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7028" y="1081041"/>
            <a:ext cx="1507474" cy="1152000"/>
          </a:xfrm>
          <a:prstGeom prst="rect">
            <a:avLst/>
          </a:prstGeom>
        </p:spPr>
      </p:pic>
      <p:pic>
        <p:nvPicPr>
          <p:cNvPr id="92" name="圖片 9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745" y="3028292"/>
            <a:ext cx="1439609" cy="1100138"/>
          </a:xfrm>
          <a:prstGeom prst="rect">
            <a:avLst/>
          </a:prstGeom>
        </p:spPr>
      </p:pic>
      <p:pic>
        <p:nvPicPr>
          <p:cNvPr id="93" name="圖片 9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3367" y="4654994"/>
            <a:ext cx="1460365" cy="1116000"/>
          </a:xfrm>
          <a:prstGeom prst="rect">
            <a:avLst/>
          </a:prstGeom>
        </p:spPr>
      </p:pic>
      <p:pic>
        <p:nvPicPr>
          <p:cNvPr id="94" name="圖片 9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775" y="2960562"/>
            <a:ext cx="1460365" cy="1116000"/>
          </a:xfrm>
          <a:prstGeom prst="rect">
            <a:avLst/>
          </a:prstGeom>
        </p:spPr>
      </p:pic>
      <p:pic>
        <p:nvPicPr>
          <p:cNvPr id="95" name="圖片 9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1152" y="4654987"/>
            <a:ext cx="1461611" cy="1116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圖片 9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0583" y="2895474"/>
            <a:ext cx="1460365" cy="1116000"/>
          </a:xfrm>
          <a:prstGeom prst="rect">
            <a:avLst/>
          </a:prstGeom>
        </p:spPr>
      </p:pic>
      <p:sp>
        <p:nvSpPr>
          <p:cNvPr id="97" name="矩形 96"/>
          <p:cNvSpPr/>
          <p:nvPr/>
        </p:nvSpPr>
        <p:spPr>
          <a:xfrm>
            <a:off x="514749" y="3959907"/>
            <a:ext cx="15376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b="1" spc="150" dirty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Bandwidth</a:t>
            </a:r>
          </a:p>
        </p:txBody>
      </p:sp>
      <p:sp>
        <p:nvSpPr>
          <p:cNvPr id="98" name="矩形 97"/>
          <p:cNvSpPr/>
          <p:nvPr/>
        </p:nvSpPr>
        <p:spPr>
          <a:xfrm>
            <a:off x="1062976" y="5628028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b="1" spc="150" dirty="0">
                <a:solidFill>
                  <a:srgbClr val="D22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</a:t>
            </a:r>
          </a:p>
        </p:txBody>
      </p:sp>
      <p:sp>
        <p:nvSpPr>
          <p:cNvPr id="99" name="矩形 98"/>
          <p:cNvSpPr/>
          <p:nvPr/>
        </p:nvSpPr>
        <p:spPr>
          <a:xfrm>
            <a:off x="5165449" y="3959907"/>
            <a:ext cx="1653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HK" b="1" spc="150" dirty="0" smtClean="0">
                <a:solidFill>
                  <a:srgbClr val="96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</a:p>
          <a:p>
            <a:pPr algn="ctr"/>
            <a:r>
              <a:rPr lang="en-US" altLang="zh-HK" b="1" spc="150" dirty="0" smtClean="0">
                <a:solidFill>
                  <a:srgbClr val="96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zh-HK" altLang="en-US" b="1" spc="150" dirty="0" smtClean="0">
                <a:solidFill>
                  <a:srgbClr val="963A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olutions</a:t>
            </a:r>
            <a:endParaRPr lang="zh-HK" altLang="en-US" b="1" spc="150" dirty="0">
              <a:solidFill>
                <a:srgbClr val="963A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5476432" y="5628028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HK" altLang="en-US" b="1" spc="150" dirty="0">
                <a:solidFill>
                  <a:srgbClr val="1BB1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  <a:p>
            <a:pPr algn="ctr"/>
            <a:r>
              <a:rPr lang="zh-HK" altLang="en-US" b="1" spc="150" dirty="0">
                <a:solidFill>
                  <a:srgbClr val="1BB1E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</p:txBody>
      </p:sp>
      <p:sp>
        <p:nvSpPr>
          <p:cNvPr id="101" name="矩形 100"/>
          <p:cNvSpPr/>
          <p:nvPr/>
        </p:nvSpPr>
        <p:spPr>
          <a:xfrm>
            <a:off x="8766085" y="3909107"/>
            <a:ext cx="140936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HK" altLang="en-US" b="1" spc="150" dirty="0">
                <a:solidFill>
                  <a:srgbClr val="FA9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Vertical</a:t>
            </a:r>
          </a:p>
          <a:p>
            <a:pPr algn="ctr">
              <a:lnSpc>
                <a:spcPts val="1800"/>
              </a:lnSpc>
            </a:pPr>
            <a:r>
              <a:rPr lang="en-US" altLang="zh-HK" b="1" spc="150" dirty="0" smtClean="0">
                <a:solidFill>
                  <a:srgbClr val="FA9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</a:p>
          <a:p>
            <a:pPr algn="ctr">
              <a:lnSpc>
                <a:spcPts val="1800"/>
              </a:lnSpc>
            </a:pPr>
            <a:r>
              <a:rPr lang="zh-HK" altLang="en-US" b="1" spc="150" dirty="0" smtClean="0">
                <a:solidFill>
                  <a:srgbClr val="FA9A9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Solutions</a:t>
            </a:r>
            <a:endParaRPr lang="zh-HK" altLang="en-US" b="1" spc="150" dirty="0">
              <a:solidFill>
                <a:srgbClr val="FA9A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8913561" y="2040739"/>
            <a:ext cx="11144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HK" altLang="en-US" b="1" spc="150" dirty="0">
                <a:solidFill>
                  <a:srgbClr val="F2B5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</a:t>
            </a:r>
          </a:p>
        </p:txBody>
      </p:sp>
      <p:sp>
        <p:nvSpPr>
          <p:cNvPr id="103" name="矩形 102"/>
          <p:cNvSpPr/>
          <p:nvPr/>
        </p:nvSpPr>
        <p:spPr>
          <a:xfrm>
            <a:off x="819320" y="2040739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b="1" spc="1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UC&amp;C</a:t>
            </a:r>
            <a:endParaRPr lang="zh-HK" altLang="en-US" b="1" spc="15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矩形 103"/>
          <p:cNvSpPr/>
          <p:nvPr/>
        </p:nvSpPr>
        <p:spPr>
          <a:xfrm>
            <a:off x="5524522" y="2040739"/>
            <a:ext cx="934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b="1" spc="150" dirty="0" smtClean="0">
                <a:solidFill>
                  <a:srgbClr val="588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endParaRPr lang="zh-HK" altLang="en-US" b="1" spc="150" dirty="0">
              <a:solidFill>
                <a:srgbClr val="588A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10209462" y="1169642"/>
            <a:ext cx="2168421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lnSpc>
                <a:spcPts val="2100"/>
              </a:lnSpc>
              <a:buClr>
                <a:srgbClr val="F2B518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Roaming</a:t>
            </a:r>
          </a:p>
          <a:p>
            <a:pPr marL="85725" indent="-85725">
              <a:lnSpc>
                <a:spcPts val="2100"/>
              </a:lnSpc>
              <a:buClr>
                <a:srgbClr val="F2B518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Multi-SIM</a:t>
            </a:r>
          </a:p>
          <a:p>
            <a:pPr marL="85725" indent="-85725">
              <a:lnSpc>
                <a:spcPts val="2100"/>
              </a:lnSpc>
              <a:buClr>
                <a:srgbClr val="F2B518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 Roaming</a:t>
            </a:r>
          </a:p>
          <a:p>
            <a:pPr marL="85725" indent="-85725">
              <a:lnSpc>
                <a:spcPts val="2100"/>
              </a:lnSpc>
              <a:buClr>
                <a:srgbClr val="F2B518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zh-TW" sz="1300" spc="5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 </a:t>
            </a:r>
            <a:r>
              <a:rPr lang="en-US" altLang="zh-TW" sz="1300" spc="50" dirty="0" err="1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WiFi</a:t>
            </a:r>
            <a:endParaRPr lang="en-US" altLang="zh-TW" sz="1300" spc="5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>
              <a:lnSpc>
                <a:spcPts val="2100"/>
              </a:lnSpc>
              <a:buClr>
                <a:srgbClr val="F2B518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MVNO</a:t>
            </a:r>
            <a:endParaRPr lang="zh-HK" altLang="en-US" sz="1300" spc="50" dirty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" indent="-85725">
              <a:lnSpc>
                <a:spcPts val="2100"/>
              </a:lnSpc>
              <a:buClr>
                <a:srgbClr val="F2B518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Virtual Number</a:t>
            </a:r>
          </a:p>
        </p:txBody>
      </p:sp>
      <p:sp>
        <p:nvSpPr>
          <p:cNvPr id="106" name="矩形 105"/>
          <p:cNvSpPr/>
          <p:nvPr/>
        </p:nvSpPr>
        <p:spPr>
          <a:xfrm>
            <a:off x="1988135" y="3228308"/>
            <a:ext cx="145368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lnSpc>
                <a:spcPts val="2100"/>
              </a:lnSpc>
              <a:buClr>
                <a:srgbClr val="F15922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IPLC</a:t>
            </a:r>
          </a:p>
          <a:p>
            <a:pPr marL="85725" indent="-85725">
              <a:lnSpc>
                <a:spcPts val="2100"/>
              </a:lnSpc>
              <a:buClr>
                <a:srgbClr val="F15922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IEPL</a:t>
            </a:r>
          </a:p>
          <a:p>
            <a:pPr marL="85725" indent="-85725">
              <a:lnSpc>
                <a:spcPts val="2100"/>
              </a:lnSpc>
              <a:buClr>
                <a:srgbClr val="F15922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MPLS VPN</a:t>
            </a:r>
          </a:p>
          <a:p>
            <a:pPr marL="85725" indent="-85725">
              <a:lnSpc>
                <a:spcPts val="2100"/>
              </a:lnSpc>
              <a:buClr>
                <a:srgbClr val="F15922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IPSEC VPN</a:t>
            </a:r>
          </a:p>
        </p:txBody>
      </p:sp>
      <p:sp>
        <p:nvSpPr>
          <p:cNvPr id="107" name="矩形 106"/>
          <p:cNvSpPr/>
          <p:nvPr/>
        </p:nvSpPr>
        <p:spPr>
          <a:xfrm>
            <a:off x="6698592" y="3226065"/>
            <a:ext cx="222068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lnSpc>
                <a:spcPts val="2100"/>
              </a:lnSpc>
              <a:buClr>
                <a:srgbClr val="963A6A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WAN</a:t>
            </a:r>
          </a:p>
          <a:p>
            <a:pPr marL="85725" indent="-85725">
              <a:lnSpc>
                <a:spcPts val="2100"/>
              </a:lnSpc>
              <a:buClr>
                <a:srgbClr val="963A6A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Security</a:t>
            </a:r>
          </a:p>
          <a:p>
            <a:pPr marL="85725" indent="-85725">
              <a:lnSpc>
                <a:spcPts val="2100"/>
              </a:lnSpc>
              <a:buClr>
                <a:srgbClr val="963A6A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Managed IPT</a:t>
            </a:r>
          </a:p>
          <a:p>
            <a:pPr marL="85725" indent="-85725">
              <a:lnSpc>
                <a:spcPts val="2100"/>
              </a:lnSpc>
              <a:buClr>
                <a:srgbClr val="963A6A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Conferencing</a:t>
            </a:r>
          </a:p>
        </p:txBody>
      </p:sp>
      <p:sp>
        <p:nvSpPr>
          <p:cNvPr id="108" name="矩形 107"/>
          <p:cNvSpPr/>
          <p:nvPr/>
        </p:nvSpPr>
        <p:spPr>
          <a:xfrm>
            <a:off x="10209462" y="3224745"/>
            <a:ext cx="1839686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lnSpc>
                <a:spcPts val="2100"/>
              </a:lnSpc>
              <a:buClr>
                <a:srgbClr val="FA9A98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Retail</a:t>
            </a:r>
          </a:p>
          <a:p>
            <a:pPr marL="85725" indent="-85725">
              <a:lnSpc>
                <a:spcPts val="2100"/>
              </a:lnSpc>
              <a:buClr>
                <a:srgbClr val="FA9A98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 &amp; Media</a:t>
            </a:r>
          </a:p>
          <a:p>
            <a:pPr marL="85725" indent="-85725">
              <a:lnSpc>
                <a:spcPts val="2100"/>
              </a:lnSpc>
              <a:buClr>
                <a:srgbClr val="FA9A98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Logistics</a:t>
            </a:r>
          </a:p>
          <a:p>
            <a:pPr marL="85725" indent="-85725">
              <a:lnSpc>
                <a:spcPts val="2100"/>
              </a:lnSpc>
              <a:buClr>
                <a:srgbClr val="FA9A98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</a:t>
            </a:r>
          </a:p>
        </p:txBody>
      </p:sp>
      <p:sp>
        <p:nvSpPr>
          <p:cNvPr id="109" name="矩形 108"/>
          <p:cNvSpPr/>
          <p:nvPr/>
        </p:nvSpPr>
        <p:spPr>
          <a:xfrm>
            <a:off x="3329058" y="5159875"/>
            <a:ext cx="1501465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lnSpc>
                <a:spcPts val="2100"/>
              </a:lnSpc>
              <a:buClr>
                <a:srgbClr val="D2232A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Access</a:t>
            </a:r>
          </a:p>
          <a:p>
            <a:pPr marL="85725" indent="-85725">
              <a:lnSpc>
                <a:spcPts val="2100"/>
              </a:lnSpc>
              <a:buClr>
                <a:srgbClr val="D2232A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Anti DDOS</a:t>
            </a:r>
          </a:p>
        </p:txBody>
      </p:sp>
      <p:sp>
        <p:nvSpPr>
          <p:cNvPr id="110" name="矩形 109"/>
          <p:cNvSpPr/>
          <p:nvPr/>
        </p:nvSpPr>
        <p:spPr>
          <a:xfrm>
            <a:off x="8144607" y="5154846"/>
            <a:ext cx="2393842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lnSpc>
                <a:spcPts val="2100"/>
              </a:lnSpc>
              <a:buClr>
                <a:srgbClr val="1BB1E7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Hardware Management</a:t>
            </a:r>
          </a:p>
          <a:p>
            <a:pPr marL="85725" indent="-85725">
              <a:lnSpc>
                <a:spcPts val="2100"/>
              </a:lnSpc>
              <a:buClr>
                <a:srgbClr val="1BB1E7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Management</a:t>
            </a:r>
          </a:p>
          <a:p>
            <a:pPr marL="85725" indent="-85725">
              <a:lnSpc>
                <a:spcPts val="2100"/>
              </a:lnSpc>
              <a:buClr>
                <a:srgbClr val="1BB1E7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Networking</a:t>
            </a:r>
          </a:p>
        </p:txBody>
      </p:sp>
      <p:sp>
        <p:nvSpPr>
          <p:cNvPr id="111" name="矩形 110"/>
          <p:cNvSpPr/>
          <p:nvPr/>
        </p:nvSpPr>
        <p:spPr>
          <a:xfrm>
            <a:off x="3329058" y="3233260"/>
            <a:ext cx="205930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lnSpc>
                <a:spcPts val="2100"/>
              </a:lnSpc>
              <a:buClr>
                <a:srgbClr val="F15922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VLL</a:t>
            </a:r>
          </a:p>
          <a:p>
            <a:pPr marL="85725" indent="-85725">
              <a:lnSpc>
                <a:spcPts val="2100"/>
              </a:lnSpc>
              <a:buClr>
                <a:srgbClr val="F15922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VPLS</a:t>
            </a:r>
          </a:p>
          <a:p>
            <a:pPr marL="85725" indent="-85725">
              <a:lnSpc>
                <a:spcPts val="2100"/>
              </a:lnSpc>
              <a:buClr>
                <a:srgbClr val="F15922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Wavelength</a:t>
            </a:r>
          </a:p>
          <a:p>
            <a:pPr marL="85725" indent="-85725">
              <a:lnSpc>
                <a:spcPts val="2100"/>
              </a:lnSpc>
              <a:buClr>
                <a:srgbClr val="F15922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Cable Restoration</a:t>
            </a:r>
          </a:p>
        </p:txBody>
      </p:sp>
      <p:sp>
        <p:nvSpPr>
          <p:cNvPr id="112" name="矩形 111"/>
          <p:cNvSpPr/>
          <p:nvPr/>
        </p:nvSpPr>
        <p:spPr>
          <a:xfrm>
            <a:off x="1988135" y="5159875"/>
            <a:ext cx="2082766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lnSpc>
                <a:spcPts val="2100"/>
              </a:lnSpc>
              <a:buClr>
                <a:srgbClr val="D2232A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</a:p>
          <a:p>
            <a:pPr marL="85725" indent="-85725">
              <a:lnSpc>
                <a:spcPts val="2100"/>
              </a:lnSpc>
              <a:buClr>
                <a:srgbClr val="D2232A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Transit</a:t>
            </a:r>
          </a:p>
          <a:p>
            <a:pPr marL="85725" indent="-85725">
              <a:lnSpc>
                <a:spcPts val="2100"/>
              </a:lnSpc>
              <a:buClr>
                <a:srgbClr val="D2232A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Paid Peering</a:t>
            </a:r>
          </a:p>
        </p:txBody>
      </p:sp>
      <p:sp>
        <p:nvSpPr>
          <p:cNvPr id="113" name="矩形 112"/>
          <p:cNvSpPr/>
          <p:nvPr/>
        </p:nvSpPr>
        <p:spPr>
          <a:xfrm>
            <a:off x="6698592" y="5154846"/>
            <a:ext cx="1753947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lnSpc>
                <a:spcPts val="2100"/>
              </a:lnSpc>
              <a:buClr>
                <a:srgbClr val="1BB1E7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Colocation</a:t>
            </a:r>
          </a:p>
          <a:p>
            <a:pPr marL="85725" indent="-85725">
              <a:lnSpc>
                <a:spcPts val="2100"/>
              </a:lnSpc>
              <a:buClr>
                <a:srgbClr val="1BB1E7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VIP Room</a:t>
            </a:r>
          </a:p>
          <a:p>
            <a:pPr marL="85725" indent="-85725">
              <a:lnSpc>
                <a:spcPts val="2100"/>
              </a:lnSpc>
              <a:buClr>
                <a:srgbClr val="1BB1E7"/>
              </a:buClr>
              <a:buSzPct val="110000"/>
              <a:buFont typeface="Arial" panose="020B0604020202020204" pitchFamily="34" charset="0"/>
              <a:buChar char="•"/>
            </a:pP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Hands</a:t>
            </a:r>
          </a:p>
        </p:txBody>
      </p:sp>
      <p:sp>
        <p:nvSpPr>
          <p:cNvPr id="114" name="矩形 113"/>
          <p:cNvSpPr/>
          <p:nvPr/>
        </p:nvSpPr>
        <p:spPr>
          <a:xfrm>
            <a:off x="1988135" y="1294923"/>
            <a:ext cx="18415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lnSpc>
                <a:spcPts val="2100"/>
              </a:lnSpc>
              <a:buClr>
                <a:srgbClr val="0054A6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zh-HK" sz="1300" spc="5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 Wholesale</a:t>
            </a:r>
          </a:p>
          <a:p>
            <a:pPr marL="85725" indent="-85725">
              <a:lnSpc>
                <a:spcPts val="2100"/>
              </a:lnSpc>
              <a:buClr>
                <a:srgbClr val="0054A6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zh-HK" sz="1300" spc="5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ITFS / UIFN</a:t>
            </a:r>
          </a:p>
          <a:p>
            <a:pPr marL="85725" indent="-85725">
              <a:lnSpc>
                <a:spcPts val="2100"/>
              </a:lnSpc>
              <a:buClr>
                <a:srgbClr val="0054A6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zh-HK" sz="1300" spc="5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PBX</a:t>
            </a:r>
          </a:p>
          <a:p>
            <a:pPr marL="85725" indent="-85725">
              <a:lnSpc>
                <a:spcPts val="2100"/>
              </a:lnSpc>
              <a:buClr>
                <a:srgbClr val="0054A6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zh-HK" sz="1300" spc="5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SIP Trunk</a:t>
            </a:r>
            <a:endParaRPr lang="zh-HK" altLang="en-US" sz="1300" spc="50" dirty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3604442" y="1294817"/>
            <a:ext cx="18415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lnSpc>
                <a:spcPts val="2100"/>
              </a:lnSpc>
              <a:buClr>
                <a:srgbClr val="0054A6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zh-HK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Intl 4008</a:t>
            </a:r>
          </a:p>
          <a:p>
            <a:pPr marL="85725" indent="-85725">
              <a:lnSpc>
                <a:spcPts val="2100"/>
              </a:lnSpc>
              <a:buClr>
                <a:srgbClr val="0054A6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zh-HK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IDD</a:t>
            </a:r>
          </a:p>
          <a:p>
            <a:pPr marL="85725" indent="-85725">
              <a:lnSpc>
                <a:spcPts val="2100"/>
              </a:lnSpc>
              <a:buClr>
                <a:srgbClr val="0054A6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zh-HK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Conference</a:t>
            </a:r>
          </a:p>
          <a:p>
            <a:pPr marL="85725" indent="-85725">
              <a:lnSpc>
                <a:spcPts val="2100"/>
              </a:lnSpc>
              <a:buClr>
                <a:srgbClr val="0054A6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zh-HK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IPX</a:t>
            </a:r>
            <a:endParaRPr lang="zh-HK" altLang="en-US" sz="1300" spc="50" dirty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6698592" y="1293253"/>
            <a:ext cx="184151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85725">
              <a:lnSpc>
                <a:spcPts val="2100"/>
              </a:lnSpc>
              <a:buClr>
                <a:srgbClr val="588A3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zh-HK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VPC</a:t>
            </a:r>
          </a:p>
          <a:p>
            <a:pPr marL="85725" indent="-85725">
              <a:lnSpc>
                <a:spcPts val="2100"/>
              </a:lnSpc>
              <a:buClr>
                <a:srgbClr val="588A3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zh-HK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  <a:r>
              <a:rPr lang="zh-HK" altLang="en-US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HK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Storage</a:t>
            </a:r>
          </a:p>
          <a:p>
            <a:pPr marL="85725" indent="-85725">
              <a:lnSpc>
                <a:spcPts val="2100"/>
              </a:lnSpc>
              <a:buClr>
                <a:srgbClr val="588A3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zh-HK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Backup</a:t>
            </a:r>
          </a:p>
          <a:p>
            <a:pPr marL="85725" indent="-85725">
              <a:lnSpc>
                <a:spcPts val="2100"/>
              </a:lnSpc>
              <a:buClr>
                <a:srgbClr val="588A3D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altLang="zh-HK" sz="1300" spc="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Desktop</a:t>
            </a:r>
          </a:p>
        </p:txBody>
      </p:sp>
    </p:spTree>
    <p:extLst>
      <p:ext uri="{BB962C8B-B14F-4D97-AF65-F5344CB8AC3E}">
        <p14:creationId xmlns:p14="http://schemas.microsoft.com/office/powerpoint/2010/main" val="308766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289"/>
            <a:ext cx="12193200" cy="323711"/>
          </a:xfrm>
          <a:prstGeom prst="rect">
            <a:avLst/>
          </a:prstGeom>
        </p:spPr>
      </p:pic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>
          <a:xfrm>
            <a:off x="11404800" y="6534000"/>
            <a:ext cx="784800" cy="324000"/>
          </a:xfrm>
        </p:spPr>
        <p:txBody>
          <a:bodyPr/>
          <a:lstStyle/>
          <a:p>
            <a:pPr algn="ctr"/>
            <a:fld id="{0304D427-2136-4E02-878A-D67FF2E0B9C5}" type="slidenum">
              <a:rPr lang="zh-HK" alt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</a:t>
            </a:fld>
            <a:endParaRPr lang="zh-HK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027" y="1549381"/>
            <a:ext cx="3057969" cy="30801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65963" y="1511844"/>
            <a:ext cx="67887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Jing </a:t>
            </a:r>
            <a:r>
              <a:rPr lang="en-GB" dirty="0" smtClean="0"/>
              <a:t>Cui</a:t>
            </a:r>
          </a:p>
          <a:p>
            <a:endParaRPr lang="en-GB" dirty="0"/>
          </a:p>
          <a:p>
            <a:r>
              <a:rPr lang="en-GB" dirty="0"/>
              <a:t>Chief Representative  </a:t>
            </a:r>
            <a:r>
              <a:rPr lang="en-GB" dirty="0" smtClean="0"/>
              <a:t>Denmark</a:t>
            </a:r>
          </a:p>
          <a:p>
            <a:endParaRPr lang="en-GB" dirty="0" smtClean="0"/>
          </a:p>
          <a:p>
            <a:r>
              <a:rPr lang="en-GB" dirty="0" smtClean="0"/>
              <a:t>E-mail</a:t>
            </a:r>
            <a:r>
              <a:rPr lang="en-GB" dirty="0"/>
              <a:t>:   </a:t>
            </a:r>
            <a:r>
              <a:rPr lang="en-GB" dirty="0" smtClean="0">
                <a:hlinkClick r:id="rId5"/>
              </a:rPr>
              <a:t>cuijing@chinatelecomglobal.com</a:t>
            </a:r>
            <a:endParaRPr lang="en-GB" dirty="0" smtClean="0"/>
          </a:p>
          <a:p>
            <a:r>
              <a:rPr lang="en-GB" dirty="0"/>
              <a:t>Address:  Regus Tuborg boulevard 12, F3.  2900 </a:t>
            </a:r>
            <a:r>
              <a:rPr lang="en-GB" dirty="0" err="1"/>
              <a:t>Hellerup</a:t>
            </a:r>
            <a:r>
              <a:rPr lang="en-GB" dirty="0"/>
              <a:t>, </a:t>
            </a:r>
            <a:r>
              <a:rPr lang="en-GB" dirty="0" smtClean="0"/>
              <a:t>Denmark</a:t>
            </a:r>
            <a:endParaRPr lang="en-GB" dirty="0"/>
          </a:p>
          <a:p>
            <a:r>
              <a:rPr lang="en-GB" dirty="0">
                <a:hlinkClick r:id="rId6"/>
              </a:rPr>
              <a:t>http://</a:t>
            </a:r>
            <a:r>
              <a:rPr lang="en-GB" dirty="0" smtClean="0">
                <a:hlinkClick r:id="rId6"/>
              </a:rPr>
              <a:t>www.cteurope.net</a:t>
            </a:r>
            <a:endParaRPr lang="en-GB" dirty="0" smtClean="0"/>
          </a:p>
          <a:p>
            <a:endParaRPr lang="da-DK" dirty="0"/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4855076" y="3983243"/>
            <a:ext cx="3144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18 years in ICT Industry globally</a:t>
            </a:r>
          </a:p>
          <a:p>
            <a:r>
              <a:rPr lang="da-DK" dirty="0" smtClean="0"/>
              <a:t>Live in Denmark since Y2007</a:t>
            </a:r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6242" y="274587"/>
            <a:ext cx="32004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2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289"/>
            <a:ext cx="12193200" cy="323711"/>
          </a:xfrm>
          <a:prstGeom prst="rect">
            <a:avLst/>
          </a:prstGeom>
        </p:spPr>
      </p:pic>
      <p:sp>
        <p:nvSpPr>
          <p:cNvPr id="5" name="Freeform 2"/>
          <p:cNvSpPr>
            <a:spLocks/>
          </p:cNvSpPr>
          <p:nvPr/>
        </p:nvSpPr>
        <p:spPr bwMode="auto">
          <a:xfrm>
            <a:off x="0" y="832393"/>
            <a:ext cx="4771464" cy="82800"/>
          </a:xfrm>
          <a:custGeom>
            <a:avLst/>
            <a:gdLst>
              <a:gd name="T0" fmla="*/ 7376 w 7376"/>
              <a:gd name="T1" fmla="*/ 0 h 198"/>
              <a:gd name="T2" fmla="*/ 0 w 7376"/>
              <a:gd name="T3" fmla="*/ 0 h 198"/>
              <a:gd name="T4" fmla="*/ 0 w 7376"/>
              <a:gd name="T5" fmla="*/ 197 h 198"/>
              <a:gd name="T6" fmla="*/ 7304 w 7376"/>
              <a:gd name="T7" fmla="*/ 197 h 198"/>
              <a:gd name="T8" fmla="*/ 7376 w 7376"/>
              <a:gd name="T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76" h="198">
                <a:moveTo>
                  <a:pt x="7376" y="0"/>
                </a:moveTo>
                <a:lnTo>
                  <a:pt x="0" y="0"/>
                </a:lnTo>
                <a:lnTo>
                  <a:pt x="0" y="197"/>
                </a:lnTo>
                <a:lnTo>
                  <a:pt x="7304" y="197"/>
                </a:lnTo>
                <a:lnTo>
                  <a:pt x="7376" y="0"/>
                </a:lnTo>
              </a:path>
            </a:pathLst>
          </a:custGeom>
          <a:solidFill>
            <a:srgbClr val="005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6996" y="3025826"/>
            <a:ext cx="5936508" cy="3504762"/>
          </a:xfrm>
          <a:prstGeom prst="rect">
            <a:avLst/>
          </a:prstGeom>
        </p:spPr>
      </p:pic>
      <p:cxnSp>
        <p:nvCxnSpPr>
          <p:cNvPr id="12" name="直線接點 11"/>
          <p:cNvCxnSpPr/>
          <p:nvPr/>
        </p:nvCxnSpPr>
        <p:spPr>
          <a:xfrm>
            <a:off x="5337558" y="1404849"/>
            <a:ext cx="6336" cy="3262154"/>
          </a:xfrm>
          <a:prstGeom prst="line">
            <a:avLst/>
          </a:prstGeom>
          <a:ln w="28575">
            <a:solidFill>
              <a:srgbClr val="F1F1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投影片編號版面配置區 29"/>
          <p:cNvSpPr>
            <a:spLocks noGrp="1"/>
          </p:cNvSpPr>
          <p:nvPr>
            <p:ph type="sldNum" sz="quarter" idx="12"/>
          </p:nvPr>
        </p:nvSpPr>
        <p:spPr>
          <a:xfrm>
            <a:off x="11404800" y="6534000"/>
            <a:ext cx="784800" cy="324000"/>
          </a:xfrm>
        </p:spPr>
        <p:txBody>
          <a:bodyPr/>
          <a:lstStyle/>
          <a:p>
            <a:pPr algn="ctr"/>
            <a:fld id="{0304D427-2136-4E02-878A-D67FF2E0B9C5}" type="slidenum">
              <a:rPr lang="zh-HK" alt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20</a:t>
            </a:fld>
            <a:endParaRPr lang="zh-HK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60000" y="272427"/>
            <a:ext cx="44114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200" b="1" spc="-8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Internet Service</a:t>
            </a:r>
            <a:endParaRPr lang="zh-TW" altLang="zh-HK" sz="3200" b="1" spc="-8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330050" y="269999"/>
            <a:ext cx="2814451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ts val="2260"/>
              </a:lnSpc>
            </a:pPr>
            <a:r>
              <a:rPr lang="zh-HK" altLang="en-US" sz="1200" kern="0" spc="80" dirty="0">
                <a:solidFill>
                  <a:srgbClr val="F15A2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Diversified Products and Services</a:t>
            </a:r>
            <a:endParaRPr lang="zh-TW" altLang="zh-HK" sz="1200" kern="0" spc="80" dirty="0">
              <a:solidFill>
                <a:srgbClr val="F15A2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2" name="圖片 31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865" y="503999"/>
            <a:ext cx="3076135" cy="321251"/>
          </a:xfrm>
          <a:prstGeom prst="rect">
            <a:avLst/>
          </a:prstGeom>
        </p:spPr>
      </p:pic>
      <p:sp>
        <p:nvSpPr>
          <p:cNvPr id="33" name="矩形 32"/>
          <p:cNvSpPr/>
          <p:nvPr/>
        </p:nvSpPr>
        <p:spPr>
          <a:xfrm>
            <a:off x="1502098" y="3351737"/>
            <a:ext cx="1656544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300" spc="7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4G terminal </a:t>
            </a:r>
            <a:r>
              <a:rPr lang="zh-HK" altLang="en-US" sz="1300" spc="7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endParaRPr lang="zh-HK" altLang="en-US" sz="1300" spc="70" dirty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713044" y="1351532"/>
            <a:ext cx="5636030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300" spc="7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World's </a:t>
            </a:r>
            <a:r>
              <a:rPr lang="zh-HK" altLang="en-US" sz="1300" spc="7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</a:t>
            </a:r>
            <a:r>
              <a:rPr lang="zh-HK" altLang="en-US" sz="1300" spc="7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extensive </a:t>
            </a:r>
            <a:r>
              <a:rPr lang="zh-HK" altLang="en-US" sz="1300" spc="7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lang="zh-HK" altLang="en-US" sz="1300" spc="7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zh-HK" altLang="en-US" sz="1300" spc="7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Chinese Internet information, </a:t>
            </a:r>
          </a:p>
        </p:txBody>
      </p:sp>
      <p:sp>
        <p:nvSpPr>
          <p:cNvPr id="35" name="矩形 34"/>
          <p:cNvSpPr/>
          <p:nvPr/>
        </p:nvSpPr>
        <p:spPr>
          <a:xfrm>
            <a:off x="553276" y="1337608"/>
            <a:ext cx="3215945" cy="3839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zh-HK" altLang="en-US" sz="3400" b="1" spc="-5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</a:t>
            </a:r>
            <a:r>
              <a:rPr lang="en-US" altLang="zh-HK" sz="3400" b="1" spc="-5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zh-HK" altLang="en-US" sz="3400" b="1" spc="-5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largest</a:t>
            </a:r>
          </a:p>
        </p:txBody>
      </p:sp>
      <p:sp>
        <p:nvSpPr>
          <p:cNvPr id="36" name="矩形 35"/>
          <p:cNvSpPr/>
          <p:nvPr/>
        </p:nvSpPr>
        <p:spPr>
          <a:xfrm>
            <a:off x="567564" y="1650925"/>
            <a:ext cx="324832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300" spc="7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  <a:r>
              <a:rPr lang="zh-HK" altLang="en-US" sz="1300" spc="7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zh-HK" altLang="en-US" sz="1300" spc="7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zh-HK" altLang="en-US" sz="1300" spc="7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Internet </a:t>
            </a:r>
            <a:r>
              <a:rPr lang="zh-HK" altLang="en-US" sz="1300" spc="7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users,</a:t>
            </a:r>
          </a:p>
        </p:txBody>
      </p:sp>
      <p:sp>
        <p:nvSpPr>
          <p:cNvPr id="37" name="矩形 36"/>
          <p:cNvSpPr/>
          <p:nvPr/>
        </p:nvSpPr>
        <p:spPr>
          <a:xfrm>
            <a:off x="538094" y="2142250"/>
            <a:ext cx="1184940" cy="3488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zh-HK" altLang="en-US" sz="2800" b="1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zh-HK" sz="2800" b="1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zh-HK" altLang="en-US" sz="2800" b="1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endParaRPr lang="zh-HK" altLang="en-US" sz="2800" b="1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1523100" y="2156538"/>
            <a:ext cx="249074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300" spc="7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broadband subscribers, and</a:t>
            </a:r>
          </a:p>
        </p:txBody>
      </p:sp>
      <p:sp>
        <p:nvSpPr>
          <p:cNvPr id="39" name="矩形 38"/>
          <p:cNvSpPr/>
          <p:nvPr/>
        </p:nvSpPr>
        <p:spPr>
          <a:xfrm>
            <a:off x="6572069" y="1892726"/>
            <a:ext cx="3893695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300" spc="7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more than                Chinese websites</a:t>
            </a:r>
            <a:endParaRPr lang="zh-HK" altLang="en-US" sz="1300" spc="70" dirty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6557781" y="2757425"/>
            <a:ext cx="3579506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1300" spc="7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over             IDCs </a:t>
            </a:r>
            <a:r>
              <a:rPr lang="zh-HK" altLang="en-US" sz="1300" spc="7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mainland China</a:t>
            </a:r>
          </a:p>
        </p:txBody>
      </p:sp>
      <p:pic>
        <p:nvPicPr>
          <p:cNvPr id="41" name="圖片 4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58" y="2368538"/>
            <a:ext cx="3041270" cy="806349"/>
          </a:xfrm>
          <a:prstGeom prst="rect">
            <a:avLst/>
          </a:prstGeom>
          <a:ln>
            <a:noFill/>
          </a:ln>
        </p:spPr>
      </p:pic>
      <p:pic>
        <p:nvPicPr>
          <p:cNvPr id="42" name="圖片 4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858" y="3608985"/>
            <a:ext cx="2355556" cy="806349"/>
          </a:xfrm>
          <a:prstGeom prst="rect">
            <a:avLst/>
          </a:prstGeom>
          <a:ln>
            <a:noFill/>
          </a:ln>
        </p:spPr>
      </p:pic>
      <p:pic>
        <p:nvPicPr>
          <p:cNvPr id="43" name="圖片 4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7316" y="1608514"/>
            <a:ext cx="1047619" cy="825397"/>
          </a:xfrm>
          <a:prstGeom prst="rect">
            <a:avLst/>
          </a:prstGeom>
          <a:ln>
            <a:noFill/>
          </a:ln>
        </p:spPr>
      </p:pic>
      <p:pic>
        <p:nvPicPr>
          <p:cNvPr id="44" name="圖片 4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903" y="2490283"/>
            <a:ext cx="1047619" cy="825397"/>
          </a:xfrm>
          <a:prstGeom prst="rect">
            <a:avLst/>
          </a:prstGeom>
          <a:ln>
            <a:noFill/>
          </a:ln>
        </p:spPr>
      </p:pic>
      <p:sp>
        <p:nvSpPr>
          <p:cNvPr id="45" name="矩形 44"/>
          <p:cNvSpPr/>
          <p:nvPr/>
        </p:nvSpPr>
        <p:spPr>
          <a:xfrm>
            <a:off x="7839753" y="1878338"/>
            <a:ext cx="1051891" cy="366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HK" sz="2800" b="1" spc="-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2.3</a:t>
            </a:r>
            <a:r>
              <a:rPr lang="zh-HK" altLang="en-US" sz="2800" b="1" spc="-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endParaRPr lang="zh-HK" altLang="en-US" sz="2800" b="1" spc="-5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7344658" y="2743137"/>
            <a:ext cx="766557" cy="366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HK" sz="2800" b="1" spc="-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</a:t>
            </a:r>
            <a:endParaRPr lang="zh-HK" altLang="en-US" sz="2800" b="1" spc="-5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551446" y="3340282"/>
            <a:ext cx="1165704" cy="3664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HK" sz="2800" b="1" spc="-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122</a:t>
            </a:r>
            <a:r>
              <a:rPr lang="zh-HK" altLang="en-US" sz="2800" b="1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endParaRPr lang="zh-HK" altLang="en-US" sz="2800" b="1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244650" y="6229350"/>
            <a:ext cx="49103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1000" dirty="0">
                <a:solidFill>
                  <a:srgbClr val="757575"/>
                </a:solidFill>
                <a:latin typeface="Arial" pitchFamily="34" charset="0"/>
                <a:cs typeface="Arial" pitchFamily="34" charset="0"/>
              </a:rPr>
              <a:t>Source: 2016 Annual Results Announcement of China Telecom Corporation Limited</a:t>
            </a:r>
            <a:endParaRPr lang="zh-HK" altLang="en-US" sz="1000" dirty="0">
              <a:solidFill>
                <a:srgbClr val="75757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289"/>
            <a:ext cx="12193200" cy="323711"/>
          </a:xfrm>
          <a:prstGeom prst="rect">
            <a:avLst/>
          </a:prstGeom>
        </p:spPr>
      </p:pic>
      <p:sp>
        <p:nvSpPr>
          <p:cNvPr id="5" name="Freeform 2"/>
          <p:cNvSpPr>
            <a:spLocks/>
          </p:cNvSpPr>
          <p:nvPr/>
        </p:nvSpPr>
        <p:spPr bwMode="auto">
          <a:xfrm>
            <a:off x="0" y="832393"/>
            <a:ext cx="5462679" cy="90000"/>
          </a:xfrm>
          <a:custGeom>
            <a:avLst/>
            <a:gdLst>
              <a:gd name="T0" fmla="*/ 7376 w 7376"/>
              <a:gd name="T1" fmla="*/ 0 h 198"/>
              <a:gd name="T2" fmla="*/ 0 w 7376"/>
              <a:gd name="T3" fmla="*/ 0 h 198"/>
              <a:gd name="T4" fmla="*/ 0 w 7376"/>
              <a:gd name="T5" fmla="*/ 197 h 198"/>
              <a:gd name="T6" fmla="*/ 7304 w 7376"/>
              <a:gd name="T7" fmla="*/ 197 h 198"/>
              <a:gd name="T8" fmla="*/ 7376 w 7376"/>
              <a:gd name="T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76" h="198">
                <a:moveTo>
                  <a:pt x="7376" y="0"/>
                </a:moveTo>
                <a:lnTo>
                  <a:pt x="0" y="0"/>
                </a:lnTo>
                <a:lnTo>
                  <a:pt x="0" y="197"/>
                </a:lnTo>
                <a:lnTo>
                  <a:pt x="7304" y="197"/>
                </a:lnTo>
                <a:lnTo>
                  <a:pt x="7376" y="0"/>
                </a:lnTo>
              </a:path>
            </a:pathLst>
          </a:custGeom>
          <a:solidFill>
            <a:srgbClr val="005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cxnSp>
        <p:nvCxnSpPr>
          <p:cNvPr id="31" name="直線接點 30"/>
          <p:cNvCxnSpPr/>
          <p:nvPr/>
        </p:nvCxnSpPr>
        <p:spPr>
          <a:xfrm flipH="1">
            <a:off x="6103914" y="1297971"/>
            <a:ext cx="5537" cy="4200304"/>
          </a:xfrm>
          <a:prstGeom prst="line">
            <a:avLst/>
          </a:prstGeom>
          <a:ln w="28575">
            <a:solidFill>
              <a:srgbClr val="F1F1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>
          <a:xfrm>
            <a:off x="11404800" y="6534000"/>
            <a:ext cx="784800" cy="324000"/>
          </a:xfrm>
        </p:spPr>
        <p:txBody>
          <a:bodyPr/>
          <a:lstStyle/>
          <a:p>
            <a:pPr algn="ctr"/>
            <a:fld id="{0304D427-2136-4E02-878A-D67FF2E0B9C5}" type="slidenum">
              <a:rPr lang="zh-HK" alt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21</a:t>
            </a:fld>
            <a:endParaRPr lang="zh-HK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360000" y="272427"/>
            <a:ext cx="64654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200" b="1" spc="-8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 Class Internet Data Centers</a:t>
            </a:r>
            <a:endParaRPr lang="zh-TW" altLang="zh-HK" sz="3200" b="1" spc="-8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313575" y="269999"/>
            <a:ext cx="2814451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ts val="2260"/>
              </a:lnSpc>
            </a:pPr>
            <a:r>
              <a:rPr lang="zh-HK" altLang="en-US" sz="1200" kern="0" spc="80" dirty="0">
                <a:solidFill>
                  <a:srgbClr val="F15A22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Diversified Products and Services</a:t>
            </a:r>
            <a:endParaRPr lang="zh-TW" altLang="zh-HK" sz="1200" kern="0" spc="80" dirty="0">
              <a:solidFill>
                <a:srgbClr val="F15A22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6" name="圖片 5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5865" y="503999"/>
            <a:ext cx="3076135" cy="321251"/>
          </a:xfrm>
          <a:prstGeom prst="rect">
            <a:avLst/>
          </a:prstGeom>
        </p:spPr>
      </p:pic>
      <p:sp>
        <p:nvSpPr>
          <p:cNvPr id="57" name="矩形 56"/>
          <p:cNvSpPr/>
          <p:nvPr/>
        </p:nvSpPr>
        <p:spPr>
          <a:xfrm>
            <a:off x="385974" y="1307161"/>
            <a:ext cx="5235408" cy="335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zh-HK" altLang="en-US" sz="1400" spc="3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more </a:t>
            </a:r>
            <a:r>
              <a:rPr lang="zh-HK" altLang="en-US" sz="1400" spc="3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      overseas </a:t>
            </a:r>
            <a:r>
              <a:rPr lang="zh-HK" altLang="en-US" sz="1400" spc="3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self-built data centers </a:t>
            </a:r>
            <a:r>
              <a:rPr lang="zh-HK" altLang="en-US" sz="1400" spc="3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zh-HK" altLang="en-US" sz="1400" spc="30" dirty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507792" y="3519750"/>
            <a:ext cx="35518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zh-HK" altLang="en-US" sz="3400" b="1" dirty="0" smtClean="0">
                <a:solidFill>
                  <a:srgbClr val="F15922"/>
                </a:solidFill>
              </a:rPr>
              <a:t>of </a:t>
            </a:r>
            <a:r>
              <a:rPr lang="zh-HK" altLang="en-US" sz="3400" b="1" dirty="0">
                <a:solidFill>
                  <a:srgbClr val="F15922"/>
                </a:solidFill>
              </a:rPr>
              <a:t>market share</a:t>
            </a:r>
          </a:p>
          <a:p>
            <a:pPr>
              <a:lnSpc>
                <a:spcPts val="3600"/>
              </a:lnSpc>
            </a:pPr>
            <a:r>
              <a:rPr lang="zh-HK" altLang="en-US" sz="3400" b="1" dirty="0">
                <a:solidFill>
                  <a:srgbClr val="F15922"/>
                </a:solidFill>
              </a:rPr>
              <a:t>in mainland China</a:t>
            </a:r>
          </a:p>
        </p:txBody>
      </p:sp>
      <p:sp>
        <p:nvSpPr>
          <p:cNvPr id="59" name="矩形 58"/>
          <p:cNvSpPr/>
          <p:nvPr/>
        </p:nvSpPr>
        <p:spPr>
          <a:xfrm>
            <a:off x="10538215" y="3489193"/>
            <a:ext cx="133402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HK" altLang="en-US" sz="1300" b="1" spc="10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Shenzhen</a:t>
            </a:r>
            <a:endParaRPr lang="en-US" altLang="zh-HK" sz="1300" b="1" spc="10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800"/>
              </a:lnSpc>
            </a:pPr>
            <a:r>
              <a:rPr lang="zh-HK" altLang="en-US" sz="1200" spc="-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Longgang, Shahe,</a:t>
            </a:r>
            <a:r>
              <a:rPr lang="en-US" altLang="zh-HK" sz="1200" spc="-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zh-HK" sz="1200" spc="-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HK" altLang="en-US" sz="1200" spc="-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Fuyong</a:t>
            </a:r>
          </a:p>
        </p:txBody>
      </p:sp>
      <p:sp>
        <p:nvSpPr>
          <p:cNvPr id="60" name="矩形 59"/>
          <p:cNvSpPr/>
          <p:nvPr/>
        </p:nvSpPr>
        <p:spPr>
          <a:xfrm>
            <a:off x="333365" y="5064710"/>
            <a:ext cx="398417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>
              <a:lnSpc>
                <a:spcPts val="2200"/>
              </a:lnSpc>
              <a:buClr>
                <a:srgbClr val="0054A6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5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stars standard</a:t>
            </a:r>
          </a:p>
          <a:p>
            <a:pPr marL="185738" indent="-185738">
              <a:lnSpc>
                <a:spcPts val="2200"/>
              </a:lnSpc>
              <a:buClr>
                <a:srgbClr val="0054A6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5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Experienced staff with BCI Certification</a:t>
            </a:r>
          </a:p>
          <a:p>
            <a:pPr marL="185738" indent="-185738">
              <a:lnSpc>
                <a:spcPts val="2200"/>
              </a:lnSpc>
              <a:buClr>
                <a:srgbClr val="0054A6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5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ISO27001 and ITIL</a:t>
            </a:r>
          </a:p>
        </p:txBody>
      </p:sp>
      <p:sp>
        <p:nvSpPr>
          <p:cNvPr id="61" name="矩形 60"/>
          <p:cNvSpPr/>
          <p:nvPr/>
        </p:nvSpPr>
        <p:spPr>
          <a:xfrm>
            <a:off x="8997562" y="4947684"/>
            <a:ext cx="159851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HK" altLang="en-US" sz="1300" b="1" spc="10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 Mongolia</a:t>
            </a:r>
          </a:p>
          <a:p>
            <a:pPr algn="ctr">
              <a:lnSpc>
                <a:spcPts val="1800"/>
              </a:lnSpc>
            </a:pPr>
            <a:r>
              <a:rPr lang="zh-HK" altLang="en-US" sz="1200" spc="-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 Computing Park</a:t>
            </a:r>
          </a:p>
        </p:txBody>
      </p:sp>
      <p:sp>
        <p:nvSpPr>
          <p:cNvPr id="62" name="矩形 61"/>
          <p:cNvSpPr/>
          <p:nvPr/>
        </p:nvSpPr>
        <p:spPr>
          <a:xfrm>
            <a:off x="393701" y="1795417"/>
            <a:ext cx="4731103" cy="335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00"/>
              </a:lnSpc>
            </a:pPr>
            <a:r>
              <a:rPr lang="zh-HK" altLang="en-US" sz="1400" spc="3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partnering </a:t>
            </a:r>
            <a:r>
              <a:rPr lang="zh-HK" altLang="en-US" sz="1400" spc="3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more than </a:t>
            </a:r>
            <a:r>
              <a:rPr lang="zh-HK" altLang="en-US" sz="1400" spc="3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data </a:t>
            </a:r>
            <a:r>
              <a:rPr lang="zh-HK" altLang="en-US" sz="1400" spc="3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 </a:t>
            </a:r>
            <a:r>
              <a:rPr lang="zh-HK" altLang="en-US" sz="1400" spc="3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operators,</a:t>
            </a:r>
            <a:endParaRPr lang="zh-HK" altLang="en-US" sz="1400" spc="30" dirty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393701" y="2257483"/>
            <a:ext cx="5011565" cy="643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200"/>
              </a:lnSpc>
            </a:pPr>
            <a:r>
              <a:rPr lang="zh-HK" altLang="en-US" sz="1400" spc="3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</a:t>
            </a:r>
            <a:r>
              <a:rPr lang="zh-HK" altLang="en-US" sz="1400" spc="3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Telecom manages more </a:t>
            </a:r>
            <a:r>
              <a:rPr lang="zh-HK" altLang="en-US" sz="1400" spc="3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            international </a:t>
            </a:r>
            <a:r>
              <a:rPr lang="zh-HK" altLang="en-US" sz="1400" spc="3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</a:p>
          <a:p>
            <a:pPr>
              <a:lnSpc>
                <a:spcPts val="2100"/>
              </a:lnSpc>
            </a:pPr>
            <a:r>
              <a:rPr lang="zh-HK" altLang="en-US" sz="1400" spc="3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data centers with extensive operation experience</a:t>
            </a:r>
          </a:p>
        </p:txBody>
      </p:sp>
      <p:pic>
        <p:nvPicPr>
          <p:cNvPr id="64" name="圖片 6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860" y="2836536"/>
            <a:ext cx="2292064" cy="2292064"/>
          </a:xfrm>
          <a:prstGeom prst="rect">
            <a:avLst/>
          </a:prstGeom>
          <a:ln>
            <a:noFill/>
          </a:ln>
        </p:spPr>
      </p:pic>
      <p:sp>
        <p:nvSpPr>
          <p:cNvPr id="65" name="矩形 64"/>
          <p:cNvSpPr/>
          <p:nvPr/>
        </p:nvSpPr>
        <p:spPr>
          <a:xfrm>
            <a:off x="580335" y="3525801"/>
            <a:ext cx="17531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600"/>
              </a:lnSpc>
            </a:pPr>
            <a:r>
              <a:rPr lang="zh-HK" altLang="en-US" sz="3600" b="1" dirty="0">
                <a:solidFill>
                  <a:srgbClr val="F15922"/>
                </a:solidFill>
              </a:rPr>
              <a:t>CT has</a:t>
            </a:r>
          </a:p>
          <a:p>
            <a:pPr algn="ctr">
              <a:lnSpc>
                <a:spcPts val="3600"/>
              </a:lnSpc>
            </a:pPr>
            <a:r>
              <a:rPr lang="zh-HK" altLang="en-US" sz="3600" b="1" dirty="0">
                <a:solidFill>
                  <a:srgbClr val="0054A6"/>
                </a:solidFill>
              </a:rPr>
              <a:t>80%</a:t>
            </a:r>
          </a:p>
        </p:txBody>
      </p:sp>
      <p:pic>
        <p:nvPicPr>
          <p:cNvPr id="66" name="圖片 6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469" y="1256523"/>
            <a:ext cx="825397" cy="825397"/>
          </a:xfrm>
          <a:prstGeom prst="rect">
            <a:avLst/>
          </a:prstGeom>
          <a:ln>
            <a:noFill/>
          </a:ln>
        </p:spPr>
      </p:pic>
      <p:pic>
        <p:nvPicPr>
          <p:cNvPr id="67" name="圖片 6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266" y="1256523"/>
            <a:ext cx="825397" cy="825397"/>
          </a:xfrm>
          <a:prstGeom prst="rect">
            <a:avLst/>
          </a:prstGeom>
          <a:ln>
            <a:noFill/>
          </a:ln>
        </p:spPr>
      </p:pic>
      <p:pic>
        <p:nvPicPr>
          <p:cNvPr id="68" name="圖片 67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394" y="1256523"/>
            <a:ext cx="825397" cy="825397"/>
          </a:xfrm>
          <a:prstGeom prst="rect">
            <a:avLst/>
          </a:prstGeom>
          <a:ln>
            <a:noFill/>
          </a:ln>
        </p:spPr>
      </p:pic>
      <p:pic>
        <p:nvPicPr>
          <p:cNvPr id="69" name="圖片 6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296" y="1256523"/>
            <a:ext cx="825397" cy="825397"/>
          </a:xfrm>
          <a:prstGeom prst="rect">
            <a:avLst/>
          </a:prstGeom>
          <a:ln>
            <a:noFill/>
          </a:ln>
        </p:spPr>
      </p:pic>
      <p:pic>
        <p:nvPicPr>
          <p:cNvPr id="70" name="圖片 69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469" y="2713039"/>
            <a:ext cx="825397" cy="825397"/>
          </a:xfrm>
          <a:prstGeom prst="rect">
            <a:avLst/>
          </a:prstGeom>
          <a:ln>
            <a:noFill/>
          </a:ln>
        </p:spPr>
      </p:pic>
      <p:pic>
        <p:nvPicPr>
          <p:cNvPr id="71" name="圖片 7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266" y="2713039"/>
            <a:ext cx="825397" cy="825397"/>
          </a:xfrm>
          <a:prstGeom prst="rect">
            <a:avLst/>
          </a:prstGeom>
          <a:ln>
            <a:noFill/>
          </a:ln>
        </p:spPr>
      </p:pic>
      <p:pic>
        <p:nvPicPr>
          <p:cNvPr id="72" name="圖片 71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394" y="2713039"/>
            <a:ext cx="825397" cy="825397"/>
          </a:xfrm>
          <a:prstGeom prst="rect">
            <a:avLst/>
          </a:prstGeom>
          <a:ln>
            <a:noFill/>
          </a:ln>
        </p:spPr>
      </p:pic>
      <p:pic>
        <p:nvPicPr>
          <p:cNvPr id="73" name="圖片 72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93296" y="2713039"/>
            <a:ext cx="825397" cy="825397"/>
          </a:xfrm>
          <a:prstGeom prst="rect">
            <a:avLst/>
          </a:prstGeom>
          <a:ln>
            <a:noFill/>
          </a:ln>
        </p:spPr>
      </p:pic>
      <p:pic>
        <p:nvPicPr>
          <p:cNvPr id="74" name="圖片 73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3469" y="4172441"/>
            <a:ext cx="825397" cy="825397"/>
          </a:xfrm>
          <a:prstGeom prst="rect">
            <a:avLst/>
          </a:prstGeom>
          <a:ln>
            <a:noFill/>
          </a:ln>
        </p:spPr>
      </p:pic>
      <p:pic>
        <p:nvPicPr>
          <p:cNvPr id="75" name="圖片 74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86266" y="4172441"/>
            <a:ext cx="825397" cy="825397"/>
          </a:xfrm>
          <a:prstGeom prst="rect">
            <a:avLst/>
          </a:prstGeom>
          <a:ln>
            <a:noFill/>
          </a:ln>
        </p:spPr>
      </p:pic>
      <p:pic>
        <p:nvPicPr>
          <p:cNvPr id="76" name="圖片 7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0394" y="4172441"/>
            <a:ext cx="825397" cy="825397"/>
          </a:xfrm>
          <a:prstGeom prst="rect">
            <a:avLst/>
          </a:prstGeom>
          <a:ln>
            <a:noFill/>
          </a:ln>
        </p:spPr>
      </p:pic>
      <p:cxnSp>
        <p:nvCxnSpPr>
          <p:cNvPr id="77" name="直線接點 76"/>
          <p:cNvCxnSpPr/>
          <p:nvPr/>
        </p:nvCxnSpPr>
        <p:spPr>
          <a:xfrm flipH="1">
            <a:off x="6103914" y="1297971"/>
            <a:ext cx="5537" cy="4200304"/>
          </a:xfrm>
          <a:prstGeom prst="line">
            <a:avLst/>
          </a:prstGeom>
          <a:ln w="28575">
            <a:solidFill>
              <a:srgbClr val="F1F1F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矩形 77"/>
          <p:cNvSpPr/>
          <p:nvPr/>
        </p:nvSpPr>
        <p:spPr>
          <a:xfrm>
            <a:off x="6315425" y="2013907"/>
            <a:ext cx="13824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HK" altLang="en-US" sz="1300" b="1" spc="8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Beijing</a:t>
            </a:r>
          </a:p>
          <a:p>
            <a:pPr algn="ctr">
              <a:lnSpc>
                <a:spcPts val="1800"/>
              </a:lnSpc>
            </a:pPr>
            <a:r>
              <a:rPr lang="zh-HK" altLang="en-US" sz="1200" spc="-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Yongfeng, Zhaowei</a:t>
            </a:r>
          </a:p>
        </p:txBody>
      </p:sp>
      <p:sp>
        <p:nvSpPr>
          <p:cNvPr id="79" name="矩形 78"/>
          <p:cNvSpPr/>
          <p:nvPr/>
        </p:nvSpPr>
        <p:spPr>
          <a:xfrm>
            <a:off x="7962704" y="2004761"/>
            <a:ext cx="870430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HK" altLang="en-US" sz="1300" b="1" spc="8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Nanjing</a:t>
            </a:r>
          </a:p>
          <a:p>
            <a:pPr algn="ctr">
              <a:lnSpc>
                <a:spcPts val="1800"/>
              </a:lnSpc>
            </a:pPr>
            <a:r>
              <a:rPr lang="zh-HK" altLang="en-US" sz="1200" spc="-5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Hexi</a:t>
            </a:r>
            <a:endParaRPr lang="zh-HK" altLang="en-US" sz="1200" spc="-50" dirty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9333953" y="2011544"/>
            <a:ext cx="9268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HK" altLang="en-US" sz="1300" b="1" spc="10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Wuxi</a:t>
            </a:r>
          </a:p>
          <a:p>
            <a:pPr algn="ctr">
              <a:lnSpc>
                <a:spcPts val="1800"/>
              </a:lnSpc>
            </a:pPr>
            <a:r>
              <a:rPr lang="zh-HK" altLang="en-US" sz="1200" spc="-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District</a:t>
            </a:r>
          </a:p>
        </p:txBody>
      </p:sp>
      <p:sp>
        <p:nvSpPr>
          <p:cNvPr id="81" name="矩形 80"/>
          <p:cNvSpPr/>
          <p:nvPr/>
        </p:nvSpPr>
        <p:spPr>
          <a:xfrm>
            <a:off x="10737940" y="2016307"/>
            <a:ext cx="8659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HK" altLang="en-US" sz="1300" b="1" spc="10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Suzhou</a:t>
            </a:r>
          </a:p>
          <a:p>
            <a:pPr algn="ctr">
              <a:lnSpc>
                <a:spcPts val="1800"/>
              </a:lnSpc>
            </a:pPr>
            <a:r>
              <a:rPr lang="zh-HK" altLang="en-US" sz="1200" spc="-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Jinji Lake</a:t>
            </a:r>
          </a:p>
        </p:txBody>
      </p:sp>
      <p:sp>
        <p:nvSpPr>
          <p:cNvPr id="82" name="矩形 81"/>
          <p:cNvSpPr/>
          <p:nvPr/>
        </p:nvSpPr>
        <p:spPr>
          <a:xfrm>
            <a:off x="6394790" y="4940508"/>
            <a:ext cx="122180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HK" altLang="en-US" sz="1300" b="1" spc="10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Guangzhou</a:t>
            </a:r>
          </a:p>
          <a:p>
            <a:pPr algn="ctr">
              <a:lnSpc>
                <a:spcPts val="1800"/>
              </a:lnSpc>
            </a:pPr>
            <a:r>
              <a:rPr lang="zh-HK" altLang="en-US" sz="1200" spc="-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APIE</a:t>
            </a:r>
          </a:p>
        </p:txBody>
      </p:sp>
      <p:sp>
        <p:nvSpPr>
          <p:cNvPr id="83" name="矩形 82"/>
          <p:cNvSpPr/>
          <p:nvPr/>
        </p:nvSpPr>
        <p:spPr>
          <a:xfrm>
            <a:off x="7732001" y="4941333"/>
            <a:ext cx="1340432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HK" altLang="en-US" sz="1300" b="1" spc="10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Chengdu</a:t>
            </a:r>
            <a:endParaRPr lang="en-US" altLang="zh-HK" sz="1300" b="1" spc="10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1800"/>
              </a:lnSpc>
            </a:pPr>
            <a:r>
              <a:rPr lang="zh-HK" altLang="en-US" sz="1200" spc="-5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</a:t>
            </a:r>
            <a:r>
              <a:rPr lang="en-US" altLang="zh-HK" sz="1200" spc="-5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ts val="1600"/>
              </a:lnSpc>
            </a:pPr>
            <a:r>
              <a:rPr lang="zh-HK" altLang="en-US" sz="1200" spc="-5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</a:t>
            </a:r>
            <a:r>
              <a:rPr lang="zh-HK" altLang="en-US" sz="1200" spc="-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Center</a:t>
            </a:r>
          </a:p>
        </p:txBody>
      </p:sp>
      <p:sp>
        <p:nvSpPr>
          <p:cNvPr id="84" name="矩形 83"/>
          <p:cNvSpPr/>
          <p:nvPr/>
        </p:nvSpPr>
        <p:spPr>
          <a:xfrm>
            <a:off x="6403597" y="3483957"/>
            <a:ext cx="120898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HK" altLang="en-US" sz="1300" b="1" spc="10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Shanghai</a:t>
            </a:r>
          </a:p>
          <a:p>
            <a:pPr algn="ctr">
              <a:lnSpc>
                <a:spcPts val="1800"/>
              </a:lnSpc>
            </a:pPr>
            <a:r>
              <a:rPr lang="zh-HK" altLang="en-US" sz="1200" spc="-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Park</a:t>
            </a:r>
          </a:p>
        </p:txBody>
      </p:sp>
      <p:sp>
        <p:nvSpPr>
          <p:cNvPr id="85" name="矩形 84"/>
          <p:cNvSpPr/>
          <p:nvPr/>
        </p:nvSpPr>
        <p:spPr>
          <a:xfrm>
            <a:off x="7853633" y="3479136"/>
            <a:ext cx="10967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HK" altLang="en-US" sz="1300" b="1" spc="10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Hangzhou</a:t>
            </a:r>
          </a:p>
          <a:p>
            <a:pPr algn="ctr">
              <a:lnSpc>
                <a:spcPts val="1800"/>
              </a:lnSpc>
            </a:pPr>
            <a:r>
              <a:rPr lang="zh-HK" altLang="en-US" sz="1200" spc="-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Xingyi</a:t>
            </a:r>
          </a:p>
        </p:txBody>
      </p:sp>
      <p:sp>
        <p:nvSpPr>
          <p:cNvPr id="86" name="矩形 85"/>
          <p:cNvSpPr/>
          <p:nvPr/>
        </p:nvSpPr>
        <p:spPr>
          <a:xfrm>
            <a:off x="9263661" y="3483958"/>
            <a:ext cx="106631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800"/>
              </a:lnSpc>
            </a:pPr>
            <a:r>
              <a:rPr lang="zh-HK" altLang="en-US" sz="1300" b="1" spc="10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Xiamen</a:t>
            </a:r>
          </a:p>
          <a:p>
            <a:pPr algn="ctr">
              <a:lnSpc>
                <a:spcPts val="1800"/>
              </a:lnSpc>
            </a:pPr>
            <a:r>
              <a:rPr lang="zh-HK" altLang="en-US" sz="1200" spc="-5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Park</a:t>
            </a:r>
          </a:p>
        </p:txBody>
      </p:sp>
      <p:sp>
        <p:nvSpPr>
          <p:cNvPr id="87" name="矩形 86"/>
          <p:cNvSpPr/>
          <p:nvPr/>
        </p:nvSpPr>
        <p:spPr>
          <a:xfrm>
            <a:off x="2157430" y="1326547"/>
            <a:ext cx="413896" cy="381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HK" sz="3300" b="1" spc="-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zh-HK" altLang="en-US" sz="3300" b="1" spc="-5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2555219" y="1792951"/>
            <a:ext cx="643125" cy="381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HK" sz="3300" b="1" spc="-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zh-HK" altLang="en-US" sz="3300" b="1" spc="-5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3399452" y="2271415"/>
            <a:ext cx="643125" cy="3810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HK" sz="3300" b="1" spc="-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endParaRPr lang="zh-HK" altLang="en-US" sz="3300" b="1" spc="-5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5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341" y="0"/>
            <a:ext cx="12192000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5202" y="904896"/>
            <a:ext cx="6781985" cy="19236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500" b="1" kern="0" spc="-30" dirty="0">
                <a:solidFill>
                  <a:srgbClr val="0154A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CONNECTING THE  </a:t>
            </a:r>
            <a:r>
              <a:rPr lang="en-US" altLang="zh-HK" sz="3500" b="1" kern="0" spc="-30" dirty="0" smtClean="0">
                <a:solidFill>
                  <a:srgbClr val="0154A6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WORLD</a:t>
            </a:r>
          </a:p>
          <a:p>
            <a:endParaRPr lang="en-GB" altLang="zh-HK" sz="2000" spc="-30" dirty="0" smtClean="0">
              <a:solidFill>
                <a:srgbClr val="0154A6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altLang="zh-HK" sz="3200" b="1" spc="-8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Xie </a:t>
            </a:r>
            <a:r>
              <a:rPr lang="en-GB" altLang="zh-HK" sz="3200" b="1" spc="-80" dirty="0" err="1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Xie</a:t>
            </a:r>
            <a:r>
              <a:rPr lang="en-GB" altLang="zh-HK" sz="3200" b="1" spc="-8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br>
              <a:rPr lang="en-GB" altLang="zh-HK" sz="3200" b="1" spc="-8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zh-HK" sz="3200" b="1" spc="-8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You!</a:t>
            </a:r>
            <a:endParaRPr lang="zh-HK" altLang="en-US" sz="3200" b="1" spc="-8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0341" y="4206397"/>
            <a:ext cx="5769319" cy="39080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58275" y="3919585"/>
            <a:ext cx="514070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100" b="1" spc="7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CHINA TELECOM GLOBAL LIMITED</a:t>
            </a:r>
          </a:p>
        </p:txBody>
      </p:sp>
      <p:sp>
        <p:nvSpPr>
          <p:cNvPr id="12" name="矩形 11"/>
          <p:cNvSpPr/>
          <p:nvPr/>
        </p:nvSpPr>
        <p:spPr>
          <a:xfrm>
            <a:off x="551443" y="4470417"/>
            <a:ext cx="183184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HK" sz="1500" b="1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www.cteurope.net</a:t>
            </a:r>
            <a:endParaRPr lang="en-GB" altLang="zh-HK" sz="1500" b="1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zh-HK" altLang="en-US" sz="1500" b="1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54401" y="6452217"/>
            <a:ext cx="627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000" dirty="0">
                <a:solidFill>
                  <a:srgbClr val="757575"/>
                </a:solidFill>
                <a:latin typeface="Arial" pitchFamily="34" charset="0"/>
                <a:cs typeface="Arial" pitchFamily="34" charset="0"/>
              </a:rPr>
              <a:t>This document is provided for informational purposes only and is subject to change without notice. </a:t>
            </a:r>
          </a:p>
          <a:p>
            <a:r>
              <a:rPr lang="en-US" altLang="zh-HK" sz="1000" dirty="0">
                <a:solidFill>
                  <a:srgbClr val="757575"/>
                </a:solidFill>
                <a:latin typeface="Arial" pitchFamily="34" charset="0"/>
                <a:cs typeface="Arial" pitchFamily="34" charset="0"/>
              </a:rPr>
              <a:t>It should not be relied on for any other purposes.</a:t>
            </a:r>
            <a:endParaRPr lang="zh-HK" altLang="en-US" sz="1000" dirty="0">
              <a:solidFill>
                <a:srgbClr val="757575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42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289"/>
            <a:ext cx="12193200" cy="323711"/>
          </a:xfrm>
          <a:prstGeom prst="rect">
            <a:avLst/>
          </a:prstGeom>
        </p:spPr>
      </p:pic>
      <p:sp>
        <p:nvSpPr>
          <p:cNvPr id="22" name="投影片編號版面配置區 21"/>
          <p:cNvSpPr>
            <a:spLocks noGrp="1"/>
          </p:cNvSpPr>
          <p:nvPr>
            <p:ph type="sldNum" sz="quarter" idx="12"/>
          </p:nvPr>
        </p:nvSpPr>
        <p:spPr>
          <a:xfrm>
            <a:off x="11404800" y="6534000"/>
            <a:ext cx="784800" cy="324000"/>
          </a:xfrm>
        </p:spPr>
        <p:txBody>
          <a:bodyPr/>
          <a:lstStyle/>
          <a:p>
            <a:pPr algn="ctr"/>
            <a:fld id="{0304D427-2136-4E02-878A-D67FF2E0B9C5}" type="slidenum">
              <a:rPr lang="zh-HK" alt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3</a:t>
            </a:fld>
            <a:endParaRPr lang="zh-HK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86378" y="254456"/>
            <a:ext cx="1609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200" b="1" spc="-10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zh-HK" altLang="en-US" sz="3200" b="1" spc="-10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"/>
          <p:cNvSpPr>
            <a:spLocks/>
          </p:cNvSpPr>
          <p:nvPr/>
        </p:nvSpPr>
        <p:spPr bwMode="auto">
          <a:xfrm>
            <a:off x="0" y="839231"/>
            <a:ext cx="3395535" cy="87838"/>
          </a:xfrm>
          <a:custGeom>
            <a:avLst/>
            <a:gdLst>
              <a:gd name="T0" fmla="*/ 7376 w 7376"/>
              <a:gd name="T1" fmla="*/ 0 h 198"/>
              <a:gd name="T2" fmla="*/ 0 w 7376"/>
              <a:gd name="T3" fmla="*/ 0 h 198"/>
              <a:gd name="T4" fmla="*/ 0 w 7376"/>
              <a:gd name="T5" fmla="*/ 197 h 198"/>
              <a:gd name="T6" fmla="*/ 7304 w 7376"/>
              <a:gd name="T7" fmla="*/ 197 h 198"/>
              <a:gd name="T8" fmla="*/ 7376 w 7376"/>
              <a:gd name="T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76" h="198">
                <a:moveTo>
                  <a:pt x="7376" y="0"/>
                </a:moveTo>
                <a:lnTo>
                  <a:pt x="0" y="0"/>
                </a:lnTo>
                <a:lnTo>
                  <a:pt x="0" y="197"/>
                </a:lnTo>
                <a:lnTo>
                  <a:pt x="7304" y="197"/>
                </a:lnTo>
                <a:lnTo>
                  <a:pt x="7376" y="0"/>
                </a:lnTo>
              </a:path>
            </a:pathLst>
          </a:custGeom>
          <a:solidFill>
            <a:srgbClr val="005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37290" y="1773876"/>
            <a:ext cx="111944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zh-HK" sz="2800" b="1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China </a:t>
            </a:r>
            <a:r>
              <a:rPr lang="en-GB" altLang="zh-HK" sz="2800" b="1" spc="5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zh-HK" sz="2800" b="1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China </a:t>
            </a:r>
            <a:r>
              <a:rPr lang="en-GB" altLang="zh-HK" sz="2800" b="1" spc="5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Telecom Global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zh-HK" sz="2800" b="1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CTG/CTE </a:t>
            </a:r>
            <a:r>
              <a:rPr lang="en-GB" altLang="zh-HK" sz="2800" b="1" spc="50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Proposition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zh-HK" sz="2800" b="1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Diversified Products and Services</a:t>
            </a:r>
            <a:endParaRPr lang="en-GB" altLang="zh-HK" sz="2800" b="1" spc="5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3200" cy="685961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251750" y="3286125"/>
            <a:ext cx="3575338" cy="1287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4800"/>
              </a:lnSpc>
            </a:pPr>
            <a:r>
              <a:rPr lang="zh-HK" altLang="en-US" sz="3500" b="1" spc="-150" dirty="0">
                <a:solidFill>
                  <a:srgbClr val="F1592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About</a:t>
            </a:r>
            <a:endParaRPr lang="en-US" altLang="zh-HK" sz="3500" b="1" spc="-150" dirty="0">
              <a:solidFill>
                <a:srgbClr val="F15922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r">
              <a:lnSpc>
                <a:spcPts val="4800"/>
              </a:lnSpc>
            </a:pPr>
            <a:r>
              <a:rPr lang="en-US" altLang="zh-HK" sz="3500" b="1" spc="-150" dirty="0">
                <a:solidFill>
                  <a:srgbClr val="F1592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Chi</a:t>
            </a:r>
            <a:r>
              <a:rPr lang="zh-HK" altLang="en-US" sz="3500" b="1" spc="-150" dirty="0">
                <a:solidFill>
                  <a:srgbClr val="F1592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na Telecom</a:t>
            </a:r>
          </a:p>
        </p:txBody>
      </p:sp>
    </p:spTree>
    <p:extLst>
      <p:ext uri="{BB962C8B-B14F-4D97-AF65-F5344CB8AC3E}">
        <p14:creationId xmlns:p14="http://schemas.microsoft.com/office/powerpoint/2010/main" val="269325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0000" y="286495"/>
            <a:ext cx="5213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pc="-100" dirty="0" smtClean="0">
                <a:solidFill>
                  <a:srgbClr val="0054A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Our Revenue </a:t>
            </a:r>
            <a:r>
              <a:rPr lang="en-US" altLang="zh-CN" sz="3200" b="1" spc="-100" dirty="0">
                <a:solidFill>
                  <a:srgbClr val="0054A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&amp; Subscribers</a:t>
            </a:r>
            <a:endParaRPr lang="zh-TW" altLang="zh-HK" sz="3200" b="1" spc="-100" dirty="0">
              <a:solidFill>
                <a:srgbClr val="0054A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76986" y="1263230"/>
            <a:ext cx="3484462" cy="2529325"/>
            <a:chOff x="4730924" y="1306540"/>
            <a:chExt cx="3484462" cy="2529325"/>
          </a:xfrm>
        </p:grpSpPr>
        <p:grpSp>
          <p:nvGrpSpPr>
            <p:cNvPr id="15" name="Group 4"/>
            <p:cNvGrpSpPr>
              <a:grpSpLocks noChangeAspect="1"/>
            </p:cNvGrpSpPr>
            <p:nvPr/>
          </p:nvGrpSpPr>
          <p:grpSpPr bwMode="auto">
            <a:xfrm>
              <a:off x="5080200" y="1922537"/>
              <a:ext cx="2638774" cy="1913328"/>
              <a:chOff x="9340" y="2228"/>
              <a:chExt cx="6848" cy="4964"/>
            </a:xfrm>
          </p:grpSpPr>
          <p:sp>
            <p:nvSpPr>
              <p:cNvPr id="23" name="Freeform 5"/>
              <p:cNvSpPr>
                <a:spLocks/>
              </p:cNvSpPr>
              <p:nvPr/>
            </p:nvSpPr>
            <p:spPr bwMode="auto">
              <a:xfrm>
                <a:off x="9348" y="2237"/>
                <a:ext cx="4947" cy="4946"/>
              </a:xfrm>
              <a:custGeom>
                <a:avLst/>
                <a:gdLst>
                  <a:gd name="T0" fmla="*/ 2270 w 4947"/>
                  <a:gd name="T1" fmla="*/ 8 h 4946"/>
                  <a:gd name="T2" fmla="*/ 1879 w 4947"/>
                  <a:gd name="T3" fmla="*/ 71 h 4946"/>
                  <a:gd name="T4" fmla="*/ 1510 w 4947"/>
                  <a:gd name="T5" fmla="*/ 194 h 4946"/>
                  <a:gd name="T6" fmla="*/ 1170 w 4947"/>
                  <a:gd name="T7" fmla="*/ 370 h 4946"/>
                  <a:gd name="T8" fmla="*/ 863 w 4947"/>
                  <a:gd name="T9" fmla="*/ 595 h 4946"/>
                  <a:gd name="T10" fmla="*/ 595 w 4947"/>
                  <a:gd name="T11" fmla="*/ 863 h 4946"/>
                  <a:gd name="T12" fmla="*/ 370 w 4947"/>
                  <a:gd name="T13" fmla="*/ 1170 h 4946"/>
                  <a:gd name="T14" fmla="*/ 194 w 4947"/>
                  <a:gd name="T15" fmla="*/ 1510 h 4946"/>
                  <a:gd name="T16" fmla="*/ 71 w 4947"/>
                  <a:gd name="T17" fmla="*/ 1879 h 4946"/>
                  <a:gd name="T18" fmla="*/ 8 w 4947"/>
                  <a:gd name="T19" fmla="*/ 2270 h 4946"/>
                  <a:gd name="T20" fmla="*/ 8 w 4947"/>
                  <a:gd name="T21" fmla="*/ 2676 h 4946"/>
                  <a:gd name="T22" fmla="*/ 71 w 4947"/>
                  <a:gd name="T23" fmla="*/ 3067 h 4946"/>
                  <a:gd name="T24" fmla="*/ 194 w 4947"/>
                  <a:gd name="T25" fmla="*/ 3436 h 4946"/>
                  <a:gd name="T26" fmla="*/ 370 w 4947"/>
                  <a:gd name="T27" fmla="*/ 3776 h 4946"/>
                  <a:gd name="T28" fmla="*/ 595 w 4947"/>
                  <a:gd name="T29" fmla="*/ 4083 h 4946"/>
                  <a:gd name="T30" fmla="*/ 863 w 4947"/>
                  <a:gd name="T31" fmla="*/ 4351 h 4946"/>
                  <a:gd name="T32" fmla="*/ 1170 w 4947"/>
                  <a:gd name="T33" fmla="*/ 4576 h 4946"/>
                  <a:gd name="T34" fmla="*/ 1510 w 4947"/>
                  <a:gd name="T35" fmla="*/ 4752 h 4946"/>
                  <a:gd name="T36" fmla="*/ 1879 w 4947"/>
                  <a:gd name="T37" fmla="*/ 4874 h 4946"/>
                  <a:gd name="T38" fmla="*/ 2270 w 4947"/>
                  <a:gd name="T39" fmla="*/ 4938 h 4946"/>
                  <a:gd name="T40" fmla="*/ 2676 w 4947"/>
                  <a:gd name="T41" fmla="*/ 4938 h 4946"/>
                  <a:gd name="T42" fmla="*/ 3067 w 4947"/>
                  <a:gd name="T43" fmla="*/ 4874 h 4946"/>
                  <a:gd name="T44" fmla="*/ 3436 w 4947"/>
                  <a:gd name="T45" fmla="*/ 4752 h 4946"/>
                  <a:gd name="T46" fmla="*/ 3776 w 4947"/>
                  <a:gd name="T47" fmla="*/ 4576 h 4946"/>
                  <a:gd name="T48" fmla="*/ 4083 w 4947"/>
                  <a:gd name="T49" fmla="*/ 4351 h 4946"/>
                  <a:gd name="T50" fmla="*/ 4351 w 4947"/>
                  <a:gd name="T51" fmla="*/ 4083 h 4946"/>
                  <a:gd name="T52" fmla="*/ 4576 w 4947"/>
                  <a:gd name="T53" fmla="*/ 3776 h 4946"/>
                  <a:gd name="T54" fmla="*/ 4752 w 4947"/>
                  <a:gd name="T55" fmla="*/ 3436 h 4946"/>
                  <a:gd name="T56" fmla="*/ 4874 w 4947"/>
                  <a:gd name="T57" fmla="*/ 3067 h 4946"/>
                  <a:gd name="T58" fmla="*/ 4938 w 4947"/>
                  <a:gd name="T59" fmla="*/ 2676 h 4946"/>
                  <a:gd name="T60" fmla="*/ 4938 w 4947"/>
                  <a:gd name="T61" fmla="*/ 2270 h 4946"/>
                  <a:gd name="T62" fmla="*/ 4874 w 4947"/>
                  <a:gd name="T63" fmla="*/ 1879 h 4946"/>
                  <a:gd name="T64" fmla="*/ 4752 w 4947"/>
                  <a:gd name="T65" fmla="*/ 1510 h 4946"/>
                  <a:gd name="T66" fmla="*/ 4576 w 4947"/>
                  <a:gd name="T67" fmla="*/ 1170 h 4946"/>
                  <a:gd name="T68" fmla="*/ 4351 w 4947"/>
                  <a:gd name="T69" fmla="*/ 863 h 4946"/>
                  <a:gd name="T70" fmla="*/ 4083 w 4947"/>
                  <a:gd name="T71" fmla="*/ 595 h 4946"/>
                  <a:gd name="T72" fmla="*/ 3776 w 4947"/>
                  <a:gd name="T73" fmla="*/ 370 h 4946"/>
                  <a:gd name="T74" fmla="*/ 3436 w 4947"/>
                  <a:gd name="T75" fmla="*/ 194 h 4946"/>
                  <a:gd name="T76" fmla="*/ 3067 w 4947"/>
                  <a:gd name="T77" fmla="*/ 71 h 4946"/>
                  <a:gd name="T78" fmla="*/ 2676 w 4947"/>
                  <a:gd name="T79" fmla="*/ 8 h 4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947" h="4946">
                    <a:moveTo>
                      <a:pt x="2473" y="0"/>
                    </a:moveTo>
                    <a:lnTo>
                      <a:pt x="2270" y="8"/>
                    </a:lnTo>
                    <a:lnTo>
                      <a:pt x="2072" y="32"/>
                    </a:lnTo>
                    <a:lnTo>
                      <a:pt x="1879" y="71"/>
                    </a:lnTo>
                    <a:lnTo>
                      <a:pt x="1691" y="126"/>
                    </a:lnTo>
                    <a:lnTo>
                      <a:pt x="1510" y="194"/>
                    </a:lnTo>
                    <a:lnTo>
                      <a:pt x="1336" y="276"/>
                    </a:lnTo>
                    <a:lnTo>
                      <a:pt x="1170" y="370"/>
                    </a:lnTo>
                    <a:lnTo>
                      <a:pt x="1012" y="477"/>
                    </a:lnTo>
                    <a:lnTo>
                      <a:pt x="863" y="595"/>
                    </a:lnTo>
                    <a:lnTo>
                      <a:pt x="724" y="724"/>
                    </a:lnTo>
                    <a:lnTo>
                      <a:pt x="595" y="863"/>
                    </a:lnTo>
                    <a:lnTo>
                      <a:pt x="477" y="1012"/>
                    </a:lnTo>
                    <a:lnTo>
                      <a:pt x="370" y="1170"/>
                    </a:lnTo>
                    <a:lnTo>
                      <a:pt x="276" y="1336"/>
                    </a:lnTo>
                    <a:lnTo>
                      <a:pt x="194" y="1510"/>
                    </a:lnTo>
                    <a:lnTo>
                      <a:pt x="126" y="1691"/>
                    </a:lnTo>
                    <a:lnTo>
                      <a:pt x="71" y="1879"/>
                    </a:lnTo>
                    <a:lnTo>
                      <a:pt x="32" y="2072"/>
                    </a:lnTo>
                    <a:lnTo>
                      <a:pt x="8" y="2270"/>
                    </a:lnTo>
                    <a:lnTo>
                      <a:pt x="0" y="2473"/>
                    </a:lnTo>
                    <a:lnTo>
                      <a:pt x="8" y="2676"/>
                    </a:lnTo>
                    <a:lnTo>
                      <a:pt x="32" y="2874"/>
                    </a:lnTo>
                    <a:lnTo>
                      <a:pt x="71" y="3067"/>
                    </a:lnTo>
                    <a:lnTo>
                      <a:pt x="126" y="3255"/>
                    </a:lnTo>
                    <a:lnTo>
                      <a:pt x="194" y="3436"/>
                    </a:lnTo>
                    <a:lnTo>
                      <a:pt x="276" y="3610"/>
                    </a:lnTo>
                    <a:lnTo>
                      <a:pt x="370" y="3776"/>
                    </a:lnTo>
                    <a:lnTo>
                      <a:pt x="477" y="3934"/>
                    </a:lnTo>
                    <a:lnTo>
                      <a:pt x="595" y="4083"/>
                    </a:lnTo>
                    <a:lnTo>
                      <a:pt x="724" y="4222"/>
                    </a:lnTo>
                    <a:lnTo>
                      <a:pt x="863" y="4351"/>
                    </a:lnTo>
                    <a:lnTo>
                      <a:pt x="1012" y="4469"/>
                    </a:lnTo>
                    <a:lnTo>
                      <a:pt x="1170" y="4576"/>
                    </a:lnTo>
                    <a:lnTo>
                      <a:pt x="1336" y="4670"/>
                    </a:lnTo>
                    <a:lnTo>
                      <a:pt x="1510" y="4752"/>
                    </a:lnTo>
                    <a:lnTo>
                      <a:pt x="1691" y="4820"/>
                    </a:lnTo>
                    <a:lnTo>
                      <a:pt x="1879" y="4874"/>
                    </a:lnTo>
                    <a:lnTo>
                      <a:pt x="2072" y="4914"/>
                    </a:lnTo>
                    <a:lnTo>
                      <a:pt x="2270" y="4938"/>
                    </a:lnTo>
                    <a:lnTo>
                      <a:pt x="2473" y="4946"/>
                    </a:lnTo>
                    <a:lnTo>
                      <a:pt x="2676" y="4938"/>
                    </a:lnTo>
                    <a:lnTo>
                      <a:pt x="2874" y="4914"/>
                    </a:lnTo>
                    <a:lnTo>
                      <a:pt x="3067" y="4874"/>
                    </a:lnTo>
                    <a:lnTo>
                      <a:pt x="3255" y="4820"/>
                    </a:lnTo>
                    <a:lnTo>
                      <a:pt x="3436" y="4752"/>
                    </a:lnTo>
                    <a:lnTo>
                      <a:pt x="3610" y="4670"/>
                    </a:lnTo>
                    <a:lnTo>
                      <a:pt x="3776" y="4576"/>
                    </a:lnTo>
                    <a:lnTo>
                      <a:pt x="3934" y="4469"/>
                    </a:lnTo>
                    <a:lnTo>
                      <a:pt x="4083" y="4351"/>
                    </a:lnTo>
                    <a:lnTo>
                      <a:pt x="4222" y="4222"/>
                    </a:lnTo>
                    <a:lnTo>
                      <a:pt x="4351" y="4083"/>
                    </a:lnTo>
                    <a:lnTo>
                      <a:pt x="4469" y="3934"/>
                    </a:lnTo>
                    <a:lnTo>
                      <a:pt x="4576" y="3776"/>
                    </a:lnTo>
                    <a:lnTo>
                      <a:pt x="4670" y="3610"/>
                    </a:lnTo>
                    <a:lnTo>
                      <a:pt x="4752" y="3436"/>
                    </a:lnTo>
                    <a:lnTo>
                      <a:pt x="4820" y="3255"/>
                    </a:lnTo>
                    <a:lnTo>
                      <a:pt x="4874" y="3067"/>
                    </a:lnTo>
                    <a:lnTo>
                      <a:pt x="4914" y="2874"/>
                    </a:lnTo>
                    <a:lnTo>
                      <a:pt x="4938" y="2676"/>
                    </a:lnTo>
                    <a:lnTo>
                      <a:pt x="4946" y="2473"/>
                    </a:lnTo>
                    <a:lnTo>
                      <a:pt x="4938" y="2270"/>
                    </a:lnTo>
                    <a:lnTo>
                      <a:pt x="4914" y="2072"/>
                    </a:lnTo>
                    <a:lnTo>
                      <a:pt x="4874" y="1879"/>
                    </a:lnTo>
                    <a:lnTo>
                      <a:pt x="4820" y="1691"/>
                    </a:lnTo>
                    <a:lnTo>
                      <a:pt x="4752" y="1510"/>
                    </a:lnTo>
                    <a:lnTo>
                      <a:pt x="4670" y="1336"/>
                    </a:lnTo>
                    <a:lnTo>
                      <a:pt x="4576" y="1170"/>
                    </a:lnTo>
                    <a:lnTo>
                      <a:pt x="4469" y="1012"/>
                    </a:lnTo>
                    <a:lnTo>
                      <a:pt x="4351" y="863"/>
                    </a:lnTo>
                    <a:lnTo>
                      <a:pt x="4222" y="724"/>
                    </a:lnTo>
                    <a:lnTo>
                      <a:pt x="4083" y="595"/>
                    </a:lnTo>
                    <a:lnTo>
                      <a:pt x="3934" y="477"/>
                    </a:lnTo>
                    <a:lnTo>
                      <a:pt x="3776" y="370"/>
                    </a:lnTo>
                    <a:lnTo>
                      <a:pt x="3610" y="276"/>
                    </a:lnTo>
                    <a:lnTo>
                      <a:pt x="3436" y="194"/>
                    </a:lnTo>
                    <a:lnTo>
                      <a:pt x="3255" y="126"/>
                    </a:lnTo>
                    <a:lnTo>
                      <a:pt x="3067" y="71"/>
                    </a:lnTo>
                    <a:lnTo>
                      <a:pt x="2874" y="32"/>
                    </a:lnTo>
                    <a:lnTo>
                      <a:pt x="2676" y="8"/>
                    </a:lnTo>
                    <a:lnTo>
                      <a:pt x="2473" y="0"/>
                    </a:lnTo>
                  </a:path>
                </a:pathLst>
              </a:custGeom>
              <a:solidFill>
                <a:srgbClr val="F15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5" name="Freeform 6"/>
              <p:cNvSpPr>
                <a:spLocks/>
              </p:cNvSpPr>
              <p:nvPr/>
            </p:nvSpPr>
            <p:spPr bwMode="auto">
              <a:xfrm>
                <a:off x="14187" y="2574"/>
                <a:ext cx="1826" cy="1827"/>
              </a:xfrm>
              <a:custGeom>
                <a:avLst/>
                <a:gdLst>
                  <a:gd name="T0" fmla="*/ 838 w 1826"/>
                  <a:gd name="T1" fmla="*/ 3 h 1827"/>
                  <a:gd name="T2" fmla="*/ 693 w 1826"/>
                  <a:gd name="T3" fmla="*/ 26 h 1827"/>
                  <a:gd name="T4" fmla="*/ 557 w 1826"/>
                  <a:gd name="T5" fmla="*/ 71 h 1827"/>
                  <a:gd name="T6" fmla="*/ 432 w 1826"/>
                  <a:gd name="T7" fmla="*/ 136 h 1827"/>
                  <a:gd name="T8" fmla="*/ 318 w 1826"/>
                  <a:gd name="T9" fmla="*/ 219 h 1827"/>
                  <a:gd name="T10" fmla="*/ 219 w 1826"/>
                  <a:gd name="T11" fmla="*/ 318 h 1827"/>
                  <a:gd name="T12" fmla="*/ 136 w 1826"/>
                  <a:gd name="T13" fmla="*/ 432 h 1827"/>
                  <a:gd name="T14" fmla="*/ 71 w 1826"/>
                  <a:gd name="T15" fmla="*/ 557 h 1827"/>
                  <a:gd name="T16" fmla="*/ 26 w 1826"/>
                  <a:gd name="T17" fmla="*/ 693 h 1827"/>
                  <a:gd name="T18" fmla="*/ 3 w 1826"/>
                  <a:gd name="T19" fmla="*/ 838 h 1827"/>
                  <a:gd name="T20" fmla="*/ 3 w 1826"/>
                  <a:gd name="T21" fmla="*/ 988 h 1827"/>
                  <a:gd name="T22" fmla="*/ 26 w 1826"/>
                  <a:gd name="T23" fmla="*/ 1132 h 1827"/>
                  <a:gd name="T24" fmla="*/ 71 w 1826"/>
                  <a:gd name="T25" fmla="*/ 1268 h 1827"/>
                  <a:gd name="T26" fmla="*/ 136 w 1826"/>
                  <a:gd name="T27" fmla="*/ 1394 h 1827"/>
                  <a:gd name="T28" fmla="*/ 219 w 1826"/>
                  <a:gd name="T29" fmla="*/ 1507 h 1827"/>
                  <a:gd name="T30" fmla="*/ 318 w 1826"/>
                  <a:gd name="T31" fmla="*/ 1606 h 1827"/>
                  <a:gd name="T32" fmla="*/ 432 w 1826"/>
                  <a:gd name="T33" fmla="*/ 1689 h 1827"/>
                  <a:gd name="T34" fmla="*/ 557 w 1826"/>
                  <a:gd name="T35" fmla="*/ 1754 h 1827"/>
                  <a:gd name="T36" fmla="*/ 693 w 1826"/>
                  <a:gd name="T37" fmla="*/ 1799 h 1827"/>
                  <a:gd name="T38" fmla="*/ 838 w 1826"/>
                  <a:gd name="T39" fmla="*/ 1823 h 1827"/>
                  <a:gd name="T40" fmla="*/ 988 w 1826"/>
                  <a:gd name="T41" fmla="*/ 1823 h 1827"/>
                  <a:gd name="T42" fmla="*/ 1132 w 1826"/>
                  <a:gd name="T43" fmla="*/ 1799 h 1827"/>
                  <a:gd name="T44" fmla="*/ 1268 w 1826"/>
                  <a:gd name="T45" fmla="*/ 1754 h 1827"/>
                  <a:gd name="T46" fmla="*/ 1394 w 1826"/>
                  <a:gd name="T47" fmla="*/ 1689 h 1827"/>
                  <a:gd name="T48" fmla="*/ 1507 w 1826"/>
                  <a:gd name="T49" fmla="*/ 1606 h 1827"/>
                  <a:gd name="T50" fmla="*/ 1606 w 1826"/>
                  <a:gd name="T51" fmla="*/ 1507 h 1827"/>
                  <a:gd name="T52" fmla="*/ 1689 w 1826"/>
                  <a:gd name="T53" fmla="*/ 1394 h 1827"/>
                  <a:gd name="T54" fmla="*/ 1754 w 1826"/>
                  <a:gd name="T55" fmla="*/ 1268 h 1827"/>
                  <a:gd name="T56" fmla="*/ 1799 w 1826"/>
                  <a:gd name="T57" fmla="*/ 1132 h 1827"/>
                  <a:gd name="T58" fmla="*/ 1823 w 1826"/>
                  <a:gd name="T59" fmla="*/ 988 h 1827"/>
                  <a:gd name="T60" fmla="*/ 1823 w 1826"/>
                  <a:gd name="T61" fmla="*/ 838 h 1827"/>
                  <a:gd name="T62" fmla="*/ 1799 w 1826"/>
                  <a:gd name="T63" fmla="*/ 693 h 1827"/>
                  <a:gd name="T64" fmla="*/ 1754 w 1826"/>
                  <a:gd name="T65" fmla="*/ 557 h 1827"/>
                  <a:gd name="T66" fmla="*/ 1689 w 1826"/>
                  <a:gd name="T67" fmla="*/ 432 h 1827"/>
                  <a:gd name="T68" fmla="*/ 1606 w 1826"/>
                  <a:gd name="T69" fmla="*/ 318 h 1827"/>
                  <a:gd name="T70" fmla="*/ 1507 w 1826"/>
                  <a:gd name="T71" fmla="*/ 219 h 1827"/>
                  <a:gd name="T72" fmla="*/ 1394 w 1826"/>
                  <a:gd name="T73" fmla="*/ 136 h 1827"/>
                  <a:gd name="T74" fmla="*/ 1268 w 1826"/>
                  <a:gd name="T75" fmla="*/ 71 h 1827"/>
                  <a:gd name="T76" fmla="*/ 1132 w 1826"/>
                  <a:gd name="T77" fmla="*/ 26 h 1827"/>
                  <a:gd name="T78" fmla="*/ 988 w 1826"/>
                  <a:gd name="T79" fmla="*/ 3 h 1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26" h="1827">
                    <a:moveTo>
                      <a:pt x="913" y="0"/>
                    </a:moveTo>
                    <a:lnTo>
                      <a:pt x="838" y="3"/>
                    </a:lnTo>
                    <a:lnTo>
                      <a:pt x="765" y="11"/>
                    </a:lnTo>
                    <a:lnTo>
                      <a:pt x="693" y="26"/>
                    </a:lnTo>
                    <a:lnTo>
                      <a:pt x="624" y="46"/>
                    </a:lnTo>
                    <a:lnTo>
                      <a:pt x="557" y="71"/>
                    </a:lnTo>
                    <a:lnTo>
                      <a:pt x="493" y="101"/>
                    </a:lnTo>
                    <a:lnTo>
                      <a:pt x="432" y="136"/>
                    </a:lnTo>
                    <a:lnTo>
                      <a:pt x="373" y="176"/>
                    </a:lnTo>
                    <a:lnTo>
                      <a:pt x="318" y="219"/>
                    </a:lnTo>
                    <a:lnTo>
                      <a:pt x="267" y="267"/>
                    </a:lnTo>
                    <a:lnTo>
                      <a:pt x="219" y="318"/>
                    </a:lnTo>
                    <a:lnTo>
                      <a:pt x="176" y="373"/>
                    </a:lnTo>
                    <a:lnTo>
                      <a:pt x="136" y="432"/>
                    </a:lnTo>
                    <a:lnTo>
                      <a:pt x="101" y="493"/>
                    </a:lnTo>
                    <a:lnTo>
                      <a:pt x="71" y="557"/>
                    </a:lnTo>
                    <a:lnTo>
                      <a:pt x="46" y="624"/>
                    </a:lnTo>
                    <a:lnTo>
                      <a:pt x="26" y="693"/>
                    </a:lnTo>
                    <a:lnTo>
                      <a:pt x="11" y="765"/>
                    </a:lnTo>
                    <a:lnTo>
                      <a:pt x="3" y="838"/>
                    </a:lnTo>
                    <a:lnTo>
                      <a:pt x="0" y="913"/>
                    </a:lnTo>
                    <a:lnTo>
                      <a:pt x="3" y="988"/>
                    </a:lnTo>
                    <a:lnTo>
                      <a:pt x="11" y="1061"/>
                    </a:lnTo>
                    <a:lnTo>
                      <a:pt x="26" y="1132"/>
                    </a:lnTo>
                    <a:lnTo>
                      <a:pt x="46" y="1201"/>
                    </a:lnTo>
                    <a:lnTo>
                      <a:pt x="71" y="1268"/>
                    </a:lnTo>
                    <a:lnTo>
                      <a:pt x="101" y="1332"/>
                    </a:lnTo>
                    <a:lnTo>
                      <a:pt x="136" y="1394"/>
                    </a:lnTo>
                    <a:lnTo>
                      <a:pt x="176" y="1452"/>
                    </a:lnTo>
                    <a:lnTo>
                      <a:pt x="219" y="1507"/>
                    </a:lnTo>
                    <a:lnTo>
                      <a:pt x="267" y="1558"/>
                    </a:lnTo>
                    <a:lnTo>
                      <a:pt x="318" y="1606"/>
                    </a:lnTo>
                    <a:lnTo>
                      <a:pt x="373" y="1650"/>
                    </a:lnTo>
                    <a:lnTo>
                      <a:pt x="432" y="1689"/>
                    </a:lnTo>
                    <a:lnTo>
                      <a:pt x="493" y="1724"/>
                    </a:lnTo>
                    <a:lnTo>
                      <a:pt x="557" y="1754"/>
                    </a:lnTo>
                    <a:lnTo>
                      <a:pt x="624" y="1779"/>
                    </a:lnTo>
                    <a:lnTo>
                      <a:pt x="693" y="1799"/>
                    </a:lnTo>
                    <a:lnTo>
                      <a:pt x="765" y="1814"/>
                    </a:lnTo>
                    <a:lnTo>
                      <a:pt x="838" y="1823"/>
                    </a:lnTo>
                    <a:lnTo>
                      <a:pt x="913" y="1826"/>
                    </a:lnTo>
                    <a:lnTo>
                      <a:pt x="988" y="1823"/>
                    </a:lnTo>
                    <a:lnTo>
                      <a:pt x="1061" y="1814"/>
                    </a:lnTo>
                    <a:lnTo>
                      <a:pt x="1132" y="1799"/>
                    </a:lnTo>
                    <a:lnTo>
                      <a:pt x="1201" y="1779"/>
                    </a:lnTo>
                    <a:lnTo>
                      <a:pt x="1268" y="1754"/>
                    </a:lnTo>
                    <a:lnTo>
                      <a:pt x="1332" y="1724"/>
                    </a:lnTo>
                    <a:lnTo>
                      <a:pt x="1394" y="1689"/>
                    </a:lnTo>
                    <a:lnTo>
                      <a:pt x="1452" y="1650"/>
                    </a:lnTo>
                    <a:lnTo>
                      <a:pt x="1507" y="1606"/>
                    </a:lnTo>
                    <a:lnTo>
                      <a:pt x="1558" y="1558"/>
                    </a:lnTo>
                    <a:lnTo>
                      <a:pt x="1606" y="1507"/>
                    </a:lnTo>
                    <a:lnTo>
                      <a:pt x="1650" y="1452"/>
                    </a:lnTo>
                    <a:lnTo>
                      <a:pt x="1689" y="1394"/>
                    </a:lnTo>
                    <a:lnTo>
                      <a:pt x="1724" y="1332"/>
                    </a:lnTo>
                    <a:lnTo>
                      <a:pt x="1754" y="1268"/>
                    </a:lnTo>
                    <a:lnTo>
                      <a:pt x="1779" y="1201"/>
                    </a:lnTo>
                    <a:lnTo>
                      <a:pt x="1799" y="1132"/>
                    </a:lnTo>
                    <a:lnTo>
                      <a:pt x="1814" y="1061"/>
                    </a:lnTo>
                    <a:lnTo>
                      <a:pt x="1823" y="988"/>
                    </a:lnTo>
                    <a:lnTo>
                      <a:pt x="1826" y="913"/>
                    </a:lnTo>
                    <a:lnTo>
                      <a:pt x="1823" y="838"/>
                    </a:lnTo>
                    <a:lnTo>
                      <a:pt x="1814" y="765"/>
                    </a:lnTo>
                    <a:lnTo>
                      <a:pt x="1799" y="693"/>
                    </a:lnTo>
                    <a:lnTo>
                      <a:pt x="1779" y="624"/>
                    </a:lnTo>
                    <a:lnTo>
                      <a:pt x="1754" y="557"/>
                    </a:lnTo>
                    <a:lnTo>
                      <a:pt x="1724" y="493"/>
                    </a:lnTo>
                    <a:lnTo>
                      <a:pt x="1689" y="432"/>
                    </a:lnTo>
                    <a:lnTo>
                      <a:pt x="1650" y="373"/>
                    </a:lnTo>
                    <a:lnTo>
                      <a:pt x="1606" y="318"/>
                    </a:lnTo>
                    <a:lnTo>
                      <a:pt x="1558" y="267"/>
                    </a:lnTo>
                    <a:lnTo>
                      <a:pt x="1507" y="219"/>
                    </a:lnTo>
                    <a:lnTo>
                      <a:pt x="1452" y="176"/>
                    </a:lnTo>
                    <a:lnTo>
                      <a:pt x="1394" y="136"/>
                    </a:lnTo>
                    <a:lnTo>
                      <a:pt x="1332" y="101"/>
                    </a:lnTo>
                    <a:lnTo>
                      <a:pt x="1268" y="71"/>
                    </a:lnTo>
                    <a:lnTo>
                      <a:pt x="1201" y="46"/>
                    </a:lnTo>
                    <a:lnTo>
                      <a:pt x="1132" y="26"/>
                    </a:lnTo>
                    <a:lnTo>
                      <a:pt x="1061" y="11"/>
                    </a:lnTo>
                    <a:lnTo>
                      <a:pt x="988" y="3"/>
                    </a:lnTo>
                    <a:lnTo>
                      <a:pt x="913" y="0"/>
                    </a:lnTo>
                  </a:path>
                </a:pathLst>
              </a:custGeom>
              <a:solidFill>
                <a:srgbClr val="F9A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6" name="Freeform 7"/>
              <p:cNvSpPr>
                <a:spLocks/>
              </p:cNvSpPr>
              <p:nvPr/>
            </p:nvSpPr>
            <p:spPr bwMode="auto">
              <a:xfrm>
                <a:off x="15108" y="4476"/>
                <a:ext cx="1071" cy="1072"/>
              </a:xfrm>
              <a:custGeom>
                <a:avLst/>
                <a:gdLst>
                  <a:gd name="T0" fmla="*/ 491 w 1071"/>
                  <a:gd name="T1" fmla="*/ 1 h 1072"/>
                  <a:gd name="T2" fmla="*/ 407 w 1071"/>
                  <a:gd name="T3" fmla="*/ 15 h 1072"/>
                  <a:gd name="T4" fmla="*/ 327 w 1071"/>
                  <a:gd name="T5" fmla="*/ 42 h 1072"/>
                  <a:gd name="T6" fmla="*/ 253 w 1071"/>
                  <a:gd name="T7" fmla="*/ 80 h 1072"/>
                  <a:gd name="T8" fmla="*/ 187 w 1071"/>
                  <a:gd name="T9" fmla="*/ 129 h 1072"/>
                  <a:gd name="T10" fmla="*/ 129 w 1071"/>
                  <a:gd name="T11" fmla="*/ 187 h 1072"/>
                  <a:gd name="T12" fmla="*/ 80 w 1071"/>
                  <a:gd name="T13" fmla="*/ 253 h 1072"/>
                  <a:gd name="T14" fmla="*/ 42 w 1071"/>
                  <a:gd name="T15" fmla="*/ 327 h 1072"/>
                  <a:gd name="T16" fmla="*/ 15 w 1071"/>
                  <a:gd name="T17" fmla="*/ 407 h 1072"/>
                  <a:gd name="T18" fmla="*/ 1 w 1071"/>
                  <a:gd name="T19" fmla="*/ 491 h 1072"/>
                  <a:gd name="T20" fmla="*/ 1 w 1071"/>
                  <a:gd name="T21" fmla="*/ 579 h 1072"/>
                  <a:gd name="T22" fmla="*/ 15 w 1071"/>
                  <a:gd name="T23" fmla="*/ 664 h 1072"/>
                  <a:gd name="T24" fmla="*/ 42 w 1071"/>
                  <a:gd name="T25" fmla="*/ 744 h 1072"/>
                  <a:gd name="T26" fmla="*/ 80 w 1071"/>
                  <a:gd name="T27" fmla="*/ 818 h 1072"/>
                  <a:gd name="T28" fmla="*/ 129 w 1071"/>
                  <a:gd name="T29" fmla="*/ 884 h 1072"/>
                  <a:gd name="T30" fmla="*/ 187 w 1071"/>
                  <a:gd name="T31" fmla="*/ 942 h 1072"/>
                  <a:gd name="T32" fmla="*/ 253 w 1071"/>
                  <a:gd name="T33" fmla="*/ 991 h 1072"/>
                  <a:gd name="T34" fmla="*/ 327 w 1071"/>
                  <a:gd name="T35" fmla="*/ 1029 h 1072"/>
                  <a:gd name="T36" fmla="*/ 407 w 1071"/>
                  <a:gd name="T37" fmla="*/ 1056 h 1072"/>
                  <a:gd name="T38" fmla="*/ 491 w 1071"/>
                  <a:gd name="T39" fmla="*/ 1070 h 1072"/>
                  <a:gd name="T40" fmla="*/ 579 w 1071"/>
                  <a:gd name="T41" fmla="*/ 1070 h 1072"/>
                  <a:gd name="T42" fmla="*/ 664 w 1071"/>
                  <a:gd name="T43" fmla="*/ 1056 h 1072"/>
                  <a:gd name="T44" fmla="*/ 744 w 1071"/>
                  <a:gd name="T45" fmla="*/ 1029 h 1072"/>
                  <a:gd name="T46" fmla="*/ 818 w 1071"/>
                  <a:gd name="T47" fmla="*/ 991 h 1072"/>
                  <a:gd name="T48" fmla="*/ 884 w 1071"/>
                  <a:gd name="T49" fmla="*/ 942 h 1072"/>
                  <a:gd name="T50" fmla="*/ 942 w 1071"/>
                  <a:gd name="T51" fmla="*/ 884 h 1072"/>
                  <a:gd name="T52" fmla="*/ 991 w 1071"/>
                  <a:gd name="T53" fmla="*/ 818 h 1072"/>
                  <a:gd name="T54" fmla="*/ 1029 w 1071"/>
                  <a:gd name="T55" fmla="*/ 744 h 1072"/>
                  <a:gd name="T56" fmla="*/ 1056 w 1071"/>
                  <a:gd name="T57" fmla="*/ 664 h 1072"/>
                  <a:gd name="T58" fmla="*/ 1070 w 1071"/>
                  <a:gd name="T59" fmla="*/ 579 h 1072"/>
                  <a:gd name="T60" fmla="*/ 1070 w 1071"/>
                  <a:gd name="T61" fmla="*/ 491 h 1072"/>
                  <a:gd name="T62" fmla="*/ 1056 w 1071"/>
                  <a:gd name="T63" fmla="*/ 407 h 1072"/>
                  <a:gd name="T64" fmla="*/ 1029 w 1071"/>
                  <a:gd name="T65" fmla="*/ 327 h 1072"/>
                  <a:gd name="T66" fmla="*/ 991 w 1071"/>
                  <a:gd name="T67" fmla="*/ 253 h 1072"/>
                  <a:gd name="T68" fmla="*/ 942 w 1071"/>
                  <a:gd name="T69" fmla="*/ 187 h 1072"/>
                  <a:gd name="T70" fmla="*/ 884 w 1071"/>
                  <a:gd name="T71" fmla="*/ 129 h 1072"/>
                  <a:gd name="T72" fmla="*/ 818 w 1071"/>
                  <a:gd name="T73" fmla="*/ 80 h 1072"/>
                  <a:gd name="T74" fmla="*/ 744 w 1071"/>
                  <a:gd name="T75" fmla="*/ 42 h 1072"/>
                  <a:gd name="T76" fmla="*/ 664 w 1071"/>
                  <a:gd name="T77" fmla="*/ 15 h 1072"/>
                  <a:gd name="T78" fmla="*/ 579 w 1071"/>
                  <a:gd name="T79" fmla="*/ 1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71" h="1072">
                    <a:moveTo>
                      <a:pt x="535" y="0"/>
                    </a:moveTo>
                    <a:lnTo>
                      <a:pt x="491" y="1"/>
                    </a:lnTo>
                    <a:lnTo>
                      <a:pt x="448" y="7"/>
                    </a:lnTo>
                    <a:lnTo>
                      <a:pt x="407" y="15"/>
                    </a:lnTo>
                    <a:lnTo>
                      <a:pt x="366" y="27"/>
                    </a:lnTo>
                    <a:lnTo>
                      <a:pt x="327" y="42"/>
                    </a:lnTo>
                    <a:lnTo>
                      <a:pt x="289" y="59"/>
                    </a:lnTo>
                    <a:lnTo>
                      <a:pt x="253" y="80"/>
                    </a:lnTo>
                    <a:lnTo>
                      <a:pt x="219" y="103"/>
                    </a:lnTo>
                    <a:lnTo>
                      <a:pt x="187" y="129"/>
                    </a:lnTo>
                    <a:lnTo>
                      <a:pt x="156" y="156"/>
                    </a:lnTo>
                    <a:lnTo>
                      <a:pt x="129" y="187"/>
                    </a:lnTo>
                    <a:lnTo>
                      <a:pt x="103" y="219"/>
                    </a:lnTo>
                    <a:lnTo>
                      <a:pt x="80" y="253"/>
                    </a:lnTo>
                    <a:lnTo>
                      <a:pt x="59" y="289"/>
                    </a:lnTo>
                    <a:lnTo>
                      <a:pt x="42" y="327"/>
                    </a:lnTo>
                    <a:lnTo>
                      <a:pt x="27" y="366"/>
                    </a:lnTo>
                    <a:lnTo>
                      <a:pt x="15" y="407"/>
                    </a:lnTo>
                    <a:lnTo>
                      <a:pt x="7" y="448"/>
                    </a:lnTo>
                    <a:lnTo>
                      <a:pt x="1" y="491"/>
                    </a:lnTo>
                    <a:lnTo>
                      <a:pt x="0" y="535"/>
                    </a:lnTo>
                    <a:lnTo>
                      <a:pt x="1" y="579"/>
                    </a:lnTo>
                    <a:lnTo>
                      <a:pt x="7" y="622"/>
                    </a:lnTo>
                    <a:lnTo>
                      <a:pt x="15" y="664"/>
                    </a:lnTo>
                    <a:lnTo>
                      <a:pt x="27" y="705"/>
                    </a:lnTo>
                    <a:lnTo>
                      <a:pt x="42" y="744"/>
                    </a:lnTo>
                    <a:lnTo>
                      <a:pt x="59" y="782"/>
                    </a:lnTo>
                    <a:lnTo>
                      <a:pt x="80" y="818"/>
                    </a:lnTo>
                    <a:lnTo>
                      <a:pt x="103" y="852"/>
                    </a:lnTo>
                    <a:lnTo>
                      <a:pt x="129" y="884"/>
                    </a:lnTo>
                    <a:lnTo>
                      <a:pt x="156" y="914"/>
                    </a:lnTo>
                    <a:lnTo>
                      <a:pt x="187" y="942"/>
                    </a:lnTo>
                    <a:lnTo>
                      <a:pt x="219" y="968"/>
                    </a:lnTo>
                    <a:lnTo>
                      <a:pt x="253" y="991"/>
                    </a:lnTo>
                    <a:lnTo>
                      <a:pt x="289" y="1012"/>
                    </a:lnTo>
                    <a:lnTo>
                      <a:pt x="327" y="1029"/>
                    </a:lnTo>
                    <a:lnTo>
                      <a:pt x="366" y="1044"/>
                    </a:lnTo>
                    <a:lnTo>
                      <a:pt x="407" y="1056"/>
                    </a:lnTo>
                    <a:lnTo>
                      <a:pt x="448" y="1064"/>
                    </a:lnTo>
                    <a:lnTo>
                      <a:pt x="491" y="1070"/>
                    </a:lnTo>
                    <a:lnTo>
                      <a:pt x="535" y="1071"/>
                    </a:lnTo>
                    <a:lnTo>
                      <a:pt x="579" y="1070"/>
                    </a:lnTo>
                    <a:lnTo>
                      <a:pt x="622" y="1064"/>
                    </a:lnTo>
                    <a:lnTo>
                      <a:pt x="664" y="1056"/>
                    </a:lnTo>
                    <a:lnTo>
                      <a:pt x="705" y="1044"/>
                    </a:lnTo>
                    <a:lnTo>
                      <a:pt x="744" y="1029"/>
                    </a:lnTo>
                    <a:lnTo>
                      <a:pt x="782" y="1012"/>
                    </a:lnTo>
                    <a:lnTo>
                      <a:pt x="818" y="991"/>
                    </a:lnTo>
                    <a:lnTo>
                      <a:pt x="852" y="968"/>
                    </a:lnTo>
                    <a:lnTo>
                      <a:pt x="884" y="942"/>
                    </a:lnTo>
                    <a:lnTo>
                      <a:pt x="914" y="914"/>
                    </a:lnTo>
                    <a:lnTo>
                      <a:pt x="942" y="884"/>
                    </a:lnTo>
                    <a:lnTo>
                      <a:pt x="968" y="852"/>
                    </a:lnTo>
                    <a:lnTo>
                      <a:pt x="991" y="818"/>
                    </a:lnTo>
                    <a:lnTo>
                      <a:pt x="1012" y="782"/>
                    </a:lnTo>
                    <a:lnTo>
                      <a:pt x="1029" y="744"/>
                    </a:lnTo>
                    <a:lnTo>
                      <a:pt x="1044" y="705"/>
                    </a:lnTo>
                    <a:lnTo>
                      <a:pt x="1056" y="664"/>
                    </a:lnTo>
                    <a:lnTo>
                      <a:pt x="1064" y="622"/>
                    </a:lnTo>
                    <a:lnTo>
                      <a:pt x="1070" y="579"/>
                    </a:lnTo>
                    <a:lnTo>
                      <a:pt x="1071" y="535"/>
                    </a:lnTo>
                    <a:lnTo>
                      <a:pt x="1070" y="491"/>
                    </a:lnTo>
                    <a:lnTo>
                      <a:pt x="1064" y="448"/>
                    </a:lnTo>
                    <a:lnTo>
                      <a:pt x="1056" y="407"/>
                    </a:lnTo>
                    <a:lnTo>
                      <a:pt x="1044" y="366"/>
                    </a:lnTo>
                    <a:lnTo>
                      <a:pt x="1029" y="327"/>
                    </a:lnTo>
                    <a:lnTo>
                      <a:pt x="1012" y="289"/>
                    </a:lnTo>
                    <a:lnTo>
                      <a:pt x="991" y="253"/>
                    </a:lnTo>
                    <a:lnTo>
                      <a:pt x="968" y="219"/>
                    </a:lnTo>
                    <a:lnTo>
                      <a:pt x="942" y="187"/>
                    </a:lnTo>
                    <a:lnTo>
                      <a:pt x="914" y="156"/>
                    </a:lnTo>
                    <a:lnTo>
                      <a:pt x="884" y="129"/>
                    </a:lnTo>
                    <a:lnTo>
                      <a:pt x="852" y="103"/>
                    </a:lnTo>
                    <a:lnTo>
                      <a:pt x="818" y="80"/>
                    </a:lnTo>
                    <a:lnTo>
                      <a:pt x="782" y="59"/>
                    </a:lnTo>
                    <a:lnTo>
                      <a:pt x="744" y="42"/>
                    </a:lnTo>
                    <a:lnTo>
                      <a:pt x="705" y="27"/>
                    </a:lnTo>
                    <a:lnTo>
                      <a:pt x="664" y="15"/>
                    </a:lnTo>
                    <a:lnTo>
                      <a:pt x="622" y="7"/>
                    </a:lnTo>
                    <a:lnTo>
                      <a:pt x="579" y="1"/>
                    </a:lnTo>
                    <a:lnTo>
                      <a:pt x="535" y="0"/>
                    </a:lnTo>
                  </a:path>
                </a:pathLst>
              </a:custGeom>
              <a:solidFill>
                <a:srgbClr val="839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27" name="Freeform 8"/>
              <p:cNvSpPr>
                <a:spLocks/>
              </p:cNvSpPr>
              <p:nvPr/>
            </p:nvSpPr>
            <p:spPr bwMode="auto">
              <a:xfrm>
                <a:off x="12080" y="4047"/>
                <a:ext cx="2968" cy="2968"/>
              </a:xfrm>
              <a:custGeom>
                <a:avLst/>
                <a:gdLst>
                  <a:gd name="T0" fmla="*/ 1362 w 2968"/>
                  <a:gd name="T1" fmla="*/ 4 h 2968"/>
                  <a:gd name="T2" fmla="*/ 1127 w 2968"/>
                  <a:gd name="T3" fmla="*/ 43 h 2968"/>
                  <a:gd name="T4" fmla="*/ 906 w 2968"/>
                  <a:gd name="T5" fmla="*/ 116 h 2968"/>
                  <a:gd name="T6" fmla="*/ 702 w 2968"/>
                  <a:gd name="T7" fmla="*/ 222 h 2968"/>
                  <a:gd name="T8" fmla="*/ 518 w 2968"/>
                  <a:gd name="T9" fmla="*/ 357 h 2968"/>
                  <a:gd name="T10" fmla="*/ 357 w 2968"/>
                  <a:gd name="T11" fmla="*/ 518 h 2968"/>
                  <a:gd name="T12" fmla="*/ 222 w 2968"/>
                  <a:gd name="T13" fmla="*/ 702 h 2968"/>
                  <a:gd name="T14" fmla="*/ 116 w 2968"/>
                  <a:gd name="T15" fmla="*/ 906 h 2968"/>
                  <a:gd name="T16" fmla="*/ 43 w 2968"/>
                  <a:gd name="T17" fmla="*/ 1127 h 2968"/>
                  <a:gd name="T18" fmla="*/ 4 w 2968"/>
                  <a:gd name="T19" fmla="*/ 1362 h 2968"/>
                  <a:gd name="T20" fmla="*/ 4 w 2968"/>
                  <a:gd name="T21" fmla="*/ 1605 h 2968"/>
                  <a:gd name="T22" fmla="*/ 43 w 2968"/>
                  <a:gd name="T23" fmla="*/ 1840 h 2968"/>
                  <a:gd name="T24" fmla="*/ 116 w 2968"/>
                  <a:gd name="T25" fmla="*/ 2061 h 2968"/>
                  <a:gd name="T26" fmla="*/ 222 w 2968"/>
                  <a:gd name="T27" fmla="*/ 2265 h 2968"/>
                  <a:gd name="T28" fmla="*/ 357 w 2968"/>
                  <a:gd name="T29" fmla="*/ 2449 h 2968"/>
                  <a:gd name="T30" fmla="*/ 518 w 2968"/>
                  <a:gd name="T31" fmla="*/ 2610 h 2968"/>
                  <a:gd name="T32" fmla="*/ 702 w 2968"/>
                  <a:gd name="T33" fmla="*/ 2745 h 2968"/>
                  <a:gd name="T34" fmla="*/ 906 w 2968"/>
                  <a:gd name="T35" fmla="*/ 2851 h 2968"/>
                  <a:gd name="T36" fmla="*/ 1127 w 2968"/>
                  <a:gd name="T37" fmla="*/ 2924 h 2968"/>
                  <a:gd name="T38" fmla="*/ 1362 w 2968"/>
                  <a:gd name="T39" fmla="*/ 2963 h 2968"/>
                  <a:gd name="T40" fmla="*/ 1605 w 2968"/>
                  <a:gd name="T41" fmla="*/ 2963 h 2968"/>
                  <a:gd name="T42" fmla="*/ 1840 w 2968"/>
                  <a:gd name="T43" fmla="*/ 2924 h 2968"/>
                  <a:gd name="T44" fmla="*/ 2061 w 2968"/>
                  <a:gd name="T45" fmla="*/ 2851 h 2968"/>
                  <a:gd name="T46" fmla="*/ 2265 w 2968"/>
                  <a:gd name="T47" fmla="*/ 2745 h 2968"/>
                  <a:gd name="T48" fmla="*/ 2449 w 2968"/>
                  <a:gd name="T49" fmla="*/ 2610 h 2968"/>
                  <a:gd name="T50" fmla="*/ 2610 w 2968"/>
                  <a:gd name="T51" fmla="*/ 2449 h 2968"/>
                  <a:gd name="T52" fmla="*/ 2745 w 2968"/>
                  <a:gd name="T53" fmla="*/ 2265 h 2968"/>
                  <a:gd name="T54" fmla="*/ 2851 w 2968"/>
                  <a:gd name="T55" fmla="*/ 2061 h 2968"/>
                  <a:gd name="T56" fmla="*/ 2924 w 2968"/>
                  <a:gd name="T57" fmla="*/ 1840 h 2968"/>
                  <a:gd name="T58" fmla="*/ 2963 w 2968"/>
                  <a:gd name="T59" fmla="*/ 1605 h 2968"/>
                  <a:gd name="T60" fmla="*/ 2963 w 2968"/>
                  <a:gd name="T61" fmla="*/ 1362 h 2968"/>
                  <a:gd name="T62" fmla="*/ 2924 w 2968"/>
                  <a:gd name="T63" fmla="*/ 1127 h 2968"/>
                  <a:gd name="T64" fmla="*/ 2851 w 2968"/>
                  <a:gd name="T65" fmla="*/ 906 h 2968"/>
                  <a:gd name="T66" fmla="*/ 2745 w 2968"/>
                  <a:gd name="T67" fmla="*/ 702 h 2968"/>
                  <a:gd name="T68" fmla="*/ 2610 w 2968"/>
                  <a:gd name="T69" fmla="*/ 518 h 2968"/>
                  <a:gd name="T70" fmla="*/ 2449 w 2968"/>
                  <a:gd name="T71" fmla="*/ 357 h 2968"/>
                  <a:gd name="T72" fmla="*/ 2265 w 2968"/>
                  <a:gd name="T73" fmla="*/ 222 h 2968"/>
                  <a:gd name="T74" fmla="*/ 2061 w 2968"/>
                  <a:gd name="T75" fmla="*/ 116 h 2968"/>
                  <a:gd name="T76" fmla="*/ 1840 w 2968"/>
                  <a:gd name="T77" fmla="*/ 43 h 2968"/>
                  <a:gd name="T78" fmla="*/ 1605 w 2968"/>
                  <a:gd name="T79" fmla="*/ 4 h 2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68" h="2968">
                    <a:moveTo>
                      <a:pt x="1484" y="0"/>
                    </a:moveTo>
                    <a:lnTo>
                      <a:pt x="1362" y="4"/>
                    </a:lnTo>
                    <a:lnTo>
                      <a:pt x="1243" y="19"/>
                    </a:lnTo>
                    <a:lnTo>
                      <a:pt x="1127" y="43"/>
                    </a:lnTo>
                    <a:lnTo>
                      <a:pt x="1014" y="75"/>
                    </a:lnTo>
                    <a:lnTo>
                      <a:pt x="906" y="116"/>
                    </a:lnTo>
                    <a:lnTo>
                      <a:pt x="802" y="165"/>
                    </a:lnTo>
                    <a:lnTo>
                      <a:pt x="702" y="222"/>
                    </a:lnTo>
                    <a:lnTo>
                      <a:pt x="607" y="286"/>
                    </a:lnTo>
                    <a:lnTo>
                      <a:pt x="518" y="357"/>
                    </a:lnTo>
                    <a:lnTo>
                      <a:pt x="434" y="434"/>
                    </a:lnTo>
                    <a:lnTo>
                      <a:pt x="357" y="518"/>
                    </a:lnTo>
                    <a:lnTo>
                      <a:pt x="286" y="607"/>
                    </a:lnTo>
                    <a:lnTo>
                      <a:pt x="222" y="702"/>
                    </a:lnTo>
                    <a:lnTo>
                      <a:pt x="165" y="802"/>
                    </a:lnTo>
                    <a:lnTo>
                      <a:pt x="116" y="906"/>
                    </a:lnTo>
                    <a:lnTo>
                      <a:pt x="75" y="1014"/>
                    </a:lnTo>
                    <a:lnTo>
                      <a:pt x="43" y="1127"/>
                    </a:lnTo>
                    <a:lnTo>
                      <a:pt x="19" y="1243"/>
                    </a:lnTo>
                    <a:lnTo>
                      <a:pt x="4" y="1362"/>
                    </a:lnTo>
                    <a:lnTo>
                      <a:pt x="0" y="1484"/>
                    </a:lnTo>
                    <a:lnTo>
                      <a:pt x="4" y="1605"/>
                    </a:lnTo>
                    <a:lnTo>
                      <a:pt x="19" y="1724"/>
                    </a:lnTo>
                    <a:lnTo>
                      <a:pt x="43" y="1840"/>
                    </a:lnTo>
                    <a:lnTo>
                      <a:pt x="75" y="1953"/>
                    </a:lnTo>
                    <a:lnTo>
                      <a:pt x="116" y="2061"/>
                    </a:lnTo>
                    <a:lnTo>
                      <a:pt x="165" y="2166"/>
                    </a:lnTo>
                    <a:lnTo>
                      <a:pt x="222" y="2265"/>
                    </a:lnTo>
                    <a:lnTo>
                      <a:pt x="286" y="2360"/>
                    </a:lnTo>
                    <a:lnTo>
                      <a:pt x="357" y="2449"/>
                    </a:lnTo>
                    <a:lnTo>
                      <a:pt x="434" y="2533"/>
                    </a:lnTo>
                    <a:lnTo>
                      <a:pt x="518" y="2610"/>
                    </a:lnTo>
                    <a:lnTo>
                      <a:pt x="607" y="2681"/>
                    </a:lnTo>
                    <a:lnTo>
                      <a:pt x="702" y="2745"/>
                    </a:lnTo>
                    <a:lnTo>
                      <a:pt x="802" y="2802"/>
                    </a:lnTo>
                    <a:lnTo>
                      <a:pt x="906" y="2851"/>
                    </a:lnTo>
                    <a:lnTo>
                      <a:pt x="1014" y="2892"/>
                    </a:lnTo>
                    <a:lnTo>
                      <a:pt x="1127" y="2924"/>
                    </a:lnTo>
                    <a:lnTo>
                      <a:pt x="1243" y="2948"/>
                    </a:lnTo>
                    <a:lnTo>
                      <a:pt x="1362" y="2963"/>
                    </a:lnTo>
                    <a:lnTo>
                      <a:pt x="1484" y="2968"/>
                    </a:lnTo>
                    <a:lnTo>
                      <a:pt x="1605" y="2963"/>
                    </a:lnTo>
                    <a:lnTo>
                      <a:pt x="1724" y="2948"/>
                    </a:lnTo>
                    <a:lnTo>
                      <a:pt x="1840" y="2924"/>
                    </a:lnTo>
                    <a:lnTo>
                      <a:pt x="1953" y="2892"/>
                    </a:lnTo>
                    <a:lnTo>
                      <a:pt x="2061" y="2851"/>
                    </a:lnTo>
                    <a:lnTo>
                      <a:pt x="2166" y="2802"/>
                    </a:lnTo>
                    <a:lnTo>
                      <a:pt x="2265" y="2745"/>
                    </a:lnTo>
                    <a:lnTo>
                      <a:pt x="2360" y="2681"/>
                    </a:lnTo>
                    <a:lnTo>
                      <a:pt x="2449" y="2610"/>
                    </a:lnTo>
                    <a:lnTo>
                      <a:pt x="2533" y="2533"/>
                    </a:lnTo>
                    <a:lnTo>
                      <a:pt x="2610" y="2449"/>
                    </a:lnTo>
                    <a:lnTo>
                      <a:pt x="2681" y="2360"/>
                    </a:lnTo>
                    <a:lnTo>
                      <a:pt x="2745" y="2265"/>
                    </a:lnTo>
                    <a:lnTo>
                      <a:pt x="2802" y="2166"/>
                    </a:lnTo>
                    <a:lnTo>
                      <a:pt x="2851" y="2061"/>
                    </a:lnTo>
                    <a:lnTo>
                      <a:pt x="2892" y="1953"/>
                    </a:lnTo>
                    <a:lnTo>
                      <a:pt x="2924" y="1840"/>
                    </a:lnTo>
                    <a:lnTo>
                      <a:pt x="2948" y="1724"/>
                    </a:lnTo>
                    <a:lnTo>
                      <a:pt x="2963" y="1605"/>
                    </a:lnTo>
                    <a:lnTo>
                      <a:pt x="2968" y="1484"/>
                    </a:lnTo>
                    <a:lnTo>
                      <a:pt x="2963" y="1362"/>
                    </a:lnTo>
                    <a:lnTo>
                      <a:pt x="2948" y="1243"/>
                    </a:lnTo>
                    <a:lnTo>
                      <a:pt x="2924" y="1127"/>
                    </a:lnTo>
                    <a:lnTo>
                      <a:pt x="2892" y="1014"/>
                    </a:lnTo>
                    <a:lnTo>
                      <a:pt x="2851" y="906"/>
                    </a:lnTo>
                    <a:lnTo>
                      <a:pt x="2802" y="802"/>
                    </a:lnTo>
                    <a:lnTo>
                      <a:pt x="2745" y="702"/>
                    </a:lnTo>
                    <a:lnTo>
                      <a:pt x="2681" y="607"/>
                    </a:lnTo>
                    <a:lnTo>
                      <a:pt x="2610" y="518"/>
                    </a:lnTo>
                    <a:lnTo>
                      <a:pt x="2533" y="434"/>
                    </a:lnTo>
                    <a:lnTo>
                      <a:pt x="2449" y="357"/>
                    </a:lnTo>
                    <a:lnTo>
                      <a:pt x="2360" y="286"/>
                    </a:lnTo>
                    <a:lnTo>
                      <a:pt x="2265" y="222"/>
                    </a:lnTo>
                    <a:lnTo>
                      <a:pt x="2166" y="165"/>
                    </a:lnTo>
                    <a:lnTo>
                      <a:pt x="2061" y="116"/>
                    </a:lnTo>
                    <a:lnTo>
                      <a:pt x="1953" y="75"/>
                    </a:lnTo>
                    <a:lnTo>
                      <a:pt x="1840" y="43"/>
                    </a:lnTo>
                    <a:lnTo>
                      <a:pt x="1724" y="19"/>
                    </a:lnTo>
                    <a:lnTo>
                      <a:pt x="1605" y="4"/>
                    </a:lnTo>
                    <a:lnTo>
                      <a:pt x="1484" y="0"/>
                    </a:lnTo>
                  </a:path>
                </a:pathLst>
              </a:custGeom>
              <a:solidFill>
                <a:srgbClr val="0054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5260683" y="2276909"/>
              <a:ext cx="1205779" cy="49244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altLang="zh-HK" sz="2600" b="1" kern="0" spc="-15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265.3M</a:t>
              </a:r>
              <a:endParaRPr lang="zh-HK" altLang="en-US" b="1" kern="0" spc="-150" baseline="60000" dirty="0">
                <a:solidFill>
                  <a:prstClr val="white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5083283" y="2678981"/>
              <a:ext cx="115127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200" kern="0" spc="1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Mobile </a:t>
              </a:r>
            </a:p>
            <a:p>
              <a:r>
                <a:rPr lang="en-US" altLang="zh-HK" sz="1200" kern="0" spc="1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subscribers</a:t>
              </a:r>
              <a:endParaRPr lang="zh-HK" altLang="en-US" sz="1200" kern="0" spc="100" dirty="0">
                <a:solidFill>
                  <a:prstClr val="white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6217175" y="2721279"/>
              <a:ext cx="920445" cy="2616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100" kern="0" spc="1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including</a:t>
              </a:r>
              <a:endParaRPr lang="zh-HK" altLang="en-US" sz="1100" kern="0" spc="100" dirty="0">
                <a:solidFill>
                  <a:prstClr val="white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6220656" y="2950010"/>
              <a:ext cx="1074333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altLang="zh-HK" sz="2000" b="1" kern="0" spc="-15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200.26M</a:t>
              </a:r>
              <a:endParaRPr lang="zh-HK" altLang="en-US" sz="1400" b="1" kern="0" spc="-150" baseline="60000" dirty="0">
                <a:solidFill>
                  <a:prstClr val="white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187558" y="3247088"/>
              <a:ext cx="103105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HK" sz="1050" kern="0" spc="1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4G</a:t>
              </a:r>
              <a:r>
                <a:rPr lang="en-US" altLang="zh-TW" sz="1050" kern="0" spc="1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 </a:t>
              </a:r>
            </a:p>
            <a:p>
              <a:pPr algn="ctr"/>
              <a:r>
                <a:rPr lang="en-US" altLang="zh-TW" sz="1050" kern="0" spc="1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subscribers</a:t>
              </a:r>
              <a:endParaRPr lang="zh-HK" altLang="en-US" sz="1050" kern="0" spc="100" dirty="0">
                <a:solidFill>
                  <a:prstClr val="white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4833691" y="1681924"/>
              <a:ext cx="338169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kern="0" spc="80" dirty="0" smtClean="0">
                  <a:solidFill>
                    <a:srgbClr val="757575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4G LTE FDD mobile operator with</a:t>
              </a:r>
              <a:endParaRPr lang="zh-HK" altLang="en-US" sz="1400" kern="0" spc="80" dirty="0">
                <a:solidFill>
                  <a:srgbClr val="757575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4730924" y="1306540"/>
              <a:ext cx="33697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TW" sz="2000" b="1" kern="0" dirty="0">
                  <a:solidFill>
                    <a:srgbClr val="0054A6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World’s largest</a:t>
              </a:r>
              <a:endParaRPr lang="zh-HK" altLang="en-US" sz="2000" b="1" kern="0" dirty="0">
                <a:solidFill>
                  <a:srgbClr val="0054A6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273193" y="4247826"/>
            <a:ext cx="2446998" cy="1420548"/>
            <a:chOff x="482618" y="1306540"/>
            <a:chExt cx="2446998" cy="1066776"/>
          </a:xfrm>
        </p:grpSpPr>
        <p:sp>
          <p:nvSpPr>
            <p:cNvPr id="30" name="矩形 29"/>
            <p:cNvSpPr/>
            <p:nvPr/>
          </p:nvSpPr>
          <p:spPr>
            <a:xfrm>
              <a:off x="482618" y="1696208"/>
              <a:ext cx="2263761" cy="677108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altLang="zh-HK" sz="2400" b="1" kern="0" dirty="0" smtClean="0">
                  <a:solidFill>
                    <a:srgbClr val="0154A6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120.88 Million </a:t>
              </a:r>
            </a:p>
            <a:p>
              <a:r>
                <a:rPr lang="en-US" altLang="zh-CN" sz="1400" kern="0" dirty="0" smtClean="0">
                  <a:solidFill>
                    <a:srgbClr val="757575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Access Lines in Service</a:t>
              </a:r>
              <a:endParaRPr lang="zh-HK" altLang="en-US" sz="1400" kern="0" dirty="0">
                <a:solidFill>
                  <a:srgbClr val="757575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15172" y="1606622"/>
              <a:ext cx="241444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kern="0" spc="100" dirty="0" smtClean="0">
                  <a:solidFill>
                    <a:srgbClr val="757575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Access Lines operator </a:t>
              </a:r>
              <a:endParaRPr lang="zh-HK" altLang="en-US" sz="1400" kern="0" spc="100" dirty="0">
                <a:solidFill>
                  <a:srgbClr val="757575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30850" y="1306540"/>
              <a:ext cx="19832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b="1" kern="0" dirty="0">
                  <a:solidFill>
                    <a:srgbClr val="0054A6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World’s largest</a:t>
              </a:r>
              <a:endParaRPr lang="zh-HK" altLang="en-US" sz="2000" b="1" kern="0" dirty="0">
                <a:solidFill>
                  <a:srgbClr val="0054A6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388706" y="1191865"/>
            <a:ext cx="3262795" cy="2776957"/>
            <a:chOff x="4730925" y="1306540"/>
            <a:chExt cx="2984580" cy="2525856"/>
          </a:xfrm>
        </p:grpSpPr>
        <p:grpSp>
          <p:nvGrpSpPr>
            <p:cNvPr id="34" name="Group 4"/>
            <p:cNvGrpSpPr>
              <a:grpSpLocks noChangeAspect="1"/>
            </p:cNvGrpSpPr>
            <p:nvPr/>
          </p:nvGrpSpPr>
          <p:grpSpPr bwMode="auto">
            <a:xfrm>
              <a:off x="5083282" y="1926006"/>
              <a:ext cx="2632223" cy="1906390"/>
              <a:chOff x="9348" y="2237"/>
              <a:chExt cx="6831" cy="4946"/>
            </a:xfrm>
          </p:grpSpPr>
          <p:sp>
            <p:nvSpPr>
              <p:cNvPr id="42" name="Freeform 5"/>
              <p:cNvSpPr>
                <a:spLocks/>
              </p:cNvSpPr>
              <p:nvPr/>
            </p:nvSpPr>
            <p:spPr bwMode="auto">
              <a:xfrm>
                <a:off x="9348" y="2237"/>
                <a:ext cx="4947" cy="4946"/>
              </a:xfrm>
              <a:custGeom>
                <a:avLst/>
                <a:gdLst>
                  <a:gd name="T0" fmla="*/ 2270 w 4947"/>
                  <a:gd name="T1" fmla="*/ 8 h 4946"/>
                  <a:gd name="T2" fmla="*/ 1879 w 4947"/>
                  <a:gd name="T3" fmla="*/ 71 h 4946"/>
                  <a:gd name="T4" fmla="*/ 1510 w 4947"/>
                  <a:gd name="T5" fmla="*/ 194 h 4946"/>
                  <a:gd name="T6" fmla="*/ 1170 w 4947"/>
                  <a:gd name="T7" fmla="*/ 370 h 4946"/>
                  <a:gd name="T8" fmla="*/ 863 w 4947"/>
                  <a:gd name="T9" fmla="*/ 595 h 4946"/>
                  <a:gd name="T10" fmla="*/ 595 w 4947"/>
                  <a:gd name="T11" fmla="*/ 863 h 4946"/>
                  <a:gd name="T12" fmla="*/ 370 w 4947"/>
                  <a:gd name="T13" fmla="*/ 1170 h 4946"/>
                  <a:gd name="T14" fmla="*/ 194 w 4947"/>
                  <a:gd name="T15" fmla="*/ 1510 h 4946"/>
                  <a:gd name="T16" fmla="*/ 71 w 4947"/>
                  <a:gd name="T17" fmla="*/ 1879 h 4946"/>
                  <a:gd name="T18" fmla="*/ 8 w 4947"/>
                  <a:gd name="T19" fmla="*/ 2270 h 4946"/>
                  <a:gd name="T20" fmla="*/ 8 w 4947"/>
                  <a:gd name="T21" fmla="*/ 2676 h 4946"/>
                  <a:gd name="T22" fmla="*/ 71 w 4947"/>
                  <a:gd name="T23" fmla="*/ 3067 h 4946"/>
                  <a:gd name="T24" fmla="*/ 194 w 4947"/>
                  <a:gd name="T25" fmla="*/ 3436 h 4946"/>
                  <a:gd name="T26" fmla="*/ 370 w 4947"/>
                  <a:gd name="T27" fmla="*/ 3776 h 4946"/>
                  <a:gd name="T28" fmla="*/ 595 w 4947"/>
                  <a:gd name="T29" fmla="*/ 4083 h 4946"/>
                  <a:gd name="T30" fmla="*/ 863 w 4947"/>
                  <a:gd name="T31" fmla="*/ 4351 h 4946"/>
                  <a:gd name="T32" fmla="*/ 1170 w 4947"/>
                  <a:gd name="T33" fmla="*/ 4576 h 4946"/>
                  <a:gd name="T34" fmla="*/ 1510 w 4947"/>
                  <a:gd name="T35" fmla="*/ 4752 h 4946"/>
                  <a:gd name="T36" fmla="*/ 1879 w 4947"/>
                  <a:gd name="T37" fmla="*/ 4874 h 4946"/>
                  <a:gd name="T38" fmla="*/ 2270 w 4947"/>
                  <a:gd name="T39" fmla="*/ 4938 h 4946"/>
                  <a:gd name="T40" fmla="*/ 2676 w 4947"/>
                  <a:gd name="T41" fmla="*/ 4938 h 4946"/>
                  <a:gd name="T42" fmla="*/ 3067 w 4947"/>
                  <a:gd name="T43" fmla="*/ 4874 h 4946"/>
                  <a:gd name="T44" fmla="*/ 3436 w 4947"/>
                  <a:gd name="T45" fmla="*/ 4752 h 4946"/>
                  <a:gd name="T46" fmla="*/ 3776 w 4947"/>
                  <a:gd name="T47" fmla="*/ 4576 h 4946"/>
                  <a:gd name="T48" fmla="*/ 4083 w 4947"/>
                  <a:gd name="T49" fmla="*/ 4351 h 4946"/>
                  <a:gd name="T50" fmla="*/ 4351 w 4947"/>
                  <a:gd name="T51" fmla="*/ 4083 h 4946"/>
                  <a:gd name="T52" fmla="*/ 4576 w 4947"/>
                  <a:gd name="T53" fmla="*/ 3776 h 4946"/>
                  <a:gd name="T54" fmla="*/ 4752 w 4947"/>
                  <a:gd name="T55" fmla="*/ 3436 h 4946"/>
                  <a:gd name="T56" fmla="*/ 4874 w 4947"/>
                  <a:gd name="T57" fmla="*/ 3067 h 4946"/>
                  <a:gd name="T58" fmla="*/ 4938 w 4947"/>
                  <a:gd name="T59" fmla="*/ 2676 h 4946"/>
                  <a:gd name="T60" fmla="*/ 4938 w 4947"/>
                  <a:gd name="T61" fmla="*/ 2270 h 4946"/>
                  <a:gd name="T62" fmla="*/ 4874 w 4947"/>
                  <a:gd name="T63" fmla="*/ 1879 h 4946"/>
                  <a:gd name="T64" fmla="*/ 4752 w 4947"/>
                  <a:gd name="T65" fmla="*/ 1510 h 4946"/>
                  <a:gd name="T66" fmla="*/ 4576 w 4947"/>
                  <a:gd name="T67" fmla="*/ 1170 h 4946"/>
                  <a:gd name="T68" fmla="*/ 4351 w 4947"/>
                  <a:gd name="T69" fmla="*/ 863 h 4946"/>
                  <a:gd name="T70" fmla="*/ 4083 w 4947"/>
                  <a:gd name="T71" fmla="*/ 595 h 4946"/>
                  <a:gd name="T72" fmla="*/ 3776 w 4947"/>
                  <a:gd name="T73" fmla="*/ 370 h 4946"/>
                  <a:gd name="T74" fmla="*/ 3436 w 4947"/>
                  <a:gd name="T75" fmla="*/ 194 h 4946"/>
                  <a:gd name="T76" fmla="*/ 3067 w 4947"/>
                  <a:gd name="T77" fmla="*/ 71 h 4946"/>
                  <a:gd name="T78" fmla="*/ 2676 w 4947"/>
                  <a:gd name="T79" fmla="*/ 8 h 4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947" h="4946">
                    <a:moveTo>
                      <a:pt x="2473" y="0"/>
                    </a:moveTo>
                    <a:lnTo>
                      <a:pt x="2270" y="8"/>
                    </a:lnTo>
                    <a:lnTo>
                      <a:pt x="2072" y="32"/>
                    </a:lnTo>
                    <a:lnTo>
                      <a:pt x="1879" y="71"/>
                    </a:lnTo>
                    <a:lnTo>
                      <a:pt x="1691" y="126"/>
                    </a:lnTo>
                    <a:lnTo>
                      <a:pt x="1510" y="194"/>
                    </a:lnTo>
                    <a:lnTo>
                      <a:pt x="1336" y="276"/>
                    </a:lnTo>
                    <a:lnTo>
                      <a:pt x="1170" y="370"/>
                    </a:lnTo>
                    <a:lnTo>
                      <a:pt x="1012" y="477"/>
                    </a:lnTo>
                    <a:lnTo>
                      <a:pt x="863" y="595"/>
                    </a:lnTo>
                    <a:lnTo>
                      <a:pt x="724" y="724"/>
                    </a:lnTo>
                    <a:lnTo>
                      <a:pt x="595" y="863"/>
                    </a:lnTo>
                    <a:lnTo>
                      <a:pt x="477" y="1012"/>
                    </a:lnTo>
                    <a:lnTo>
                      <a:pt x="370" y="1170"/>
                    </a:lnTo>
                    <a:lnTo>
                      <a:pt x="276" y="1336"/>
                    </a:lnTo>
                    <a:lnTo>
                      <a:pt x="194" y="1510"/>
                    </a:lnTo>
                    <a:lnTo>
                      <a:pt x="126" y="1691"/>
                    </a:lnTo>
                    <a:lnTo>
                      <a:pt x="71" y="1879"/>
                    </a:lnTo>
                    <a:lnTo>
                      <a:pt x="32" y="2072"/>
                    </a:lnTo>
                    <a:lnTo>
                      <a:pt x="8" y="2270"/>
                    </a:lnTo>
                    <a:lnTo>
                      <a:pt x="0" y="2473"/>
                    </a:lnTo>
                    <a:lnTo>
                      <a:pt x="8" y="2676"/>
                    </a:lnTo>
                    <a:lnTo>
                      <a:pt x="32" y="2874"/>
                    </a:lnTo>
                    <a:lnTo>
                      <a:pt x="71" y="3067"/>
                    </a:lnTo>
                    <a:lnTo>
                      <a:pt x="126" y="3255"/>
                    </a:lnTo>
                    <a:lnTo>
                      <a:pt x="194" y="3436"/>
                    </a:lnTo>
                    <a:lnTo>
                      <a:pt x="276" y="3610"/>
                    </a:lnTo>
                    <a:lnTo>
                      <a:pt x="370" y="3776"/>
                    </a:lnTo>
                    <a:lnTo>
                      <a:pt x="477" y="3934"/>
                    </a:lnTo>
                    <a:lnTo>
                      <a:pt x="595" y="4083"/>
                    </a:lnTo>
                    <a:lnTo>
                      <a:pt x="724" y="4222"/>
                    </a:lnTo>
                    <a:lnTo>
                      <a:pt x="863" y="4351"/>
                    </a:lnTo>
                    <a:lnTo>
                      <a:pt x="1012" y="4469"/>
                    </a:lnTo>
                    <a:lnTo>
                      <a:pt x="1170" y="4576"/>
                    </a:lnTo>
                    <a:lnTo>
                      <a:pt x="1336" y="4670"/>
                    </a:lnTo>
                    <a:lnTo>
                      <a:pt x="1510" y="4752"/>
                    </a:lnTo>
                    <a:lnTo>
                      <a:pt x="1691" y="4820"/>
                    </a:lnTo>
                    <a:lnTo>
                      <a:pt x="1879" y="4874"/>
                    </a:lnTo>
                    <a:lnTo>
                      <a:pt x="2072" y="4914"/>
                    </a:lnTo>
                    <a:lnTo>
                      <a:pt x="2270" y="4938"/>
                    </a:lnTo>
                    <a:lnTo>
                      <a:pt x="2473" y="4946"/>
                    </a:lnTo>
                    <a:lnTo>
                      <a:pt x="2676" y="4938"/>
                    </a:lnTo>
                    <a:lnTo>
                      <a:pt x="2874" y="4914"/>
                    </a:lnTo>
                    <a:lnTo>
                      <a:pt x="3067" y="4874"/>
                    </a:lnTo>
                    <a:lnTo>
                      <a:pt x="3255" y="4820"/>
                    </a:lnTo>
                    <a:lnTo>
                      <a:pt x="3436" y="4752"/>
                    </a:lnTo>
                    <a:lnTo>
                      <a:pt x="3610" y="4670"/>
                    </a:lnTo>
                    <a:lnTo>
                      <a:pt x="3776" y="4576"/>
                    </a:lnTo>
                    <a:lnTo>
                      <a:pt x="3934" y="4469"/>
                    </a:lnTo>
                    <a:lnTo>
                      <a:pt x="4083" y="4351"/>
                    </a:lnTo>
                    <a:lnTo>
                      <a:pt x="4222" y="4222"/>
                    </a:lnTo>
                    <a:lnTo>
                      <a:pt x="4351" y="4083"/>
                    </a:lnTo>
                    <a:lnTo>
                      <a:pt x="4469" y="3934"/>
                    </a:lnTo>
                    <a:lnTo>
                      <a:pt x="4576" y="3776"/>
                    </a:lnTo>
                    <a:lnTo>
                      <a:pt x="4670" y="3610"/>
                    </a:lnTo>
                    <a:lnTo>
                      <a:pt x="4752" y="3436"/>
                    </a:lnTo>
                    <a:lnTo>
                      <a:pt x="4820" y="3255"/>
                    </a:lnTo>
                    <a:lnTo>
                      <a:pt x="4874" y="3067"/>
                    </a:lnTo>
                    <a:lnTo>
                      <a:pt x="4914" y="2874"/>
                    </a:lnTo>
                    <a:lnTo>
                      <a:pt x="4938" y="2676"/>
                    </a:lnTo>
                    <a:lnTo>
                      <a:pt x="4946" y="2473"/>
                    </a:lnTo>
                    <a:lnTo>
                      <a:pt x="4938" y="2270"/>
                    </a:lnTo>
                    <a:lnTo>
                      <a:pt x="4914" y="2072"/>
                    </a:lnTo>
                    <a:lnTo>
                      <a:pt x="4874" y="1879"/>
                    </a:lnTo>
                    <a:lnTo>
                      <a:pt x="4820" y="1691"/>
                    </a:lnTo>
                    <a:lnTo>
                      <a:pt x="4752" y="1510"/>
                    </a:lnTo>
                    <a:lnTo>
                      <a:pt x="4670" y="1336"/>
                    </a:lnTo>
                    <a:lnTo>
                      <a:pt x="4576" y="1170"/>
                    </a:lnTo>
                    <a:lnTo>
                      <a:pt x="4469" y="1012"/>
                    </a:lnTo>
                    <a:lnTo>
                      <a:pt x="4351" y="863"/>
                    </a:lnTo>
                    <a:lnTo>
                      <a:pt x="4222" y="724"/>
                    </a:lnTo>
                    <a:lnTo>
                      <a:pt x="4083" y="595"/>
                    </a:lnTo>
                    <a:lnTo>
                      <a:pt x="3934" y="477"/>
                    </a:lnTo>
                    <a:lnTo>
                      <a:pt x="3776" y="370"/>
                    </a:lnTo>
                    <a:lnTo>
                      <a:pt x="3610" y="276"/>
                    </a:lnTo>
                    <a:lnTo>
                      <a:pt x="3436" y="194"/>
                    </a:lnTo>
                    <a:lnTo>
                      <a:pt x="3255" y="126"/>
                    </a:lnTo>
                    <a:lnTo>
                      <a:pt x="3067" y="71"/>
                    </a:lnTo>
                    <a:lnTo>
                      <a:pt x="2874" y="32"/>
                    </a:lnTo>
                    <a:lnTo>
                      <a:pt x="2676" y="8"/>
                    </a:lnTo>
                    <a:lnTo>
                      <a:pt x="2473" y="0"/>
                    </a:lnTo>
                  </a:path>
                </a:pathLst>
              </a:custGeom>
              <a:solidFill>
                <a:srgbClr val="F15A2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" name="Freeform 6"/>
              <p:cNvSpPr>
                <a:spLocks/>
              </p:cNvSpPr>
              <p:nvPr/>
            </p:nvSpPr>
            <p:spPr bwMode="auto">
              <a:xfrm>
                <a:off x="14187" y="2574"/>
                <a:ext cx="1826" cy="1827"/>
              </a:xfrm>
              <a:custGeom>
                <a:avLst/>
                <a:gdLst>
                  <a:gd name="T0" fmla="*/ 838 w 1826"/>
                  <a:gd name="T1" fmla="*/ 3 h 1827"/>
                  <a:gd name="T2" fmla="*/ 693 w 1826"/>
                  <a:gd name="T3" fmla="*/ 26 h 1827"/>
                  <a:gd name="T4" fmla="*/ 557 w 1826"/>
                  <a:gd name="T5" fmla="*/ 71 h 1827"/>
                  <a:gd name="T6" fmla="*/ 432 w 1826"/>
                  <a:gd name="T7" fmla="*/ 136 h 1827"/>
                  <a:gd name="T8" fmla="*/ 318 w 1826"/>
                  <a:gd name="T9" fmla="*/ 219 h 1827"/>
                  <a:gd name="T10" fmla="*/ 219 w 1826"/>
                  <a:gd name="T11" fmla="*/ 318 h 1827"/>
                  <a:gd name="T12" fmla="*/ 136 w 1826"/>
                  <a:gd name="T13" fmla="*/ 432 h 1827"/>
                  <a:gd name="T14" fmla="*/ 71 w 1826"/>
                  <a:gd name="T15" fmla="*/ 557 h 1827"/>
                  <a:gd name="T16" fmla="*/ 26 w 1826"/>
                  <a:gd name="T17" fmla="*/ 693 h 1827"/>
                  <a:gd name="T18" fmla="*/ 3 w 1826"/>
                  <a:gd name="T19" fmla="*/ 838 h 1827"/>
                  <a:gd name="T20" fmla="*/ 3 w 1826"/>
                  <a:gd name="T21" fmla="*/ 988 h 1827"/>
                  <a:gd name="T22" fmla="*/ 26 w 1826"/>
                  <a:gd name="T23" fmla="*/ 1132 h 1827"/>
                  <a:gd name="T24" fmla="*/ 71 w 1826"/>
                  <a:gd name="T25" fmla="*/ 1268 h 1827"/>
                  <a:gd name="T26" fmla="*/ 136 w 1826"/>
                  <a:gd name="T27" fmla="*/ 1394 h 1827"/>
                  <a:gd name="T28" fmla="*/ 219 w 1826"/>
                  <a:gd name="T29" fmla="*/ 1507 h 1827"/>
                  <a:gd name="T30" fmla="*/ 318 w 1826"/>
                  <a:gd name="T31" fmla="*/ 1606 h 1827"/>
                  <a:gd name="T32" fmla="*/ 432 w 1826"/>
                  <a:gd name="T33" fmla="*/ 1689 h 1827"/>
                  <a:gd name="T34" fmla="*/ 557 w 1826"/>
                  <a:gd name="T35" fmla="*/ 1754 h 1827"/>
                  <a:gd name="T36" fmla="*/ 693 w 1826"/>
                  <a:gd name="T37" fmla="*/ 1799 h 1827"/>
                  <a:gd name="T38" fmla="*/ 838 w 1826"/>
                  <a:gd name="T39" fmla="*/ 1823 h 1827"/>
                  <a:gd name="T40" fmla="*/ 988 w 1826"/>
                  <a:gd name="T41" fmla="*/ 1823 h 1827"/>
                  <a:gd name="T42" fmla="*/ 1132 w 1826"/>
                  <a:gd name="T43" fmla="*/ 1799 h 1827"/>
                  <a:gd name="T44" fmla="*/ 1268 w 1826"/>
                  <a:gd name="T45" fmla="*/ 1754 h 1827"/>
                  <a:gd name="T46" fmla="*/ 1394 w 1826"/>
                  <a:gd name="T47" fmla="*/ 1689 h 1827"/>
                  <a:gd name="T48" fmla="*/ 1507 w 1826"/>
                  <a:gd name="T49" fmla="*/ 1606 h 1827"/>
                  <a:gd name="T50" fmla="*/ 1606 w 1826"/>
                  <a:gd name="T51" fmla="*/ 1507 h 1827"/>
                  <a:gd name="T52" fmla="*/ 1689 w 1826"/>
                  <a:gd name="T53" fmla="*/ 1394 h 1827"/>
                  <a:gd name="T54" fmla="*/ 1754 w 1826"/>
                  <a:gd name="T55" fmla="*/ 1268 h 1827"/>
                  <a:gd name="T56" fmla="*/ 1799 w 1826"/>
                  <a:gd name="T57" fmla="*/ 1132 h 1827"/>
                  <a:gd name="T58" fmla="*/ 1823 w 1826"/>
                  <a:gd name="T59" fmla="*/ 988 h 1827"/>
                  <a:gd name="T60" fmla="*/ 1823 w 1826"/>
                  <a:gd name="T61" fmla="*/ 838 h 1827"/>
                  <a:gd name="T62" fmla="*/ 1799 w 1826"/>
                  <a:gd name="T63" fmla="*/ 693 h 1827"/>
                  <a:gd name="T64" fmla="*/ 1754 w 1826"/>
                  <a:gd name="T65" fmla="*/ 557 h 1827"/>
                  <a:gd name="T66" fmla="*/ 1689 w 1826"/>
                  <a:gd name="T67" fmla="*/ 432 h 1827"/>
                  <a:gd name="T68" fmla="*/ 1606 w 1826"/>
                  <a:gd name="T69" fmla="*/ 318 h 1827"/>
                  <a:gd name="T70" fmla="*/ 1507 w 1826"/>
                  <a:gd name="T71" fmla="*/ 219 h 1827"/>
                  <a:gd name="T72" fmla="*/ 1394 w 1826"/>
                  <a:gd name="T73" fmla="*/ 136 h 1827"/>
                  <a:gd name="T74" fmla="*/ 1268 w 1826"/>
                  <a:gd name="T75" fmla="*/ 71 h 1827"/>
                  <a:gd name="T76" fmla="*/ 1132 w 1826"/>
                  <a:gd name="T77" fmla="*/ 26 h 1827"/>
                  <a:gd name="T78" fmla="*/ 988 w 1826"/>
                  <a:gd name="T79" fmla="*/ 3 h 1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26" h="1827">
                    <a:moveTo>
                      <a:pt x="913" y="0"/>
                    </a:moveTo>
                    <a:lnTo>
                      <a:pt x="838" y="3"/>
                    </a:lnTo>
                    <a:lnTo>
                      <a:pt x="765" y="11"/>
                    </a:lnTo>
                    <a:lnTo>
                      <a:pt x="693" y="26"/>
                    </a:lnTo>
                    <a:lnTo>
                      <a:pt x="624" y="46"/>
                    </a:lnTo>
                    <a:lnTo>
                      <a:pt x="557" y="71"/>
                    </a:lnTo>
                    <a:lnTo>
                      <a:pt x="493" y="101"/>
                    </a:lnTo>
                    <a:lnTo>
                      <a:pt x="432" y="136"/>
                    </a:lnTo>
                    <a:lnTo>
                      <a:pt x="373" y="176"/>
                    </a:lnTo>
                    <a:lnTo>
                      <a:pt x="318" y="219"/>
                    </a:lnTo>
                    <a:lnTo>
                      <a:pt x="267" y="267"/>
                    </a:lnTo>
                    <a:lnTo>
                      <a:pt x="219" y="318"/>
                    </a:lnTo>
                    <a:lnTo>
                      <a:pt x="176" y="373"/>
                    </a:lnTo>
                    <a:lnTo>
                      <a:pt x="136" y="432"/>
                    </a:lnTo>
                    <a:lnTo>
                      <a:pt x="101" y="493"/>
                    </a:lnTo>
                    <a:lnTo>
                      <a:pt x="71" y="557"/>
                    </a:lnTo>
                    <a:lnTo>
                      <a:pt x="46" y="624"/>
                    </a:lnTo>
                    <a:lnTo>
                      <a:pt x="26" y="693"/>
                    </a:lnTo>
                    <a:lnTo>
                      <a:pt x="11" y="765"/>
                    </a:lnTo>
                    <a:lnTo>
                      <a:pt x="3" y="838"/>
                    </a:lnTo>
                    <a:lnTo>
                      <a:pt x="0" y="913"/>
                    </a:lnTo>
                    <a:lnTo>
                      <a:pt x="3" y="988"/>
                    </a:lnTo>
                    <a:lnTo>
                      <a:pt x="11" y="1061"/>
                    </a:lnTo>
                    <a:lnTo>
                      <a:pt x="26" y="1132"/>
                    </a:lnTo>
                    <a:lnTo>
                      <a:pt x="46" y="1201"/>
                    </a:lnTo>
                    <a:lnTo>
                      <a:pt x="71" y="1268"/>
                    </a:lnTo>
                    <a:lnTo>
                      <a:pt x="101" y="1332"/>
                    </a:lnTo>
                    <a:lnTo>
                      <a:pt x="136" y="1394"/>
                    </a:lnTo>
                    <a:lnTo>
                      <a:pt x="176" y="1452"/>
                    </a:lnTo>
                    <a:lnTo>
                      <a:pt x="219" y="1507"/>
                    </a:lnTo>
                    <a:lnTo>
                      <a:pt x="267" y="1558"/>
                    </a:lnTo>
                    <a:lnTo>
                      <a:pt x="318" y="1606"/>
                    </a:lnTo>
                    <a:lnTo>
                      <a:pt x="373" y="1650"/>
                    </a:lnTo>
                    <a:lnTo>
                      <a:pt x="432" y="1689"/>
                    </a:lnTo>
                    <a:lnTo>
                      <a:pt x="493" y="1724"/>
                    </a:lnTo>
                    <a:lnTo>
                      <a:pt x="557" y="1754"/>
                    </a:lnTo>
                    <a:lnTo>
                      <a:pt x="624" y="1779"/>
                    </a:lnTo>
                    <a:lnTo>
                      <a:pt x="693" y="1799"/>
                    </a:lnTo>
                    <a:lnTo>
                      <a:pt x="765" y="1814"/>
                    </a:lnTo>
                    <a:lnTo>
                      <a:pt x="838" y="1823"/>
                    </a:lnTo>
                    <a:lnTo>
                      <a:pt x="913" y="1826"/>
                    </a:lnTo>
                    <a:lnTo>
                      <a:pt x="988" y="1823"/>
                    </a:lnTo>
                    <a:lnTo>
                      <a:pt x="1061" y="1814"/>
                    </a:lnTo>
                    <a:lnTo>
                      <a:pt x="1132" y="1799"/>
                    </a:lnTo>
                    <a:lnTo>
                      <a:pt x="1201" y="1779"/>
                    </a:lnTo>
                    <a:lnTo>
                      <a:pt x="1268" y="1754"/>
                    </a:lnTo>
                    <a:lnTo>
                      <a:pt x="1332" y="1724"/>
                    </a:lnTo>
                    <a:lnTo>
                      <a:pt x="1394" y="1689"/>
                    </a:lnTo>
                    <a:lnTo>
                      <a:pt x="1452" y="1650"/>
                    </a:lnTo>
                    <a:lnTo>
                      <a:pt x="1507" y="1606"/>
                    </a:lnTo>
                    <a:lnTo>
                      <a:pt x="1558" y="1558"/>
                    </a:lnTo>
                    <a:lnTo>
                      <a:pt x="1606" y="1507"/>
                    </a:lnTo>
                    <a:lnTo>
                      <a:pt x="1650" y="1452"/>
                    </a:lnTo>
                    <a:lnTo>
                      <a:pt x="1689" y="1394"/>
                    </a:lnTo>
                    <a:lnTo>
                      <a:pt x="1724" y="1332"/>
                    </a:lnTo>
                    <a:lnTo>
                      <a:pt x="1754" y="1268"/>
                    </a:lnTo>
                    <a:lnTo>
                      <a:pt x="1779" y="1201"/>
                    </a:lnTo>
                    <a:lnTo>
                      <a:pt x="1799" y="1132"/>
                    </a:lnTo>
                    <a:lnTo>
                      <a:pt x="1814" y="1061"/>
                    </a:lnTo>
                    <a:lnTo>
                      <a:pt x="1823" y="988"/>
                    </a:lnTo>
                    <a:lnTo>
                      <a:pt x="1826" y="913"/>
                    </a:lnTo>
                    <a:lnTo>
                      <a:pt x="1823" y="838"/>
                    </a:lnTo>
                    <a:lnTo>
                      <a:pt x="1814" y="765"/>
                    </a:lnTo>
                    <a:lnTo>
                      <a:pt x="1799" y="693"/>
                    </a:lnTo>
                    <a:lnTo>
                      <a:pt x="1779" y="624"/>
                    </a:lnTo>
                    <a:lnTo>
                      <a:pt x="1754" y="557"/>
                    </a:lnTo>
                    <a:lnTo>
                      <a:pt x="1724" y="493"/>
                    </a:lnTo>
                    <a:lnTo>
                      <a:pt x="1689" y="432"/>
                    </a:lnTo>
                    <a:lnTo>
                      <a:pt x="1650" y="373"/>
                    </a:lnTo>
                    <a:lnTo>
                      <a:pt x="1606" y="318"/>
                    </a:lnTo>
                    <a:lnTo>
                      <a:pt x="1558" y="267"/>
                    </a:lnTo>
                    <a:lnTo>
                      <a:pt x="1507" y="219"/>
                    </a:lnTo>
                    <a:lnTo>
                      <a:pt x="1452" y="176"/>
                    </a:lnTo>
                    <a:lnTo>
                      <a:pt x="1394" y="136"/>
                    </a:lnTo>
                    <a:lnTo>
                      <a:pt x="1332" y="101"/>
                    </a:lnTo>
                    <a:lnTo>
                      <a:pt x="1268" y="71"/>
                    </a:lnTo>
                    <a:lnTo>
                      <a:pt x="1201" y="46"/>
                    </a:lnTo>
                    <a:lnTo>
                      <a:pt x="1132" y="26"/>
                    </a:lnTo>
                    <a:lnTo>
                      <a:pt x="1061" y="11"/>
                    </a:lnTo>
                    <a:lnTo>
                      <a:pt x="988" y="3"/>
                    </a:lnTo>
                    <a:lnTo>
                      <a:pt x="913" y="0"/>
                    </a:lnTo>
                  </a:path>
                </a:pathLst>
              </a:custGeom>
              <a:solidFill>
                <a:srgbClr val="F9A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4" name="Freeform 7"/>
              <p:cNvSpPr>
                <a:spLocks/>
              </p:cNvSpPr>
              <p:nvPr/>
            </p:nvSpPr>
            <p:spPr bwMode="auto">
              <a:xfrm>
                <a:off x="15108" y="4476"/>
                <a:ext cx="1071" cy="1072"/>
              </a:xfrm>
              <a:custGeom>
                <a:avLst/>
                <a:gdLst>
                  <a:gd name="T0" fmla="*/ 491 w 1071"/>
                  <a:gd name="T1" fmla="*/ 1 h 1072"/>
                  <a:gd name="T2" fmla="*/ 407 w 1071"/>
                  <a:gd name="T3" fmla="*/ 15 h 1072"/>
                  <a:gd name="T4" fmla="*/ 327 w 1071"/>
                  <a:gd name="T5" fmla="*/ 42 h 1072"/>
                  <a:gd name="T6" fmla="*/ 253 w 1071"/>
                  <a:gd name="T7" fmla="*/ 80 h 1072"/>
                  <a:gd name="T8" fmla="*/ 187 w 1071"/>
                  <a:gd name="T9" fmla="*/ 129 h 1072"/>
                  <a:gd name="T10" fmla="*/ 129 w 1071"/>
                  <a:gd name="T11" fmla="*/ 187 h 1072"/>
                  <a:gd name="T12" fmla="*/ 80 w 1071"/>
                  <a:gd name="T13" fmla="*/ 253 h 1072"/>
                  <a:gd name="T14" fmla="*/ 42 w 1071"/>
                  <a:gd name="T15" fmla="*/ 327 h 1072"/>
                  <a:gd name="T16" fmla="*/ 15 w 1071"/>
                  <a:gd name="T17" fmla="*/ 407 h 1072"/>
                  <a:gd name="T18" fmla="*/ 1 w 1071"/>
                  <a:gd name="T19" fmla="*/ 491 h 1072"/>
                  <a:gd name="T20" fmla="*/ 1 w 1071"/>
                  <a:gd name="T21" fmla="*/ 579 h 1072"/>
                  <a:gd name="T22" fmla="*/ 15 w 1071"/>
                  <a:gd name="T23" fmla="*/ 664 h 1072"/>
                  <a:gd name="T24" fmla="*/ 42 w 1071"/>
                  <a:gd name="T25" fmla="*/ 744 h 1072"/>
                  <a:gd name="T26" fmla="*/ 80 w 1071"/>
                  <a:gd name="T27" fmla="*/ 818 h 1072"/>
                  <a:gd name="T28" fmla="*/ 129 w 1071"/>
                  <a:gd name="T29" fmla="*/ 884 h 1072"/>
                  <a:gd name="T30" fmla="*/ 187 w 1071"/>
                  <a:gd name="T31" fmla="*/ 942 h 1072"/>
                  <a:gd name="T32" fmla="*/ 253 w 1071"/>
                  <a:gd name="T33" fmla="*/ 991 h 1072"/>
                  <a:gd name="T34" fmla="*/ 327 w 1071"/>
                  <a:gd name="T35" fmla="*/ 1029 h 1072"/>
                  <a:gd name="T36" fmla="*/ 407 w 1071"/>
                  <a:gd name="T37" fmla="*/ 1056 h 1072"/>
                  <a:gd name="T38" fmla="*/ 491 w 1071"/>
                  <a:gd name="T39" fmla="*/ 1070 h 1072"/>
                  <a:gd name="T40" fmla="*/ 579 w 1071"/>
                  <a:gd name="T41" fmla="*/ 1070 h 1072"/>
                  <a:gd name="T42" fmla="*/ 664 w 1071"/>
                  <a:gd name="T43" fmla="*/ 1056 h 1072"/>
                  <a:gd name="T44" fmla="*/ 744 w 1071"/>
                  <a:gd name="T45" fmla="*/ 1029 h 1072"/>
                  <a:gd name="T46" fmla="*/ 818 w 1071"/>
                  <a:gd name="T47" fmla="*/ 991 h 1072"/>
                  <a:gd name="T48" fmla="*/ 884 w 1071"/>
                  <a:gd name="T49" fmla="*/ 942 h 1072"/>
                  <a:gd name="T50" fmla="*/ 942 w 1071"/>
                  <a:gd name="T51" fmla="*/ 884 h 1072"/>
                  <a:gd name="T52" fmla="*/ 991 w 1071"/>
                  <a:gd name="T53" fmla="*/ 818 h 1072"/>
                  <a:gd name="T54" fmla="*/ 1029 w 1071"/>
                  <a:gd name="T55" fmla="*/ 744 h 1072"/>
                  <a:gd name="T56" fmla="*/ 1056 w 1071"/>
                  <a:gd name="T57" fmla="*/ 664 h 1072"/>
                  <a:gd name="T58" fmla="*/ 1070 w 1071"/>
                  <a:gd name="T59" fmla="*/ 579 h 1072"/>
                  <a:gd name="T60" fmla="*/ 1070 w 1071"/>
                  <a:gd name="T61" fmla="*/ 491 h 1072"/>
                  <a:gd name="T62" fmla="*/ 1056 w 1071"/>
                  <a:gd name="T63" fmla="*/ 407 h 1072"/>
                  <a:gd name="T64" fmla="*/ 1029 w 1071"/>
                  <a:gd name="T65" fmla="*/ 327 h 1072"/>
                  <a:gd name="T66" fmla="*/ 991 w 1071"/>
                  <a:gd name="T67" fmla="*/ 253 h 1072"/>
                  <a:gd name="T68" fmla="*/ 942 w 1071"/>
                  <a:gd name="T69" fmla="*/ 187 h 1072"/>
                  <a:gd name="T70" fmla="*/ 884 w 1071"/>
                  <a:gd name="T71" fmla="*/ 129 h 1072"/>
                  <a:gd name="T72" fmla="*/ 818 w 1071"/>
                  <a:gd name="T73" fmla="*/ 80 h 1072"/>
                  <a:gd name="T74" fmla="*/ 744 w 1071"/>
                  <a:gd name="T75" fmla="*/ 42 h 1072"/>
                  <a:gd name="T76" fmla="*/ 664 w 1071"/>
                  <a:gd name="T77" fmla="*/ 15 h 1072"/>
                  <a:gd name="T78" fmla="*/ 579 w 1071"/>
                  <a:gd name="T79" fmla="*/ 1 h 1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71" h="1072">
                    <a:moveTo>
                      <a:pt x="535" y="0"/>
                    </a:moveTo>
                    <a:lnTo>
                      <a:pt x="491" y="1"/>
                    </a:lnTo>
                    <a:lnTo>
                      <a:pt x="448" y="7"/>
                    </a:lnTo>
                    <a:lnTo>
                      <a:pt x="407" y="15"/>
                    </a:lnTo>
                    <a:lnTo>
                      <a:pt x="366" y="27"/>
                    </a:lnTo>
                    <a:lnTo>
                      <a:pt x="327" y="42"/>
                    </a:lnTo>
                    <a:lnTo>
                      <a:pt x="289" y="59"/>
                    </a:lnTo>
                    <a:lnTo>
                      <a:pt x="253" y="80"/>
                    </a:lnTo>
                    <a:lnTo>
                      <a:pt x="219" y="103"/>
                    </a:lnTo>
                    <a:lnTo>
                      <a:pt x="187" y="129"/>
                    </a:lnTo>
                    <a:lnTo>
                      <a:pt x="156" y="156"/>
                    </a:lnTo>
                    <a:lnTo>
                      <a:pt x="129" y="187"/>
                    </a:lnTo>
                    <a:lnTo>
                      <a:pt x="103" y="219"/>
                    </a:lnTo>
                    <a:lnTo>
                      <a:pt x="80" y="253"/>
                    </a:lnTo>
                    <a:lnTo>
                      <a:pt x="59" y="289"/>
                    </a:lnTo>
                    <a:lnTo>
                      <a:pt x="42" y="327"/>
                    </a:lnTo>
                    <a:lnTo>
                      <a:pt x="27" y="366"/>
                    </a:lnTo>
                    <a:lnTo>
                      <a:pt x="15" y="407"/>
                    </a:lnTo>
                    <a:lnTo>
                      <a:pt x="7" y="448"/>
                    </a:lnTo>
                    <a:lnTo>
                      <a:pt x="1" y="491"/>
                    </a:lnTo>
                    <a:lnTo>
                      <a:pt x="0" y="535"/>
                    </a:lnTo>
                    <a:lnTo>
                      <a:pt x="1" y="579"/>
                    </a:lnTo>
                    <a:lnTo>
                      <a:pt x="7" y="622"/>
                    </a:lnTo>
                    <a:lnTo>
                      <a:pt x="15" y="664"/>
                    </a:lnTo>
                    <a:lnTo>
                      <a:pt x="27" y="705"/>
                    </a:lnTo>
                    <a:lnTo>
                      <a:pt x="42" y="744"/>
                    </a:lnTo>
                    <a:lnTo>
                      <a:pt x="59" y="782"/>
                    </a:lnTo>
                    <a:lnTo>
                      <a:pt x="80" y="818"/>
                    </a:lnTo>
                    <a:lnTo>
                      <a:pt x="103" y="852"/>
                    </a:lnTo>
                    <a:lnTo>
                      <a:pt x="129" y="884"/>
                    </a:lnTo>
                    <a:lnTo>
                      <a:pt x="156" y="914"/>
                    </a:lnTo>
                    <a:lnTo>
                      <a:pt x="187" y="942"/>
                    </a:lnTo>
                    <a:lnTo>
                      <a:pt x="219" y="968"/>
                    </a:lnTo>
                    <a:lnTo>
                      <a:pt x="253" y="991"/>
                    </a:lnTo>
                    <a:lnTo>
                      <a:pt x="289" y="1012"/>
                    </a:lnTo>
                    <a:lnTo>
                      <a:pt x="327" y="1029"/>
                    </a:lnTo>
                    <a:lnTo>
                      <a:pt x="366" y="1044"/>
                    </a:lnTo>
                    <a:lnTo>
                      <a:pt x="407" y="1056"/>
                    </a:lnTo>
                    <a:lnTo>
                      <a:pt x="448" y="1064"/>
                    </a:lnTo>
                    <a:lnTo>
                      <a:pt x="491" y="1070"/>
                    </a:lnTo>
                    <a:lnTo>
                      <a:pt x="535" y="1071"/>
                    </a:lnTo>
                    <a:lnTo>
                      <a:pt x="579" y="1070"/>
                    </a:lnTo>
                    <a:lnTo>
                      <a:pt x="622" y="1064"/>
                    </a:lnTo>
                    <a:lnTo>
                      <a:pt x="664" y="1056"/>
                    </a:lnTo>
                    <a:lnTo>
                      <a:pt x="705" y="1044"/>
                    </a:lnTo>
                    <a:lnTo>
                      <a:pt x="744" y="1029"/>
                    </a:lnTo>
                    <a:lnTo>
                      <a:pt x="782" y="1012"/>
                    </a:lnTo>
                    <a:lnTo>
                      <a:pt x="818" y="991"/>
                    </a:lnTo>
                    <a:lnTo>
                      <a:pt x="852" y="968"/>
                    </a:lnTo>
                    <a:lnTo>
                      <a:pt x="884" y="942"/>
                    </a:lnTo>
                    <a:lnTo>
                      <a:pt x="914" y="914"/>
                    </a:lnTo>
                    <a:lnTo>
                      <a:pt x="942" y="884"/>
                    </a:lnTo>
                    <a:lnTo>
                      <a:pt x="968" y="852"/>
                    </a:lnTo>
                    <a:lnTo>
                      <a:pt x="991" y="818"/>
                    </a:lnTo>
                    <a:lnTo>
                      <a:pt x="1012" y="782"/>
                    </a:lnTo>
                    <a:lnTo>
                      <a:pt x="1029" y="744"/>
                    </a:lnTo>
                    <a:lnTo>
                      <a:pt x="1044" y="705"/>
                    </a:lnTo>
                    <a:lnTo>
                      <a:pt x="1056" y="664"/>
                    </a:lnTo>
                    <a:lnTo>
                      <a:pt x="1064" y="622"/>
                    </a:lnTo>
                    <a:lnTo>
                      <a:pt x="1070" y="579"/>
                    </a:lnTo>
                    <a:lnTo>
                      <a:pt x="1071" y="535"/>
                    </a:lnTo>
                    <a:lnTo>
                      <a:pt x="1070" y="491"/>
                    </a:lnTo>
                    <a:lnTo>
                      <a:pt x="1064" y="448"/>
                    </a:lnTo>
                    <a:lnTo>
                      <a:pt x="1056" y="407"/>
                    </a:lnTo>
                    <a:lnTo>
                      <a:pt x="1044" y="366"/>
                    </a:lnTo>
                    <a:lnTo>
                      <a:pt x="1029" y="327"/>
                    </a:lnTo>
                    <a:lnTo>
                      <a:pt x="1012" y="289"/>
                    </a:lnTo>
                    <a:lnTo>
                      <a:pt x="991" y="253"/>
                    </a:lnTo>
                    <a:lnTo>
                      <a:pt x="968" y="219"/>
                    </a:lnTo>
                    <a:lnTo>
                      <a:pt x="942" y="187"/>
                    </a:lnTo>
                    <a:lnTo>
                      <a:pt x="914" y="156"/>
                    </a:lnTo>
                    <a:lnTo>
                      <a:pt x="884" y="129"/>
                    </a:lnTo>
                    <a:lnTo>
                      <a:pt x="852" y="103"/>
                    </a:lnTo>
                    <a:lnTo>
                      <a:pt x="818" y="80"/>
                    </a:lnTo>
                    <a:lnTo>
                      <a:pt x="782" y="59"/>
                    </a:lnTo>
                    <a:lnTo>
                      <a:pt x="744" y="42"/>
                    </a:lnTo>
                    <a:lnTo>
                      <a:pt x="705" y="27"/>
                    </a:lnTo>
                    <a:lnTo>
                      <a:pt x="664" y="15"/>
                    </a:lnTo>
                    <a:lnTo>
                      <a:pt x="622" y="7"/>
                    </a:lnTo>
                    <a:lnTo>
                      <a:pt x="579" y="1"/>
                    </a:lnTo>
                    <a:lnTo>
                      <a:pt x="535" y="0"/>
                    </a:lnTo>
                  </a:path>
                </a:pathLst>
              </a:custGeom>
              <a:solidFill>
                <a:srgbClr val="8394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45" name="Freeform 8"/>
              <p:cNvSpPr>
                <a:spLocks/>
              </p:cNvSpPr>
              <p:nvPr/>
            </p:nvSpPr>
            <p:spPr bwMode="auto">
              <a:xfrm>
                <a:off x="12080" y="4047"/>
                <a:ext cx="3067" cy="3136"/>
              </a:xfrm>
              <a:custGeom>
                <a:avLst/>
                <a:gdLst>
                  <a:gd name="T0" fmla="*/ 1362 w 2968"/>
                  <a:gd name="T1" fmla="*/ 4 h 2968"/>
                  <a:gd name="T2" fmla="*/ 1127 w 2968"/>
                  <a:gd name="T3" fmla="*/ 43 h 2968"/>
                  <a:gd name="T4" fmla="*/ 906 w 2968"/>
                  <a:gd name="T5" fmla="*/ 116 h 2968"/>
                  <a:gd name="T6" fmla="*/ 702 w 2968"/>
                  <a:gd name="T7" fmla="*/ 222 h 2968"/>
                  <a:gd name="T8" fmla="*/ 518 w 2968"/>
                  <a:gd name="T9" fmla="*/ 357 h 2968"/>
                  <a:gd name="T10" fmla="*/ 357 w 2968"/>
                  <a:gd name="T11" fmla="*/ 518 h 2968"/>
                  <a:gd name="T12" fmla="*/ 222 w 2968"/>
                  <a:gd name="T13" fmla="*/ 702 h 2968"/>
                  <a:gd name="T14" fmla="*/ 116 w 2968"/>
                  <a:gd name="T15" fmla="*/ 906 h 2968"/>
                  <a:gd name="T16" fmla="*/ 43 w 2968"/>
                  <a:gd name="T17" fmla="*/ 1127 h 2968"/>
                  <a:gd name="T18" fmla="*/ 4 w 2968"/>
                  <a:gd name="T19" fmla="*/ 1362 h 2968"/>
                  <a:gd name="T20" fmla="*/ 4 w 2968"/>
                  <a:gd name="T21" fmla="*/ 1605 h 2968"/>
                  <a:gd name="T22" fmla="*/ 43 w 2968"/>
                  <a:gd name="T23" fmla="*/ 1840 h 2968"/>
                  <a:gd name="T24" fmla="*/ 116 w 2968"/>
                  <a:gd name="T25" fmla="*/ 2061 h 2968"/>
                  <a:gd name="T26" fmla="*/ 222 w 2968"/>
                  <a:gd name="T27" fmla="*/ 2265 h 2968"/>
                  <a:gd name="T28" fmla="*/ 357 w 2968"/>
                  <a:gd name="T29" fmla="*/ 2449 h 2968"/>
                  <a:gd name="T30" fmla="*/ 518 w 2968"/>
                  <a:gd name="T31" fmla="*/ 2610 h 2968"/>
                  <a:gd name="T32" fmla="*/ 702 w 2968"/>
                  <a:gd name="T33" fmla="*/ 2745 h 2968"/>
                  <a:gd name="T34" fmla="*/ 906 w 2968"/>
                  <a:gd name="T35" fmla="*/ 2851 h 2968"/>
                  <a:gd name="T36" fmla="*/ 1127 w 2968"/>
                  <a:gd name="T37" fmla="*/ 2924 h 2968"/>
                  <a:gd name="T38" fmla="*/ 1362 w 2968"/>
                  <a:gd name="T39" fmla="*/ 2963 h 2968"/>
                  <a:gd name="T40" fmla="*/ 1605 w 2968"/>
                  <a:gd name="T41" fmla="*/ 2963 h 2968"/>
                  <a:gd name="T42" fmla="*/ 1840 w 2968"/>
                  <a:gd name="T43" fmla="*/ 2924 h 2968"/>
                  <a:gd name="T44" fmla="*/ 2061 w 2968"/>
                  <a:gd name="T45" fmla="*/ 2851 h 2968"/>
                  <a:gd name="T46" fmla="*/ 2265 w 2968"/>
                  <a:gd name="T47" fmla="*/ 2745 h 2968"/>
                  <a:gd name="T48" fmla="*/ 2449 w 2968"/>
                  <a:gd name="T49" fmla="*/ 2610 h 2968"/>
                  <a:gd name="T50" fmla="*/ 2610 w 2968"/>
                  <a:gd name="T51" fmla="*/ 2449 h 2968"/>
                  <a:gd name="T52" fmla="*/ 2745 w 2968"/>
                  <a:gd name="T53" fmla="*/ 2265 h 2968"/>
                  <a:gd name="T54" fmla="*/ 2851 w 2968"/>
                  <a:gd name="T55" fmla="*/ 2061 h 2968"/>
                  <a:gd name="T56" fmla="*/ 2924 w 2968"/>
                  <a:gd name="T57" fmla="*/ 1840 h 2968"/>
                  <a:gd name="T58" fmla="*/ 2963 w 2968"/>
                  <a:gd name="T59" fmla="*/ 1605 h 2968"/>
                  <a:gd name="T60" fmla="*/ 2963 w 2968"/>
                  <a:gd name="T61" fmla="*/ 1362 h 2968"/>
                  <a:gd name="T62" fmla="*/ 2924 w 2968"/>
                  <a:gd name="T63" fmla="*/ 1127 h 2968"/>
                  <a:gd name="T64" fmla="*/ 2851 w 2968"/>
                  <a:gd name="T65" fmla="*/ 906 h 2968"/>
                  <a:gd name="T66" fmla="*/ 2745 w 2968"/>
                  <a:gd name="T67" fmla="*/ 702 h 2968"/>
                  <a:gd name="T68" fmla="*/ 2610 w 2968"/>
                  <a:gd name="T69" fmla="*/ 518 h 2968"/>
                  <a:gd name="T70" fmla="*/ 2449 w 2968"/>
                  <a:gd name="T71" fmla="*/ 357 h 2968"/>
                  <a:gd name="T72" fmla="*/ 2265 w 2968"/>
                  <a:gd name="T73" fmla="*/ 222 h 2968"/>
                  <a:gd name="T74" fmla="*/ 2061 w 2968"/>
                  <a:gd name="T75" fmla="*/ 116 h 2968"/>
                  <a:gd name="T76" fmla="*/ 1840 w 2968"/>
                  <a:gd name="T77" fmla="*/ 43 h 2968"/>
                  <a:gd name="T78" fmla="*/ 1605 w 2968"/>
                  <a:gd name="T79" fmla="*/ 4 h 2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968" h="2968">
                    <a:moveTo>
                      <a:pt x="1484" y="0"/>
                    </a:moveTo>
                    <a:lnTo>
                      <a:pt x="1362" y="4"/>
                    </a:lnTo>
                    <a:lnTo>
                      <a:pt x="1243" y="19"/>
                    </a:lnTo>
                    <a:lnTo>
                      <a:pt x="1127" y="43"/>
                    </a:lnTo>
                    <a:lnTo>
                      <a:pt x="1014" y="75"/>
                    </a:lnTo>
                    <a:lnTo>
                      <a:pt x="906" y="116"/>
                    </a:lnTo>
                    <a:lnTo>
                      <a:pt x="802" y="165"/>
                    </a:lnTo>
                    <a:lnTo>
                      <a:pt x="702" y="222"/>
                    </a:lnTo>
                    <a:lnTo>
                      <a:pt x="607" y="286"/>
                    </a:lnTo>
                    <a:lnTo>
                      <a:pt x="518" y="357"/>
                    </a:lnTo>
                    <a:lnTo>
                      <a:pt x="434" y="434"/>
                    </a:lnTo>
                    <a:lnTo>
                      <a:pt x="357" y="518"/>
                    </a:lnTo>
                    <a:lnTo>
                      <a:pt x="286" y="607"/>
                    </a:lnTo>
                    <a:lnTo>
                      <a:pt x="222" y="702"/>
                    </a:lnTo>
                    <a:lnTo>
                      <a:pt x="165" y="802"/>
                    </a:lnTo>
                    <a:lnTo>
                      <a:pt x="116" y="906"/>
                    </a:lnTo>
                    <a:lnTo>
                      <a:pt x="75" y="1014"/>
                    </a:lnTo>
                    <a:lnTo>
                      <a:pt x="43" y="1127"/>
                    </a:lnTo>
                    <a:lnTo>
                      <a:pt x="19" y="1243"/>
                    </a:lnTo>
                    <a:lnTo>
                      <a:pt x="4" y="1362"/>
                    </a:lnTo>
                    <a:lnTo>
                      <a:pt x="0" y="1484"/>
                    </a:lnTo>
                    <a:lnTo>
                      <a:pt x="4" y="1605"/>
                    </a:lnTo>
                    <a:lnTo>
                      <a:pt x="19" y="1724"/>
                    </a:lnTo>
                    <a:lnTo>
                      <a:pt x="43" y="1840"/>
                    </a:lnTo>
                    <a:lnTo>
                      <a:pt x="75" y="1953"/>
                    </a:lnTo>
                    <a:lnTo>
                      <a:pt x="116" y="2061"/>
                    </a:lnTo>
                    <a:lnTo>
                      <a:pt x="165" y="2166"/>
                    </a:lnTo>
                    <a:lnTo>
                      <a:pt x="222" y="2265"/>
                    </a:lnTo>
                    <a:lnTo>
                      <a:pt x="286" y="2360"/>
                    </a:lnTo>
                    <a:lnTo>
                      <a:pt x="357" y="2449"/>
                    </a:lnTo>
                    <a:lnTo>
                      <a:pt x="434" y="2533"/>
                    </a:lnTo>
                    <a:lnTo>
                      <a:pt x="518" y="2610"/>
                    </a:lnTo>
                    <a:lnTo>
                      <a:pt x="607" y="2681"/>
                    </a:lnTo>
                    <a:lnTo>
                      <a:pt x="702" y="2745"/>
                    </a:lnTo>
                    <a:lnTo>
                      <a:pt x="802" y="2802"/>
                    </a:lnTo>
                    <a:lnTo>
                      <a:pt x="906" y="2851"/>
                    </a:lnTo>
                    <a:lnTo>
                      <a:pt x="1014" y="2892"/>
                    </a:lnTo>
                    <a:lnTo>
                      <a:pt x="1127" y="2924"/>
                    </a:lnTo>
                    <a:lnTo>
                      <a:pt x="1243" y="2948"/>
                    </a:lnTo>
                    <a:lnTo>
                      <a:pt x="1362" y="2963"/>
                    </a:lnTo>
                    <a:lnTo>
                      <a:pt x="1484" y="2968"/>
                    </a:lnTo>
                    <a:lnTo>
                      <a:pt x="1605" y="2963"/>
                    </a:lnTo>
                    <a:lnTo>
                      <a:pt x="1724" y="2948"/>
                    </a:lnTo>
                    <a:lnTo>
                      <a:pt x="1840" y="2924"/>
                    </a:lnTo>
                    <a:lnTo>
                      <a:pt x="1953" y="2892"/>
                    </a:lnTo>
                    <a:lnTo>
                      <a:pt x="2061" y="2851"/>
                    </a:lnTo>
                    <a:lnTo>
                      <a:pt x="2166" y="2802"/>
                    </a:lnTo>
                    <a:lnTo>
                      <a:pt x="2265" y="2745"/>
                    </a:lnTo>
                    <a:lnTo>
                      <a:pt x="2360" y="2681"/>
                    </a:lnTo>
                    <a:lnTo>
                      <a:pt x="2449" y="2610"/>
                    </a:lnTo>
                    <a:lnTo>
                      <a:pt x="2533" y="2533"/>
                    </a:lnTo>
                    <a:lnTo>
                      <a:pt x="2610" y="2449"/>
                    </a:lnTo>
                    <a:lnTo>
                      <a:pt x="2681" y="2360"/>
                    </a:lnTo>
                    <a:lnTo>
                      <a:pt x="2745" y="2265"/>
                    </a:lnTo>
                    <a:lnTo>
                      <a:pt x="2802" y="2166"/>
                    </a:lnTo>
                    <a:lnTo>
                      <a:pt x="2851" y="2061"/>
                    </a:lnTo>
                    <a:lnTo>
                      <a:pt x="2892" y="1953"/>
                    </a:lnTo>
                    <a:lnTo>
                      <a:pt x="2924" y="1840"/>
                    </a:lnTo>
                    <a:lnTo>
                      <a:pt x="2948" y="1724"/>
                    </a:lnTo>
                    <a:lnTo>
                      <a:pt x="2963" y="1605"/>
                    </a:lnTo>
                    <a:lnTo>
                      <a:pt x="2968" y="1484"/>
                    </a:lnTo>
                    <a:lnTo>
                      <a:pt x="2963" y="1362"/>
                    </a:lnTo>
                    <a:lnTo>
                      <a:pt x="2948" y="1243"/>
                    </a:lnTo>
                    <a:lnTo>
                      <a:pt x="2924" y="1127"/>
                    </a:lnTo>
                    <a:lnTo>
                      <a:pt x="2892" y="1014"/>
                    </a:lnTo>
                    <a:lnTo>
                      <a:pt x="2851" y="906"/>
                    </a:lnTo>
                    <a:lnTo>
                      <a:pt x="2802" y="802"/>
                    </a:lnTo>
                    <a:lnTo>
                      <a:pt x="2745" y="702"/>
                    </a:lnTo>
                    <a:lnTo>
                      <a:pt x="2681" y="607"/>
                    </a:lnTo>
                    <a:lnTo>
                      <a:pt x="2610" y="518"/>
                    </a:lnTo>
                    <a:lnTo>
                      <a:pt x="2533" y="434"/>
                    </a:lnTo>
                    <a:lnTo>
                      <a:pt x="2449" y="357"/>
                    </a:lnTo>
                    <a:lnTo>
                      <a:pt x="2360" y="286"/>
                    </a:lnTo>
                    <a:lnTo>
                      <a:pt x="2265" y="222"/>
                    </a:lnTo>
                    <a:lnTo>
                      <a:pt x="2166" y="165"/>
                    </a:lnTo>
                    <a:lnTo>
                      <a:pt x="2061" y="116"/>
                    </a:lnTo>
                    <a:lnTo>
                      <a:pt x="1953" y="75"/>
                    </a:lnTo>
                    <a:lnTo>
                      <a:pt x="1840" y="43"/>
                    </a:lnTo>
                    <a:lnTo>
                      <a:pt x="1724" y="19"/>
                    </a:lnTo>
                    <a:lnTo>
                      <a:pt x="1605" y="4"/>
                    </a:lnTo>
                    <a:lnTo>
                      <a:pt x="1484" y="0"/>
                    </a:lnTo>
                  </a:path>
                </a:pathLst>
              </a:custGeom>
              <a:solidFill>
                <a:srgbClr val="0054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HK" altLang="en-US">
                  <a:solidFill>
                    <a:prstClr val="black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5260683" y="2276909"/>
              <a:ext cx="1372492" cy="492443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altLang="zh-HK" sz="2600" b="1" kern="0" spc="-15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137.29M</a:t>
              </a:r>
              <a:endParaRPr lang="zh-HK" altLang="en-US" b="1" kern="0" spc="-150" baseline="60000" dirty="0">
                <a:solidFill>
                  <a:prstClr val="white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097564" y="2707796"/>
              <a:ext cx="115127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kern="0" spc="100" dirty="0" err="1" smtClean="0">
                  <a:solidFill>
                    <a:prstClr val="white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Wireline</a:t>
              </a:r>
              <a:endParaRPr lang="en-US" altLang="zh-CN" sz="1200" kern="0" spc="100" dirty="0" smtClean="0">
                <a:solidFill>
                  <a:prstClr val="white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endParaRPr>
            </a:p>
            <a:p>
              <a:r>
                <a:rPr lang="en-US" altLang="zh-HK" sz="1200" kern="0" spc="1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Broadband</a:t>
              </a:r>
            </a:p>
            <a:p>
              <a:r>
                <a:rPr lang="en-US" altLang="zh-HK" sz="1200" kern="0" spc="1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subscribers</a:t>
              </a:r>
              <a:endParaRPr lang="zh-HK" altLang="en-US" sz="1200" kern="0" spc="100" dirty="0">
                <a:solidFill>
                  <a:prstClr val="white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253467" y="2769352"/>
              <a:ext cx="98135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200" kern="0" spc="1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including</a:t>
              </a:r>
              <a:endParaRPr lang="zh-HK" altLang="en-US" sz="1200" kern="0" spc="100" dirty="0">
                <a:solidFill>
                  <a:prstClr val="white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6220656" y="2950010"/>
              <a:ext cx="1074333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r>
                <a:rPr lang="en-US" altLang="zh-HK" sz="2000" b="1" kern="0" spc="-15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130.17M</a:t>
              </a:r>
              <a:endParaRPr lang="zh-HK" altLang="en-US" sz="1400" b="1" kern="0" spc="-150" baseline="60000" dirty="0">
                <a:solidFill>
                  <a:prstClr val="white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265939" y="3205000"/>
              <a:ext cx="1051890" cy="5770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050" kern="0" spc="1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Optical </a:t>
              </a:r>
            </a:p>
            <a:p>
              <a:pPr algn="ctr"/>
              <a:r>
                <a:rPr lang="en-US" altLang="zh-CN" sz="1050" kern="0" spc="1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Fiber </a:t>
              </a:r>
            </a:p>
            <a:p>
              <a:pPr algn="ctr"/>
              <a:r>
                <a:rPr lang="en-US" altLang="zh-CN" sz="1050" kern="0" spc="100" dirty="0" smtClean="0">
                  <a:solidFill>
                    <a:prstClr val="white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subscribers</a:t>
              </a:r>
            </a:p>
          </p:txBody>
        </p:sp>
        <p:sp>
          <p:nvSpPr>
            <p:cNvPr id="40" name="矩形 39"/>
            <p:cNvSpPr/>
            <p:nvPr/>
          </p:nvSpPr>
          <p:spPr>
            <a:xfrm>
              <a:off x="4956908" y="1630310"/>
              <a:ext cx="271837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1400" kern="0" spc="80" dirty="0" smtClean="0">
                  <a:solidFill>
                    <a:srgbClr val="757575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broadband operator with </a:t>
              </a:r>
              <a:endParaRPr lang="zh-HK" altLang="en-US" sz="1400" kern="0" spc="80" dirty="0">
                <a:solidFill>
                  <a:srgbClr val="757575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4730925" y="1306540"/>
              <a:ext cx="19832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000" b="1" kern="0" dirty="0">
                  <a:solidFill>
                    <a:srgbClr val="0054A6"/>
                  </a:solidFill>
                  <a:latin typeface="Century Gothic" panose="020B0502020202020204" pitchFamily="34" charset="0"/>
                  <a:ea typeface="Microsoft YaHei" panose="020B0503020204020204" pitchFamily="34" charset="-122"/>
                  <a:cs typeface="微軟正黑體" panose="020B0604030504040204" pitchFamily="34" charset="-120"/>
                </a:rPr>
                <a:t>World’s largest</a:t>
              </a:r>
              <a:endParaRPr lang="zh-HK" altLang="en-US" sz="2000" b="1" kern="0" dirty="0">
                <a:solidFill>
                  <a:srgbClr val="0054A6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endParaRPr>
            </a:p>
          </p:txBody>
        </p:sp>
      </p:grpSp>
      <p:sp>
        <p:nvSpPr>
          <p:cNvPr id="46" name="Freeform 5"/>
          <p:cNvSpPr>
            <a:spLocks/>
          </p:cNvSpPr>
          <p:nvPr/>
        </p:nvSpPr>
        <p:spPr bwMode="auto">
          <a:xfrm>
            <a:off x="8446962" y="1721364"/>
            <a:ext cx="2034768" cy="1977529"/>
          </a:xfrm>
          <a:custGeom>
            <a:avLst/>
            <a:gdLst>
              <a:gd name="T0" fmla="*/ 2270 w 4947"/>
              <a:gd name="T1" fmla="*/ 8 h 4946"/>
              <a:gd name="T2" fmla="*/ 1879 w 4947"/>
              <a:gd name="T3" fmla="*/ 71 h 4946"/>
              <a:gd name="T4" fmla="*/ 1510 w 4947"/>
              <a:gd name="T5" fmla="*/ 194 h 4946"/>
              <a:gd name="T6" fmla="*/ 1170 w 4947"/>
              <a:gd name="T7" fmla="*/ 370 h 4946"/>
              <a:gd name="T8" fmla="*/ 863 w 4947"/>
              <a:gd name="T9" fmla="*/ 595 h 4946"/>
              <a:gd name="T10" fmla="*/ 595 w 4947"/>
              <a:gd name="T11" fmla="*/ 863 h 4946"/>
              <a:gd name="T12" fmla="*/ 370 w 4947"/>
              <a:gd name="T13" fmla="*/ 1170 h 4946"/>
              <a:gd name="T14" fmla="*/ 194 w 4947"/>
              <a:gd name="T15" fmla="*/ 1510 h 4946"/>
              <a:gd name="T16" fmla="*/ 71 w 4947"/>
              <a:gd name="T17" fmla="*/ 1879 h 4946"/>
              <a:gd name="T18" fmla="*/ 8 w 4947"/>
              <a:gd name="T19" fmla="*/ 2270 h 4946"/>
              <a:gd name="T20" fmla="*/ 8 w 4947"/>
              <a:gd name="T21" fmla="*/ 2676 h 4946"/>
              <a:gd name="T22" fmla="*/ 71 w 4947"/>
              <a:gd name="T23" fmla="*/ 3067 h 4946"/>
              <a:gd name="T24" fmla="*/ 194 w 4947"/>
              <a:gd name="T25" fmla="*/ 3436 h 4946"/>
              <a:gd name="T26" fmla="*/ 370 w 4947"/>
              <a:gd name="T27" fmla="*/ 3776 h 4946"/>
              <a:gd name="T28" fmla="*/ 595 w 4947"/>
              <a:gd name="T29" fmla="*/ 4083 h 4946"/>
              <a:gd name="T30" fmla="*/ 863 w 4947"/>
              <a:gd name="T31" fmla="*/ 4351 h 4946"/>
              <a:gd name="T32" fmla="*/ 1170 w 4947"/>
              <a:gd name="T33" fmla="*/ 4576 h 4946"/>
              <a:gd name="T34" fmla="*/ 1510 w 4947"/>
              <a:gd name="T35" fmla="*/ 4752 h 4946"/>
              <a:gd name="T36" fmla="*/ 1879 w 4947"/>
              <a:gd name="T37" fmla="*/ 4874 h 4946"/>
              <a:gd name="T38" fmla="*/ 2270 w 4947"/>
              <a:gd name="T39" fmla="*/ 4938 h 4946"/>
              <a:gd name="T40" fmla="*/ 2676 w 4947"/>
              <a:gd name="T41" fmla="*/ 4938 h 4946"/>
              <a:gd name="T42" fmla="*/ 3067 w 4947"/>
              <a:gd name="T43" fmla="*/ 4874 h 4946"/>
              <a:gd name="T44" fmla="*/ 3436 w 4947"/>
              <a:gd name="T45" fmla="*/ 4752 h 4946"/>
              <a:gd name="T46" fmla="*/ 3776 w 4947"/>
              <a:gd name="T47" fmla="*/ 4576 h 4946"/>
              <a:gd name="T48" fmla="*/ 4083 w 4947"/>
              <a:gd name="T49" fmla="*/ 4351 h 4946"/>
              <a:gd name="T50" fmla="*/ 4351 w 4947"/>
              <a:gd name="T51" fmla="*/ 4083 h 4946"/>
              <a:gd name="T52" fmla="*/ 4576 w 4947"/>
              <a:gd name="T53" fmla="*/ 3776 h 4946"/>
              <a:gd name="T54" fmla="*/ 4752 w 4947"/>
              <a:gd name="T55" fmla="*/ 3436 h 4946"/>
              <a:gd name="T56" fmla="*/ 4874 w 4947"/>
              <a:gd name="T57" fmla="*/ 3067 h 4946"/>
              <a:gd name="T58" fmla="*/ 4938 w 4947"/>
              <a:gd name="T59" fmla="*/ 2676 h 4946"/>
              <a:gd name="T60" fmla="*/ 4938 w 4947"/>
              <a:gd name="T61" fmla="*/ 2270 h 4946"/>
              <a:gd name="T62" fmla="*/ 4874 w 4947"/>
              <a:gd name="T63" fmla="*/ 1879 h 4946"/>
              <a:gd name="T64" fmla="*/ 4752 w 4947"/>
              <a:gd name="T65" fmla="*/ 1510 h 4946"/>
              <a:gd name="T66" fmla="*/ 4576 w 4947"/>
              <a:gd name="T67" fmla="*/ 1170 h 4946"/>
              <a:gd name="T68" fmla="*/ 4351 w 4947"/>
              <a:gd name="T69" fmla="*/ 863 h 4946"/>
              <a:gd name="T70" fmla="*/ 4083 w 4947"/>
              <a:gd name="T71" fmla="*/ 595 h 4946"/>
              <a:gd name="T72" fmla="*/ 3776 w 4947"/>
              <a:gd name="T73" fmla="*/ 370 h 4946"/>
              <a:gd name="T74" fmla="*/ 3436 w 4947"/>
              <a:gd name="T75" fmla="*/ 194 h 4946"/>
              <a:gd name="T76" fmla="*/ 3067 w 4947"/>
              <a:gd name="T77" fmla="*/ 71 h 4946"/>
              <a:gd name="T78" fmla="*/ 2676 w 4947"/>
              <a:gd name="T79" fmla="*/ 8 h 49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47" h="4946">
                <a:moveTo>
                  <a:pt x="2473" y="0"/>
                </a:moveTo>
                <a:lnTo>
                  <a:pt x="2270" y="8"/>
                </a:lnTo>
                <a:lnTo>
                  <a:pt x="2072" y="32"/>
                </a:lnTo>
                <a:lnTo>
                  <a:pt x="1879" y="71"/>
                </a:lnTo>
                <a:lnTo>
                  <a:pt x="1691" y="126"/>
                </a:lnTo>
                <a:lnTo>
                  <a:pt x="1510" y="194"/>
                </a:lnTo>
                <a:lnTo>
                  <a:pt x="1336" y="276"/>
                </a:lnTo>
                <a:lnTo>
                  <a:pt x="1170" y="370"/>
                </a:lnTo>
                <a:lnTo>
                  <a:pt x="1012" y="477"/>
                </a:lnTo>
                <a:lnTo>
                  <a:pt x="863" y="595"/>
                </a:lnTo>
                <a:lnTo>
                  <a:pt x="724" y="724"/>
                </a:lnTo>
                <a:lnTo>
                  <a:pt x="595" y="863"/>
                </a:lnTo>
                <a:lnTo>
                  <a:pt x="477" y="1012"/>
                </a:lnTo>
                <a:lnTo>
                  <a:pt x="370" y="1170"/>
                </a:lnTo>
                <a:lnTo>
                  <a:pt x="276" y="1336"/>
                </a:lnTo>
                <a:lnTo>
                  <a:pt x="194" y="1510"/>
                </a:lnTo>
                <a:lnTo>
                  <a:pt x="126" y="1691"/>
                </a:lnTo>
                <a:lnTo>
                  <a:pt x="71" y="1879"/>
                </a:lnTo>
                <a:lnTo>
                  <a:pt x="32" y="2072"/>
                </a:lnTo>
                <a:lnTo>
                  <a:pt x="8" y="2270"/>
                </a:lnTo>
                <a:lnTo>
                  <a:pt x="0" y="2473"/>
                </a:lnTo>
                <a:lnTo>
                  <a:pt x="8" y="2676"/>
                </a:lnTo>
                <a:lnTo>
                  <a:pt x="32" y="2874"/>
                </a:lnTo>
                <a:lnTo>
                  <a:pt x="71" y="3067"/>
                </a:lnTo>
                <a:lnTo>
                  <a:pt x="126" y="3255"/>
                </a:lnTo>
                <a:lnTo>
                  <a:pt x="194" y="3436"/>
                </a:lnTo>
                <a:lnTo>
                  <a:pt x="276" y="3610"/>
                </a:lnTo>
                <a:lnTo>
                  <a:pt x="370" y="3776"/>
                </a:lnTo>
                <a:lnTo>
                  <a:pt x="477" y="3934"/>
                </a:lnTo>
                <a:lnTo>
                  <a:pt x="595" y="4083"/>
                </a:lnTo>
                <a:lnTo>
                  <a:pt x="724" y="4222"/>
                </a:lnTo>
                <a:lnTo>
                  <a:pt x="863" y="4351"/>
                </a:lnTo>
                <a:lnTo>
                  <a:pt x="1012" y="4469"/>
                </a:lnTo>
                <a:lnTo>
                  <a:pt x="1170" y="4576"/>
                </a:lnTo>
                <a:lnTo>
                  <a:pt x="1336" y="4670"/>
                </a:lnTo>
                <a:lnTo>
                  <a:pt x="1510" y="4752"/>
                </a:lnTo>
                <a:lnTo>
                  <a:pt x="1691" y="4820"/>
                </a:lnTo>
                <a:lnTo>
                  <a:pt x="1879" y="4874"/>
                </a:lnTo>
                <a:lnTo>
                  <a:pt x="2072" y="4914"/>
                </a:lnTo>
                <a:lnTo>
                  <a:pt x="2270" y="4938"/>
                </a:lnTo>
                <a:lnTo>
                  <a:pt x="2473" y="4946"/>
                </a:lnTo>
                <a:lnTo>
                  <a:pt x="2676" y="4938"/>
                </a:lnTo>
                <a:lnTo>
                  <a:pt x="2874" y="4914"/>
                </a:lnTo>
                <a:lnTo>
                  <a:pt x="3067" y="4874"/>
                </a:lnTo>
                <a:lnTo>
                  <a:pt x="3255" y="4820"/>
                </a:lnTo>
                <a:lnTo>
                  <a:pt x="3436" y="4752"/>
                </a:lnTo>
                <a:lnTo>
                  <a:pt x="3610" y="4670"/>
                </a:lnTo>
                <a:lnTo>
                  <a:pt x="3776" y="4576"/>
                </a:lnTo>
                <a:lnTo>
                  <a:pt x="3934" y="4469"/>
                </a:lnTo>
                <a:lnTo>
                  <a:pt x="4083" y="4351"/>
                </a:lnTo>
                <a:lnTo>
                  <a:pt x="4222" y="4222"/>
                </a:lnTo>
                <a:lnTo>
                  <a:pt x="4351" y="4083"/>
                </a:lnTo>
                <a:lnTo>
                  <a:pt x="4469" y="3934"/>
                </a:lnTo>
                <a:lnTo>
                  <a:pt x="4576" y="3776"/>
                </a:lnTo>
                <a:lnTo>
                  <a:pt x="4670" y="3610"/>
                </a:lnTo>
                <a:lnTo>
                  <a:pt x="4752" y="3436"/>
                </a:lnTo>
                <a:lnTo>
                  <a:pt x="4820" y="3255"/>
                </a:lnTo>
                <a:lnTo>
                  <a:pt x="4874" y="3067"/>
                </a:lnTo>
                <a:lnTo>
                  <a:pt x="4914" y="2874"/>
                </a:lnTo>
                <a:lnTo>
                  <a:pt x="4938" y="2676"/>
                </a:lnTo>
                <a:lnTo>
                  <a:pt x="4946" y="2473"/>
                </a:lnTo>
                <a:lnTo>
                  <a:pt x="4938" y="2270"/>
                </a:lnTo>
                <a:lnTo>
                  <a:pt x="4914" y="2072"/>
                </a:lnTo>
                <a:lnTo>
                  <a:pt x="4874" y="1879"/>
                </a:lnTo>
                <a:lnTo>
                  <a:pt x="4820" y="1691"/>
                </a:lnTo>
                <a:lnTo>
                  <a:pt x="4752" y="1510"/>
                </a:lnTo>
                <a:lnTo>
                  <a:pt x="4670" y="1336"/>
                </a:lnTo>
                <a:lnTo>
                  <a:pt x="4576" y="1170"/>
                </a:lnTo>
                <a:lnTo>
                  <a:pt x="4469" y="1012"/>
                </a:lnTo>
                <a:lnTo>
                  <a:pt x="4351" y="863"/>
                </a:lnTo>
                <a:lnTo>
                  <a:pt x="4222" y="724"/>
                </a:lnTo>
                <a:lnTo>
                  <a:pt x="4083" y="595"/>
                </a:lnTo>
                <a:lnTo>
                  <a:pt x="3934" y="477"/>
                </a:lnTo>
                <a:lnTo>
                  <a:pt x="3776" y="370"/>
                </a:lnTo>
                <a:lnTo>
                  <a:pt x="3610" y="276"/>
                </a:lnTo>
                <a:lnTo>
                  <a:pt x="3436" y="194"/>
                </a:lnTo>
                <a:lnTo>
                  <a:pt x="3255" y="126"/>
                </a:lnTo>
                <a:lnTo>
                  <a:pt x="3067" y="71"/>
                </a:lnTo>
                <a:lnTo>
                  <a:pt x="2874" y="32"/>
                </a:lnTo>
                <a:lnTo>
                  <a:pt x="2676" y="8"/>
                </a:lnTo>
                <a:lnTo>
                  <a:pt x="2473" y="0"/>
                </a:lnTo>
              </a:path>
            </a:pathLst>
          </a:custGeom>
          <a:solidFill>
            <a:srgbClr val="F15A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7" name="Freeform 8"/>
          <p:cNvSpPr>
            <a:spLocks/>
          </p:cNvSpPr>
          <p:nvPr/>
        </p:nvSpPr>
        <p:spPr bwMode="auto">
          <a:xfrm>
            <a:off x="9830737" y="2677970"/>
            <a:ext cx="1220007" cy="1169808"/>
          </a:xfrm>
          <a:custGeom>
            <a:avLst/>
            <a:gdLst>
              <a:gd name="T0" fmla="*/ 1362 w 2968"/>
              <a:gd name="T1" fmla="*/ 4 h 2968"/>
              <a:gd name="T2" fmla="*/ 1127 w 2968"/>
              <a:gd name="T3" fmla="*/ 43 h 2968"/>
              <a:gd name="T4" fmla="*/ 906 w 2968"/>
              <a:gd name="T5" fmla="*/ 116 h 2968"/>
              <a:gd name="T6" fmla="*/ 702 w 2968"/>
              <a:gd name="T7" fmla="*/ 222 h 2968"/>
              <a:gd name="T8" fmla="*/ 518 w 2968"/>
              <a:gd name="T9" fmla="*/ 357 h 2968"/>
              <a:gd name="T10" fmla="*/ 357 w 2968"/>
              <a:gd name="T11" fmla="*/ 518 h 2968"/>
              <a:gd name="T12" fmla="*/ 222 w 2968"/>
              <a:gd name="T13" fmla="*/ 702 h 2968"/>
              <a:gd name="T14" fmla="*/ 116 w 2968"/>
              <a:gd name="T15" fmla="*/ 906 h 2968"/>
              <a:gd name="T16" fmla="*/ 43 w 2968"/>
              <a:gd name="T17" fmla="*/ 1127 h 2968"/>
              <a:gd name="T18" fmla="*/ 4 w 2968"/>
              <a:gd name="T19" fmla="*/ 1362 h 2968"/>
              <a:gd name="T20" fmla="*/ 4 w 2968"/>
              <a:gd name="T21" fmla="*/ 1605 h 2968"/>
              <a:gd name="T22" fmla="*/ 43 w 2968"/>
              <a:gd name="T23" fmla="*/ 1840 h 2968"/>
              <a:gd name="T24" fmla="*/ 116 w 2968"/>
              <a:gd name="T25" fmla="*/ 2061 h 2968"/>
              <a:gd name="T26" fmla="*/ 222 w 2968"/>
              <a:gd name="T27" fmla="*/ 2265 h 2968"/>
              <a:gd name="T28" fmla="*/ 357 w 2968"/>
              <a:gd name="T29" fmla="*/ 2449 h 2968"/>
              <a:gd name="T30" fmla="*/ 518 w 2968"/>
              <a:gd name="T31" fmla="*/ 2610 h 2968"/>
              <a:gd name="T32" fmla="*/ 702 w 2968"/>
              <a:gd name="T33" fmla="*/ 2745 h 2968"/>
              <a:gd name="T34" fmla="*/ 906 w 2968"/>
              <a:gd name="T35" fmla="*/ 2851 h 2968"/>
              <a:gd name="T36" fmla="*/ 1127 w 2968"/>
              <a:gd name="T37" fmla="*/ 2924 h 2968"/>
              <a:gd name="T38" fmla="*/ 1362 w 2968"/>
              <a:gd name="T39" fmla="*/ 2963 h 2968"/>
              <a:gd name="T40" fmla="*/ 1605 w 2968"/>
              <a:gd name="T41" fmla="*/ 2963 h 2968"/>
              <a:gd name="T42" fmla="*/ 1840 w 2968"/>
              <a:gd name="T43" fmla="*/ 2924 h 2968"/>
              <a:gd name="T44" fmla="*/ 2061 w 2968"/>
              <a:gd name="T45" fmla="*/ 2851 h 2968"/>
              <a:gd name="T46" fmla="*/ 2265 w 2968"/>
              <a:gd name="T47" fmla="*/ 2745 h 2968"/>
              <a:gd name="T48" fmla="*/ 2449 w 2968"/>
              <a:gd name="T49" fmla="*/ 2610 h 2968"/>
              <a:gd name="T50" fmla="*/ 2610 w 2968"/>
              <a:gd name="T51" fmla="*/ 2449 h 2968"/>
              <a:gd name="T52" fmla="*/ 2745 w 2968"/>
              <a:gd name="T53" fmla="*/ 2265 h 2968"/>
              <a:gd name="T54" fmla="*/ 2851 w 2968"/>
              <a:gd name="T55" fmla="*/ 2061 h 2968"/>
              <a:gd name="T56" fmla="*/ 2924 w 2968"/>
              <a:gd name="T57" fmla="*/ 1840 h 2968"/>
              <a:gd name="T58" fmla="*/ 2963 w 2968"/>
              <a:gd name="T59" fmla="*/ 1605 h 2968"/>
              <a:gd name="T60" fmla="*/ 2963 w 2968"/>
              <a:gd name="T61" fmla="*/ 1362 h 2968"/>
              <a:gd name="T62" fmla="*/ 2924 w 2968"/>
              <a:gd name="T63" fmla="*/ 1127 h 2968"/>
              <a:gd name="T64" fmla="*/ 2851 w 2968"/>
              <a:gd name="T65" fmla="*/ 906 h 2968"/>
              <a:gd name="T66" fmla="*/ 2745 w 2968"/>
              <a:gd name="T67" fmla="*/ 702 h 2968"/>
              <a:gd name="T68" fmla="*/ 2610 w 2968"/>
              <a:gd name="T69" fmla="*/ 518 h 2968"/>
              <a:gd name="T70" fmla="*/ 2449 w 2968"/>
              <a:gd name="T71" fmla="*/ 357 h 2968"/>
              <a:gd name="T72" fmla="*/ 2265 w 2968"/>
              <a:gd name="T73" fmla="*/ 222 h 2968"/>
              <a:gd name="T74" fmla="*/ 2061 w 2968"/>
              <a:gd name="T75" fmla="*/ 116 h 2968"/>
              <a:gd name="T76" fmla="*/ 1840 w 2968"/>
              <a:gd name="T77" fmla="*/ 43 h 2968"/>
              <a:gd name="T78" fmla="*/ 1605 w 2968"/>
              <a:gd name="T79" fmla="*/ 4 h 2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968" h="2968">
                <a:moveTo>
                  <a:pt x="1484" y="0"/>
                </a:moveTo>
                <a:lnTo>
                  <a:pt x="1362" y="4"/>
                </a:lnTo>
                <a:lnTo>
                  <a:pt x="1243" y="19"/>
                </a:lnTo>
                <a:lnTo>
                  <a:pt x="1127" y="43"/>
                </a:lnTo>
                <a:lnTo>
                  <a:pt x="1014" y="75"/>
                </a:lnTo>
                <a:lnTo>
                  <a:pt x="906" y="116"/>
                </a:lnTo>
                <a:lnTo>
                  <a:pt x="802" y="165"/>
                </a:lnTo>
                <a:lnTo>
                  <a:pt x="702" y="222"/>
                </a:lnTo>
                <a:lnTo>
                  <a:pt x="607" y="286"/>
                </a:lnTo>
                <a:lnTo>
                  <a:pt x="518" y="357"/>
                </a:lnTo>
                <a:lnTo>
                  <a:pt x="434" y="434"/>
                </a:lnTo>
                <a:lnTo>
                  <a:pt x="357" y="518"/>
                </a:lnTo>
                <a:lnTo>
                  <a:pt x="286" y="607"/>
                </a:lnTo>
                <a:lnTo>
                  <a:pt x="222" y="702"/>
                </a:lnTo>
                <a:lnTo>
                  <a:pt x="165" y="802"/>
                </a:lnTo>
                <a:lnTo>
                  <a:pt x="116" y="906"/>
                </a:lnTo>
                <a:lnTo>
                  <a:pt x="75" y="1014"/>
                </a:lnTo>
                <a:lnTo>
                  <a:pt x="43" y="1127"/>
                </a:lnTo>
                <a:lnTo>
                  <a:pt x="19" y="1243"/>
                </a:lnTo>
                <a:lnTo>
                  <a:pt x="4" y="1362"/>
                </a:lnTo>
                <a:lnTo>
                  <a:pt x="0" y="1484"/>
                </a:lnTo>
                <a:lnTo>
                  <a:pt x="4" y="1605"/>
                </a:lnTo>
                <a:lnTo>
                  <a:pt x="19" y="1724"/>
                </a:lnTo>
                <a:lnTo>
                  <a:pt x="43" y="1840"/>
                </a:lnTo>
                <a:lnTo>
                  <a:pt x="75" y="1953"/>
                </a:lnTo>
                <a:lnTo>
                  <a:pt x="116" y="2061"/>
                </a:lnTo>
                <a:lnTo>
                  <a:pt x="165" y="2166"/>
                </a:lnTo>
                <a:lnTo>
                  <a:pt x="222" y="2265"/>
                </a:lnTo>
                <a:lnTo>
                  <a:pt x="286" y="2360"/>
                </a:lnTo>
                <a:lnTo>
                  <a:pt x="357" y="2449"/>
                </a:lnTo>
                <a:lnTo>
                  <a:pt x="434" y="2533"/>
                </a:lnTo>
                <a:lnTo>
                  <a:pt x="518" y="2610"/>
                </a:lnTo>
                <a:lnTo>
                  <a:pt x="607" y="2681"/>
                </a:lnTo>
                <a:lnTo>
                  <a:pt x="702" y="2745"/>
                </a:lnTo>
                <a:lnTo>
                  <a:pt x="802" y="2802"/>
                </a:lnTo>
                <a:lnTo>
                  <a:pt x="906" y="2851"/>
                </a:lnTo>
                <a:lnTo>
                  <a:pt x="1014" y="2892"/>
                </a:lnTo>
                <a:lnTo>
                  <a:pt x="1127" y="2924"/>
                </a:lnTo>
                <a:lnTo>
                  <a:pt x="1243" y="2948"/>
                </a:lnTo>
                <a:lnTo>
                  <a:pt x="1362" y="2963"/>
                </a:lnTo>
                <a:lnTo>
                  <a:pt x="1484" y="2968"/>
                </a:lnTo>
                <a:lnTo>
                  <a:pt x="1605" y="2963"/>
                </a:lnTo>
                <a:lnTo>
                  <a:pt x="1724" y="2948"/>
                </a:lnTo>
                <a:lnTo>
                  <a:pt x="1840" y="2924"/>
                </a:lnTo>
                <a:lnTo>
                  <a:pt x="1953" y="2892"/>
                </a:lnTo>
                <a:lnTo>
                  <a:pt x="2061" y="2851"/>
                </a:lnTo>
                <a:lnTo>
                  <a:pt x="2166" y="2802"/>
                </a:lnTo>
                <a:lnTo>
                  <a:pt x="2265" y="2745"/>
                </a:lnTo>
                <a:lnTo>
                  <a:pt x="2360" y="2681"/>
                </a:lnTo>
                <a:lnTo>
                  <a:pt x="2449" y="2610"/>
                </a:lnTo>
                <a:lnTo>
                  <a:pt x="2533" y="2533"/>
                </a:lnTo>
                <a:lnTo>
                  <a:pt x="2610" y="2449"/>
                </a:lnTo>
                <a:lnTo>
                  <a:pt x="2681" y="2360"/>
                </a:lnTo>
                <a:lnTo>
                  <a:pt x="2745" y="2265"/>
                </a:lnTo>
                <a:lnTo>
                  <a:pt x="2802" y="2166"/>
                </a:lnTo>
                <a:lnTo>
                  <a:pt x="2851" y="2061"/>
                </a:lnTo>
                <a:lnTo>
                  <a:pt x="2892" y="1953"/>
                </a:lnTo>
                <a:lnTo>
                  <a:pt x="2924" y="1840"/>
                </a:lnTo>
                <a:lnTo>
                  <a:pt x="2948" y="1724"/>
                </a:lnTo>
                <a:lnTo>
                  <a:pt x="2963" y="1605"/>
                </a:lnTo>
                <a:lnTo>
                  <a:pt x="2968" y="1484"/>
                </a:lnTo>
                <a:lnTo>
                  <a:pt x="2963" y="1362"/>
                </a:lnTo>
                <a:lnTo>
                  <a:pt x="2948" y="1243"/>
                </a:lnTo>
                <a:lnTo>
                  <a:pt x="2924" y="1127"/>
                </a:lnTo>
                <a:lnTo>
                  <a:pt x="2892" y="1014"/>
                </a:lnTo>
                <a:lnTo>
                  <a:pt x="2851" y="906"/>
                </a:lnTo>
                <a:lnTo>
                  <a:pt x="2802" y="802"/>
                </a:lnTo>
                <a:lnTo>
                  <a:pt x="2745" y="702"/>
                </a:lnTo>
                <a:lnTo>
                  <a:pt x="2681" y="607"/>
                </a:lnTo>
                <a:lnTo>
                  <a:pt x="2610" y="518"/>
                </a:lnTo>
                <a:lnTo>
                  <a:pt x="2533" y="434"/>
                </a:lnTo>
                <a:lnTo>
                  <a:pt x="2449" y="357"/>
                </a:lnTo>
                <a:lnTo>
                  <a:pt x="2360" y="286"/>
                </a:lnTo>
                <a:lnTo>
                  <a:pt x="2265" y="222"/>
                </a:lnTo>
                <a:lnTo>
                  <a:pt x="2166" y="165"/>
                </a:lnTo>
                <a:lnTo>
                  <a:pt x="2061" y="116"/>
                </a:lnTo>
                <a:lnTo>
                  <a:pt x="1953" y="75"/>
                </a:lnTo>
                <a:lnTo>
                  <a:pt x="1840" y="43"/>
                </a:lnTo>
                <a:lnTo>
                  <a:pt x="1724" y="19"/>
                </a:lnTo>
                <a:lnTo>
                  <a:pt x="1605" y="4"/>
                </a:lnTo>
                <a:lnTo>
                  <a:pt x="1484" y="0"/>
                </a:lnTo>
              </a:path>
            </a:pathLst>
          </a:custGeom>
          <a:solidFill>
            <a:srgbClr val="005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48" name="矩形 518"/>
          <p:cNvSpPr/>
          <p:nvPr/>
        </p:nvSpPr>
        <p:spPr>
          <a:xfrm>
            <a:off x="8661564" y="2018043"/>
            <a:ext cx="1654620" cy="83099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zh-HK" sz="2400" b="1" kern="0" spc="-150" dirty="0" smtClean="0">
                <a:solidFill>
                  <a:prstClr val="white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12.77 Billion</a:t>
            </a:r>
          </a:p>
          <a:p>
            <a:r>
              <a:rPr lang="en-US" altLang="zh-HK" sz="2400" b="1" kern="0" spc="-150" dirty="0" smtClean="0">
                <a:solidFill>
                  <a:prstClr val="white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Euro</a:t>
            </a:r>
            <a:endParaRPr lang="zh-HK" altLang="en-US" sz="1600" b="1" kern="0" spc="-150" baseline="60000" dirty="0">
              <a:solidFill>
                <a:prstClr val="white"/>
              </a:solidFill>
              <a:latin typeface="Century Gothic" panose="020B0502020202020204" pitchFamily="34" charset="0"/>
              <a:ea typeface="Microsoft YaHei" panose="020B0503020204020204" pitchFamily="34" charset="-122"/>
              <a:cs typeface="微軟正黑體" panose="020B0604030504040204" pitchFamily="34" charset="-120"/>
            </a:endParaRPr>
          </a:p>
        </p:txBody>
      </p:sp>
      <p:sp>
        <p:nvSpPr>
          <p:cNvPr id="49" name="矩形 519"/>
          <p:cNvSpPr/>
          <p:nvPr/>
        </p:nvSpPr>
        <p:spPr>
          <a:xfrm>
            <a:off x="8661003" y="2802366"/>
            <a:ext cx="14077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kern="0" spc="100" dirty="0" smtClean="0">
                <a:solidFill>
                  <a:prstClr val="white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Operating Revenue</a:t>
            </a:r>
            <a:endParaRPr lang="zh-HK" altLang="en-US" sz="1400" kern="0" spc="100" dirty="0">
              <a:solidFill>
                <a:prstClr val="white"/>
              </a:solidFill>
              <a:latin typeface="Century Gothic" panose="020B0502020202020204" pitchFamily="34" charset="0"/>
              <a:ea typeface="Microsoft YaHei" panose="020B0503020204020204" pitchFamily="34" charset="-122"/>
              <a:cs typeface="微軟正黑體" panose="020B0604030504040204" pitchFamily="34" charset="-120"/>
            </a:endParaRPr>
          </a:p>
        </p:txBody>
      </p:sp>
      <p:sp>
        <p:nvSpPr>
          <p:cNvPr id="50" name="矩形 521"/>
          <p:cNvSpPr/>
          <p:nvPr/>
        </p:nvSpPr>
        <p:spPr>
          <a:xfrm>
            <a:off x="9832386" y="2800990"/>
            <a:ext cx="1268296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HK" sz="2000" b="1" kern="0" spc="-150" dirty="0" smtClean="0">
                <a:solidFill>
                  <a:prstClr val="white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  2.46</a:t>
            </a:r>
          </a:p>
          <a:p>
            <a:r>
              <a:rPr lang="en-US" altLang="zh-HK" sz="2000" b="1" kern="0" spc="-150" dirty="0" smtClean="0">
                <a:solidFill>
                  <a:prstClr val="white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Billion Euro</a:t>
            </a:r>
            <a:endParaRPr lang="zh-HK" altLang="en-US" b="1" kern="0" spc="-150" baseline="60000" dirty="0">
              <a:solidFill>
                <a:prstClr val="white"/>
              </a:solidFill>
              <a:latin typeface="Century Gothic" panose="020B0502020202020204" pitchFamily="34" charset="0"/>
              <a:ea typeface="Microsoft YaHei" panose="020B0503020204020204" pitchFamily="34" charset="-122"/>
              <a:cs typeface="微軟正黑體" panose="020B0604030504040204" pitchFamily="34" charset="-120"/>
            </a:endParaRPr>
          </a:p>
        </p:txBody>
      </p:sp>
      <p:sp>
        <p:nvSpPr>
          <p:cNvPr id="51" name="矩形 522"/>
          <p:cNvSpPr/>
          <p:nvPr/>
        </p:nvSpPr>
        <p:spPr>
          <a:xfrm>
            <a:off x="10124788" y="3426088"/>
            <a:ext cx="63190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kern="0" spc="100" dirty="0">
                <a:solidFill>
                  <a:prstClr val="white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P</a:t>
            </a:r>
            <a:r>
              <a:rPr lang="en-US" altLang="zh-CN" sz="1200" kern="0" spc="100" dirty="0" smtClean="0">
                <a:solidFill>
                  <a:prstClr val="white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rofit</a:t>
            </a:r>
            <a:endParaRPr lang="zh-HK" altLang="en-US" sz="1200" kern="0" spc="100" dirty="0">
              <a:solidFill>
                <a:prstClr val="white"/>
              </a:solidFill>
              <a:latin typeface="Century Gothic" panose="020B0502020202020204" pitchFamily="34" charset="0"/>
              <a:ea typeface="Microsoft YaHei" panose="020B0503020204020204" pitchFamily="34" charset="-122"/>
              <a:cs typeface="微軟正黑體" panose="020B0604030504040204" pitchFamily="34" charset="-120"/>
            </a:endParaRPr>
          </a:p>
        </p:txBody>
      </p:sp>
      <p:sp>
        <p:nvSpPr>
          <p:cNvPr id="52" name="矩形 524"/>
          <p:cNvSpPr/>
          <p:nvPr/>
        </p:nvSpPr>
        <p:spPr>
          <a:xfrm>
            <a:off x="8566950" y="1244818"/>
            <a:ext cx="202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2000" b="1" kern="0" dirty="0">
                <a:solidFill>
                  <a:srgbClr val="0054A6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Revenue</a:t>
            </a:r>
            <a:r>
              <a:rPr lang="en-US" altLang="zh-HK" sz="2000" b="1" kern="0" spc="-150" dirty="0">
                <a:solidFill>
                  <a:srgbClr val="0054A6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 &amp; </a:t>
            </a:r>
            <a:r>
              <a:rPr lang="en-US" altLang="zh-HK" sz="2000" b="1" kern="0" spc="-150" dirty="0" smtClean="0">
                <a:solidFill>
                  <a:srgbClr val="0054A6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Profit</a:t>
            </a:r>
            <a:endParaRPr lang="zh-HK" altLang="en-US" sz="2000" b="1" kern="0" spc="-150" dirty="0">
              <a:solidFill>
                <a:srgbClr val="0054A6"/>
              </a:solidFill>
              <a:latin typeface="Century Gothic" panose="020B0502020202020204" pitchFamily="34" charset="0"/>
              <a:ea typeface="Microsoft YaHei" panose="020B0503020204020204" pitchFamily="34" charset="-122"/>
              <a:cs typeface="微軟正黑體" panose="020B0604030504040204" pitchFamily="34" charset="-120"/>
            </a:endParaRPr>
          </a:p>
        </p:txBody>
      </p:sp>
      <p:sp>
        <p:nvSpPr>
          <p:cNvPr id="54" name="矩形 535"/>
          <p:cNvSpPr/>
          <p:nvPr/>
        </p:nvSpPr>
        <p:spPr>
          <a:xfrm>
            <a:off x="4956569" y="4305590"/>
            <a:ext cx="2220481" cy="707886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ctr"/>
            <a:r>
              <a:rPr lang="en-US" altLang="zh-HK" sz="2000" b="1" kern="0" dirty="0">
                <a:solidFill>
                  <a:srgbClr val="0054A6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Total Assets</a:t>
            </a:r>
          </a:p>
          <a:p>
            <a:pPr algn="ctr"/>
            <a:r>
              <a:rPr lang="en-US" altLang="zh-CN" sz="2000" b="1" kern="0" dirty="0" smtClean="0">
                <a:solidFill>
                  <a:srgbClr val="0054A6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87.41 Billion Euro</a:t>
            </a:r>
            <a:endParaRPr lang="zh-HK" altLang="en-US" sz="2000" b="1" kern="0" dirty="0">
              <a:solidFill>
                <a:srgbClr val="0054A6"/>
              </a:solidFill>
              <a:latin typeface="Century Gothic" panose="020B0502020202020204" pitchFamily="34" charset="0"/>
              <a:ea typeface="Microsoft YaHei" panose="020B0503020204020204" pitchFamily="34" charset="-122"/>
              <a:cs typeface="微軟正黑體" panose="020B0604030504040204" pitchFamily="34" charset="-120"/>
            </a:endParaRPr>
          </a:p>
        </p:txBody>
      </p:sp>
      <p:sp>
        <p:nvSpPr>
          <p:cNvPr id="56" name="矩形 531"/>
          <p:cNvSpPr/>
          <p:nvPr/>
        </p:nvSpPr>
        <p:spPr>
          <a:xfrm>
            <a:off x="8918788" y="4559058"/>
            <a:ext cx="1988045" cy="461665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r>
              <a:rPr lang="en-US" altLang="zh-HK" sz="2400" b="1" kern="0" dirty="0" smtClean="0">
                <a:solidFill>
                  <a:srgbClr val="0154A6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60</a:t>
            </a:r>
            <a:r>
              <a:rPr lang="en-US" altLang="zh-CN" sz="2400" b="1" kern="0" dirty="0" smtClean="0">
                <a:solidFill>
                  <a:srgbClr val="0154A6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0K</a:t>
            </a:r>
            <a:r>
              <a:rPr lang="zh-TW" altLang="zh-HK" sz="2400" b="1" kern="0" dirty="0" smtClean="0">
                <a:solidFill>
                  <a:srgbClr val="F15922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 </a:t>
            </a:r>
            <a:r>
              <a:rPr lang="en-US" altLang="zh-CN" sz="1400" kern="0" dirty="0" smtClean="0">
                <a:solidFill>
                  <a:srgbClr val="757575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Employees</a:t>
            </a:r>
            <a:endParaRPr lang="zh-HK" altLang="en-US" sz="1400" kern="0" dirty="0">
              <a:solidFill>
                <a:srgbClr val="757575"/>
              </a:solidFill>
              <a:latin typeface="Century Gothic" panose="020B0502020202020204" pitchFamily="34" charset="0"/>
              <a:ea typeface="Microsoft YaHei" panose="020B0503020204020204" pitchFamily="34" charset="-122"/>
              <a:cs typeface="微軟正黑體" panose="020B0604030504040204" pitchFamily="34" charset="-120"/>
            </a:endParaRPr>
          </a:p>
        </p:txBody>
      </p:sp>
      <p:pic>
        <p:nvPicPr>
          <p:cNvPr id="58" name="Picture 3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8682" y="5082683"/>
            <a:ext cx="2412000" cy="4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Freeform 2"/>
          <p:cNvSpPr>
            <a:spLocks/>
          </p:cNvSpPr>
          <p:nvPr/>
        </p:nvSpPr>
        <p:spPr bwMode="auto">
          <a:xfrm>
            <a:off x="0" y="844270"/>
            <a:ext cx="4628945" cy="46415"/>
          </a:xfrm>
          <a:custGeom>
            <a:avLst/>
            <a:gdLst>
              <a:gd name="T0" fmla="*/ 7376 w 7376"/>
              <a:gd name="T1" fmla="*/ 0 h 198"/>
              <a:gd name="T2" fmla="*/ 0 w 7376"/>
              <a:gd name="T3" fmla="*/ 0 h 198"/>
              <a:gd name="T4" fmla="*/ 0 w 7376"/>
              <a:gd name="T5" fmla="*/ 197 h 198"/>
              <a:gd name="T6" fmla="*/ 7304 w 7376"/>
              <a:gd name="T7" fmla="*/ 197 h 198"/>
              <a:gd name="T8" fmla="*/ 7376 w 7376"/>
              <a:gd name="T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76" h="198">
                <a:moveTo>
                  <a:pt x="7376" y="0"/>
                </a:moveTo>
                <a:lnTo>
                  <a:pt x="0" y="0"/>
                </a:lnTo>
                <a:lnTo>
                  <a:pt x="0" y="197"/>
                </a:lnTo>
                <a:lnTo>
                  <a:pt x="7304" y="197"/>
                </a:lnTo>
                <a:lnTo>
                  <a:pt x="7376" y="0"/>
                </a:lnTo>
              </a:path>
            </a:pathLst>
          </a:custGeom>
          <a:solidFill>
            <a:srgbClr val="005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61" name="圖片 208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289"/>
            <a:ext cx="12193200" cy="323711"/>
          </a:xfrm>
          <a:prstGeom prst="rect">
            <a:avLst/>
          </a:prstGeom>
        </p:spPr>
      </p:pic>
      <p:sp>
        <p:nvSpPr>
          <p:cNvPr id="62" name="投影片編號版面配置區 5"/>
          <p:cNvSpPr txBox="1">
            <a:spLocks/>
          </p:cNvSpPr>
          <p:nvPr/>
        </p:nvSpPr>
        <p:spPr>
          <a:xfrm>
            <a:off x="8791741" y="6542682"/>
            <a:ext cx="786063" cy="323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HK" altLang="en-US" dirty="0">
              <a:solidFill>
                <a:prstClr val="white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63" name="Picture 2" descr="https://f5.com/Portals/1/Users/239/95/134895/China_Telecom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50" y="6592746"/>
            <a:ext cx="695150" cy="2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投影片編號版面配置區 23"/>
          <p:cNvSpPr>
            <a:spLocks noGrp="1"/>
          </p:cNvSpPr>
          <p:nvPr>
            <p:ph type="sldNum" sz="quarter" idx="12"/>
          </p:nvPr>
        </p:nvSpPr>
        <p:spPr>
          <a:xfrm>
            <a:off x="8794806" y="6559861"/>
            <a:ext cx="784800" cy="324000"/>
          </a:xfrm>
        </p:spPr>
        <p:txBody>
          <a:bodyPr/>
          <a:lstStyle/>
          <a:p>
            <a:pPr algn="ctr"/>
            <a:fld id="{8F69527C-C464-4C7F-A07B-3EE1958EB0A2}" type="slidenum">
              <a:rPr lang="zh-HK" altLang="en-US" smtClean="0">
                <a:solidFill>
                  <a:prstClr val="white"/>
                </a:solidFill>
                <a:latin typeface="Century Gothic" panose="020B0502020202020204" pitchFamily="34" charset="0"/>
              </a:rPr>
              <a:pPr algn="ctr"/>
              <a:t>5</a:t>
            </a:fld>
            <a:endParaRPr lang="zh-HK" altLang="en-US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245" y="6171103"/>
            <a:ext cx="18565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kern="0" dirty="0">
                <a:solidFill>
                  <a:srgbClr val="757575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*Source:  Q1, 2018 Result</a:t>
            </a:r>
            <a:endParaRPr lang="en-GB" sz="1100" kern="0" dirty="0">
              <a:solidFill>
                <a:srgbClr val="757575"/>
              </a:solidFill>
              <a:latin typeface="Century Gothic" panose="020B0502020202020204" pitchFamily="34" charset="0"/>
              <a:ea typeface="Microsoft YaHei" panose="020B0503020204020204" pitchFamily="34" charset="-122"/>
              <a:cs typeface="微軟正黑體" panose="020B0604030504040204" pitchFamily="34" charset="-12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9988594" y="6246818"/>
            <a:ext cx="21242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kern="0" dirty="0" smtClean="0">
                <a:solidFill>
                  <a:srgbClr val="757575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**Source: 2017 Annual Result</a:t>
            </a:r>
            <a:endParaRPr lang="en-GB" sz="1100" dirty="0">
              <a:solidFill>
                <a:prstClr val="black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022" y="5545044"/>
            <a:ext cx="788723" cy="78872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278" y="5154885"/>
            <a:ext cx="1497083" cy="94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6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445" y="193224"/>
            <a:ext cx="10132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spc="-100" dirty="0" smtClean="0">
                <a:solidFill>
                  <a:srgbClr val="0054A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Network Capabilities Forging Core Competitive Edge</a:t>
            </a:r>
            <a:endParaRPr lang="zh-TW" altLang="zh-HK" sz="3200" b="1" spc="-100" dirty="0">
              <a:solidFill>
                <a:srgbClr val="0054A6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矩形 286"/>
          <p:cNvSpPr/>
          <p:nvPr/>
        </p:nvSpPr>
        <p:spPr bwMode="auto">
          <a:xfrm>
            <a:off x="359118" y="1269526"/>
            <a:ext cx="2232000" cy="1008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21917" tIns="0" rIns="60958" bIns="0" anchor="ctr"/>
          <a:lstStyle/>
          <a:p>
            <a:pPr algn="ctr" defTabSz="1219170">
              <a:defRPr/>
            </a:pPr>
            <a:r>
              <a:rPr lang="en-US" altLang="zh-CN" sz="1600" b="1" kern="0" spc="-93" dirty="0" smtClean="0">
                <a:solidFill>
                  <a:srgbClr val="5B9BD5">
                    <a:lumMod val="75000"/>
                  </a:srgbClr>
                </a:solidFill>
                <a:latin typeface="Century Gothic" panose="020B0502020202020204" pitchFamily="34" charset="0"/>
                <a:ea typeface="微软雅黑" pitchFamily="34" charset="-122"/>
              </a:rPr>
              <a:t>Fiber-Optical Networks</a:t>
            </a:r>
            <a:endParaRPr lang="en-US" altLang="zh-CN" sz="1600" b="1" kern="0" spc="-93" dirty="0">
              <a:solidFill>
                <a:srgbClr val="5B9BD5">
                  <a:lumMod val="75000"/>
                </a:srgbClr>
              </a:solidFill>
              <a:latin typeface="Century Gothic" panose="020B0502020202020204" pitchFamily="34" charset="0"/>
              <a:ea typeface="微软雅黑" pitchFamily="34" charset="-122"/>
            </a:endParaRPr>
          </a:p>
          <a:p>
            <a:pPr algn="ctr" defTabSz="1219170">
              <a:defRPr/>
            </a:pPr>
            <a:r>
              <a:rPr lang="en-US" altLang="zh-CN" sz="2000" b="1" kern="0" spc="-93" dirty="0" smtClean="0">
                <a:solidFill>
                  <a:srgbClr val="F15922"/>
                </a:solidFill>
                <a:latin typeface="Century Gothic" panose="020B0502020202020204" pitchFamily="34" charset="0"/>
                <a:ea typeface="微软雅黑" pitchFamily="34" charset="-122"/>
              </a:rPr>
              <a:t>230,000 </a:t>
            </a:r>
            <a:r>
              <a:rPr lang="en-US" altLang="zh-CN" sz="1600" b="1" kern="0" spc="-93" dirty="0" smtClean="0">
                <a:solidFill>
                  <a:srgbClr val="0070C0"/>
                </a:solidFill>
                <a:latin typeface="Century Gothic" panose="020B0502020202020204" pitchFamily="34" charset="0"/>
                <a:ea typeface="微软雅黑" pitchFamily="34" charset="-122"/>
              </a:rPr>
              <a:t>km</a:t>
            </a:r>
          </a:p>
        </p:txBody>
      </p:sp>
      <p:sp>
        <p:nvSpPr>
          <p:cNvPr id="288" name="矩形 287"/>
          <p:cNvSpPr/>
          <p:nvPr/>
        </p:nvSpPr>
        <p:spPr bwMode="auto">
          <a:xfrm>
            <a:off x="359118" y="2405829"/>
            <a:ext cx="2232000" cy="1008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21917" tIns="0" rIns="60958" bIns="0" anchor="ctr"/>
          <a:lstStyle/>
          <a:p>
            <a:pPr algn="ctr" defTabSz="1219170">
              <a:defRPr/>
            </a:pPr>
            <a:r>
              <a:rPr lang="en-US" altLang="zh-CN" sz="1600" b="1" kern="0" spc="-93" dirty="0" smtClean="0">
                <a:solidFill>
                  <a:srgbClr val="0070C0"/>
                </a:solidFill>
                <a:latin typeface="Century Gothic" panose="020B0502020202020204" pitchFamily="34" charset="0"/>
                <a:ea typeface="微软雅黑" pitchFamily="34" charset="-122"/>
              </a:rPr>
              <a:t>Optical Network Port</a:t>
            </a:r>
            <a:endParaRPr lang="en-US" altLang="zh-CN" sz="1600" b="1" kern="0" spc="-93" dirty="0">
              <a:solidFill>
                <a:srgbClr val="0070C0"/>
              </a:solidFill>
              <a:latin typeface="Century Gothic" panose="020B0502020202020204" pitchFamily="34" charset="0"/>
              <a:ea typeface="微软雅黑" pitchFamily="34" charset="-122"/>
            </a:endParaRPr>
          </a:p>
          <a:p>
            <a:pPr algn="ctr" defTabSz="1219170">
              <a:defRPr/>
            </a:pPr>
            <a:r>
              <a:rPr lang="en-US" altLang="zh-CN" sz="2000" b="1" kern="0" spc="-93" dirty="0" smtClean="0">
                <a:solidFill>
                  <a:srgbClr val="F15922"/>
                </a:solidFill>
                <a:latin typeface="Century Gothic" panose="020B0502020202020204" pitchFamily="34" charset="0"/>
                <a:ea typeface="微软雅黑" pitchFamily="34" charset="-122"/>
              </a:rPr>
              <a:t>330 Million</a:t>
            </a:r>
          </a:p>
          <a:p>
            <a:pPr algn="ctr" defTabSz="1219170">
              <a:defRPr/>
            </a:pPr>
            <a:r>
              <a:rPr lang="en-US" altLang="zh-CN" sz="1400" dirty="0">
                <a:solidFill>
                  <a:srgbClr val="0070C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FTTH Coverage </a:t>
            </a:r>
            <a:r>
              <a:rPr lang="en-US" altLang="zh-CN" sz="1600" dirty="0">
                <a:solidFill>
                  <a:srgbClr val="0070C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&gt;</a:t>
            </a:r>
            <a:r>
              <a:rPr lang="en-US" altLang="zh-CN" sz="1600" b="1" dirty="0">
                <a:solidFill>
                  <a:srgbClr val="FF6600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92</a:t>
            </a:r>
            <a:r>
              <a:rPr lang="en-US" altLang="zh-CN" sz="1600" b="1" dirty="0" smtClean="0">
                <a:solidFill>
                  <a:srgbClr val="FF6600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%</a:t>
            </a:r>
            <a:endParaRPr lang="zh-CN" altLang="en-US" sz="2000" b="1" kern="0" spc="-93" dirty="0">
              <a:solidFill>
                <a:srgbClr val="0070C0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289" name="矩形 288"/>
          <p:cNvSpPr/>
          <p:nvPr/>
        </p:nvSpPr>
        <p:spPr bwMode="auto">
          <a:xfrm>
            <a:off x="359118" y="3542132"/>
            <a:ext cx="2232000" cy="1008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21917" tIns="0" rIns="60958" bIns="0" anchor="ctr"/>
          <a:lstStyle/>
          <a:p>
            <a:pPr algn="ctr" defTabSz="1219170">
              <a:defRPr/>
            </a:pPr>
            <a:r>
              <a:rPr lang="en-US" altLang="zh-CN" sz="1600" b="1" kern="0" spc="-93" dirty="0" smtClean="0">
                <a:solidFill>
                  <a:srgbClr val="0070C0"/>
                </a:solidFill>
                <a:latin typeface="Century Gothic" panose="020B0502020202020204" pitchFamily="34" charset="0"/>
                <a:ea typeface="微软雅黑" pitchFamily="34" charset="-122"/>
              </a:rPr>
              <a:t>International Submarine</a:t>
            </a:r>
          </a:p>
          <a:p>
            <a:pPr algn="ctr" defTabSz="1219170">
              <a:defRPr/>
            </a:pPr>
            <a:r>
              <a:rPr lang="en-US" altLang="zh-CN" sz="1600" b="1" kern="0" spc="-93" dirty="0" smtClean="0">
                <a:solidFill>
                  <a:srgbClr val="0070C0"/>
                </a:solidFill>
                <a:latin typeface="Century Gothic" panose="020B0502020202020204" pitchFamily="34" charset="0"/>
                <a:ea typeface="微软雅黑" pitchFamily="34" charset="-122"/>
              </a:rPr>
              <a:t>/Terrestrial Cables </a:t>
            </a:r>
          </a:p>
          <a:p>
            <a:pPr algn="ctr" defTabSz="1219170">
              <a:defRPr/>
            </a:pPr>
            <a:r>
              <a:rPr lang="en-US" altLang="zh-CN" sz="2000" b="1" kern="0" spc="-93" dirty="0" smtClean="0">
                <a:solidFill>
                  <a:srgbClr val="F15922"/>
                </a:solidFill>
                <a:latin typeface="Century Gothic" panose="020B0502020202020204" pitchFamily="34" charset="0"/>
                <a:ea typeface="微软雅黑" pitchFamily="34" charset="-122"/>
              </a:rPr>
              <a:t>&gt; 43</a:t>
            </a:r>
            <a:endParaRPr lang="en-US" altLang="zh-CN" sz="2000" b="1" kern="0" spc="-93" dirty="0">
              <a:solidFill>
                <a:srgbClr val="F15922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290" name="矩形 289"/>
          <p:cNvSpPr/>
          <p:nvPr/>
        </p:nvSpPr>
        <p:spPr bwMode="auto">
          <a:xfrm>
            <a:off x="2730316" y="1269526"/>
            <a:ext cx="2232000" cy="1008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21917" tIns="0" rIns="60958" bIns="0" anchor="ctr"/>
          <a:lstStyle/>
          <a:p>
            <a:pPr algn="ctr" defTabSz="1219170">
              <a:defRPr/>
            </a:pPr>
            <a:r>
              <a:rPr lang="en-US" altLang="zh-CN" sz="1600" b="1" kern="0" spc="-93" dirty="0" smtClean="0">
                <a:solidFill>
                  <a:srgbClr val="0070C0"/>
                </a:solidFill>
                <a:latin typeface="Century Gothic" panose="020B0502020202020204" pitchFamily="34" charset="0"/>
                <a:ea typeface="微软雅黑" pitchFamily="34" charset="-122"/>
              </a:rPr>
              <a:t>Mobile Network Coverage &gt;</a:t>
            </a:r>
            <a:r>
              <a:rPr lang="en-US" altLang="zh-CN" sz="2000" b="1" kern="0" spc="-93" dirty="0" smtClean="0">
                <a:solidFill>
                  <a:srgbClr val="F15922"/>
                </a:solidFill>
                <a:latin typeface="Century Gothic" panose="020B0502020202020204" pitchFamily="34" charset="0"/>
                <a:ea typeface="微软雅黑" pitchFamily="34" charset="-122"/>
              </a:rPr>
              <a:t>98%</a:t>
            </a:r>
            <a:endParaRPr lang="zh-CN" altLang="en-US" sz="1600" b="1" kern="0" spc="-93" dirty="0">
              <a:solidFill>
                <a:srgbClr val="0070C0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291" name="矩形 290"/>
          <p:cNvSpPr/>
          <p:nvPr/>
        </p:nvSpPr>
        <p:spPr bwMode="auto">
          <a:xfrm>
            <a:off x="2730316" y="2405829"/>
            <a:ext cx="2232000" cy="1008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21917" tIns="0" rIns="60958" bIns="0" anchor="ctr"/>
          <a:lstStyle/>
          <a:p>
            <a:pPr algn="ctr" defTabSz="1219170">
              <a:defRPr/>
            </a:pPr>
            <a:r>
              <a:rPr lang="en-US" altLang="zh-CN" sz="1600" b="1" kern="0" spc="-93" dirty="0" smtClean="0">
                <a:solidFill>
                  <a:srgbClr val="0070C0"/>
                </a:solidFill>
                <a:latin typeface="Century Gothic" panose="020B0502020202020204" pitchFamily="34" charset="0"/>
                <a:ea typeface="微软雅黑" pitchFamily="34" charset="-122"/>
              </a:rPr>
              <a:t>4G Base Stations </a:t>
            </a:r>
            <a:endParaRPr lang="en-US" altLang="zh-CN" sz="1600" b="1" kern="0" spc="-93" dirty="0">
              <a:solidFill>
                <a:srgbClr val="0070C0"/>
              </a:solidFill>
              <a:latin typeface="Century Gothic" panose="020B0502020202020204" pitchFamily="34" charset="0"/>
              <a:ea typeface="微软雅黑" pitchFamily="34" charset="-122"/>
            </a:endParaRPr>
          </a:p>
          <a:p>
            <a:pPr algn="ctr" defTabSz="1219170">
              <a:defRPr/>
            </a:pPr>
            <a:r>
              <a:rPr lang="en-US" altLang="zh-CN" sz="2000" b="1" kern="0" spc="-93" dirty="0" smtClean="0">
                <a:solidFill>
                  <a:srgbClr val="F15922"/>
                </a:solidFill>
                <a:latin typeface="Century Gothic" panose="020B0502020202020204" pitchFamily="34" charset="0"/>
                <a:ea typeface="微软雅黑" pitchFamily="34" charset="-122"/>
              </a:rPr>
              <a:t>1.17M</a:t>
            </a:r>
          </a:p>
          <a:p>
            <a:pPr algn="ctr" defTabSz="1219170">
              <a:defRPr/>
            </a:pPr>
            <a:r>
              <a:rPr lang="en-US" altLang="zh-CN" sz="1400" kern="0" spc="-93" dirty="0" smtClean="0">
                <a:solidFill>
                  <a:srgbClr val="0070C0"/>
                </a:solidFill>
                <a:latin typeface="Century Gothic" panose="020B0502020202020204" pitchFamily="34" charset="0"/>
                <a:ea typeface="微软雅黑" pitchFamily="34" charset="-122"/>
              </a:rPr>
              <a:t>4G Coverage </a:t>
            </a:r>
            <a:r>
              <a:rPr lang="en-US" altLang="zh-CN" sz="1400" b="1" kern="0" spc="-93" dirty="0">
                <a:solidFill>
                  <a:srgbClr val="0070C0"/>
                </a:solidFill>
                <a:latin typeface="Century Gothic" panose="020B0502020202020204" pitchFamily="34" charset="0"/>
                <a:ea typeface="微软雅黑" pitchFamily="34" charset="-122"/>
              </a:rPr>
              <a:t>&gt;</a:t>
            </a:r>
            <a:r>
              <a:rPr lang="en-US" altLang="zh-CN" b="1" kern="0" spc="-93" dirty="0">
                <a:solidFill>
                  <a:srgbClr val="F15922"/>
                </a:solidFill>
                <a:latin typeface="Century Gothic" panose="020B0502020202020204" pitchFamily="34" charset="0"/>
                <a:ea typeface="微软雅黑" pitchFamily="34" charset="-122"/>
              </a:rPr>
              <a:t>98</a:t>
            </a:r>
            <a:r>
              <a:rPr lang="en-US" altLang="zh-CN" b="1" kern="0" spc="-93" dirty="0" smtClean="0">
                <a:solidFill>
                  <a:srgbClr val="F15922"/>
                </a:solidFill>
                <a:latin typeface="Century Gothic" panose="020B0502020202020204" pitchFamily="34" charset="0"/>
                <a:ea typeface="微软雅黑" pitchFamily="34" charset="-122"/>
              </a:rPr>
              <a:t>%</a:t>
            </a:r>
            <a:endParaRPr lang="zh-CN" altLang="en-US" sz="2000" b="1" kern="0" spc="-93" dirty="0">
              <a:solidFill>
                <a:srgbClr val="F15922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292" name="矩形 291"/>
          <p:cNvSpPr/>
          <p:nvPr/>
        </p:nvSpPr>
        <p:spPr bwMode="auto">
          <a:xfrm>
            <a:off x="2730316" y="3542132"/>
            <a:ext cx="2232000" cy="1008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21917" tIns="0" rIns="60958" bIns="0" anchor="ctr"/>
          <a:lstStyle/>
          <a:p>
            <a:pPr algn="ctr" defTabSz="1219170">
              <a:defRPr/>
            </a:pPr>
            <a:r>
              <a:rPr lang="en-US" altLang="zh-CN" sz="1600" b="1" kern="0" spc="-93" dirty="0" smtClean="0">
                <a:solidFill>
                  <a:srgbClr val="0070C0"/>
                </a:solidFill>
                <a:latin typeface="Century Gothic" panose="020B0502020202020204" pitchFamily="34" charset="0"/>
                <a:ea typeface="微软雅黑" pitchFamily="34" charset="-122"/>
              </a:rPr>
              <a:t>Connecting Countries/Regions</a:t>
            </a:r>
            <a:endParaRPr lang="en-US" altLang="zh-CN" sz="1600" b="1" kern="0" spc="-93" dirty="0">
              <a:solidFill>
                <a:srgbClr val="0070C0"/>
              </a:solidFill>
              <a:latin typeface="Century Gothic" panose="020B0502020202020204" pitchFamily="34" charset="0"/>
              <a:ea typeface="微软雅黑" pitchFamily="34" charset="-122"/>
            </a:endParaRPr>
          </a:p>
          <a:p>
            <a:pPr algn="ctr" defTabSz="1219170">
              <a:defRPr/>
            </a:pPr>
            <a:r>
              <a:rPr lang="en-US" altLang="zh-CN" sz="2000" b="1" kern="0" spc="-93" dirty="0" smtClean="0">
                <a:solidFill>
                  <a:srgbClr val="F15922"/>
                </a:solidFill>
                <a:latin typeface="Century Gothic" panose="020B0502020202020204" pitchFamily="34" charset="0"/>
                <a:ea typeface="微软雅黑" pitchFamily="34" charset="-122"/>
              </a:rPr>
              <a:t>&gt; 72</a:t>
            </a:r>
            <a:endParaRPr lang="zh-CN" altLang="en-US" sz="2000" b="1" kern="0" spc="-93" dirty="0">
              <a:solidFill>
                <a:srgbClr val="F15922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grpSp>
        <p:nvGrpSpPr>
          <p:cNvPr id="293" name="组合 292"/>
          <p:cNvGrpSpPr/>
          <p:nvPr/>
        </p:nvGrpSpPr>
        <p:grpSpPr>
          <a:xfrm>
            <a:off x="5250368" y="1257803"/>
            <a:ext cx="3240000" cy="2226661"/>
            <a:chOff x="5475991" y="2277536"/>
            <a:chExt cx="4339379" cy="3088217"/>
          </a:xfrm>
        </p:grpSpPr>
        <p:sp>
          <p:nvSpPr>
            <p:cNvPr id="294" name="圆角矩形 293"/>
            <p:cNvSpPr/>
            <p:nvPr/>
          </p:nvSpPr>
          <p:spPr bwMode="auto">
            <a:xfrm>
              <a:off x="5475991" y="2313493"/>
              <a:ext cx="4339379" cy="3045693"/>
            </a:xfrm>
            <a:prstGeom prst="roundRect">
              <a:avLst>
                <a:gd name="adj" fmla="val 3127"/>
              </a:avLst>
            </a:prstGeom>
            <a:solidFill>
              <a:sysClr val="window" lastClr="FFFFFF">
                <a:lumMod val="95000"/>
              </a:sysClr>
            </a:solidFill>
            <a:ln w="3175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  <p:txBody>
            <a:bodyPr anchor="ctr"/>
            <a:lstStyle/>
            <a:p>
              <a:pPr algn="ctr" defTabSz="1219140">
                <a:defRPr/>
              </a:pPr>
              <a:endParaRPr lang="zh-CN" altLang="en-US" sz="1400" kern="0">
                <a:solidFill>
                  <a:prstClr val="white"/>
                </a:solidFill>
                <a:latin typeface="Century Gothic" panose="020B0502020202020204" pitchFamily="34" charset="0"/>
                <a:ea typeface="微软雅黑" pitchFamily="34" charset="-122"/>
              </a:endParaRPr>
            </a:p>
          </p:txBody>
        </p:sp>
        <p:grpSp>
          <p:nvGrpSpPr>
            <p:cNvPr id="295" name="组合 299"/>
            <p:cNvGrpSpPr>
              <a:grpSpLocks/>
            </p:cNvGrpSpPr>
            <p:nvPr/>
          </p:nvGrpSpPr>
          <p:grpSpPr bwMode="auto">
            <a:xfrm>
              <a:off x="5581652" y="2277536"/>
              <a:ext cx="4131733" cy="3088217"/>
              <a:chOff x="217407" y="548680"/>
              <a:chExt cx="4571526" cy="3418284"/>
            </a:xfrm>
          </p:grpSpPr>
          <p:sp>
            <p:nvSpPr>
              <p:cNvPr id="296" name="Freeform 9"/>
              <p:cNvSpPr>
                <a:spLocks/>
              </p:cNvSpPr>
              <p:nvPr/>
            </p:nvSpPr>
            <p:spPr bwMode="auto">
              <a:xfrm rot="175528">
                <a:off x="217407" y="548680"/>
                <a:ext cx="4527028" cy="3186337"/>
              </a:xfrm>
              <a:custGeom>
                <a:avLst/>
                <a:gdLst>
                  <a:gd name="T0" fmla="*/ 3152 w 5024"/>
                  <a:gd name="T1" fmla="*/ 3764 h 3914"/>
                  <a:gd name="T2" fmla="*/ 2904 w 5024"/>
                  <a:gd name="T3" fmla="*/ 3696 h 3914"/>
                  <a:gd name="T4" fmla="*/ 2720 w 5024"/>
                  <a:gd name="T5" fmla="*/ 3612 h 3914"/>
                  <a:gd name="T6" fmla="*/ 2446 w 5024"/>
                  <a:gd name="T7" fmla="*/ 3668 h 3914"/>
                  <a:gd name="T8" fmla="*/ 2320 w 5024"/>
                  <a:gd name="T9" fmla="*/ 3792 h 3914"/>
                  <a:gd name="T10" fmla="*/ 2124 w 5024"/>
                  <a:gd name="T11" fmla="*/ 3656 h 3914"/>
                  <a:gd name="T12" fmla="*/ 1982 w 5024"/>
                  <a:gd name="T13" fmla="*/ 3478 h 3914"/>
                  <a:gd name="T14" fmla="*/ 2098 w 5024"/>
                  <a:gd name="T15" fmla="*/ 3086 h 3914"/>
                  <a:gd name="T16" fmla="*/ 1936 w 5024"/>
                  <a:gd name="T17" fmla="*/ 3024 h 3914"/>
                  <a:gd name="T18" fmla="*/ 1656 w 5024"/>
                  <a:gd name="T19" fmla="*/ 3038 h 3914"/>
                  <a:gd name="T20" fmla="*/ 1382 w 5024"/>
                  <a:gd name="T21" fmla="*/ 2958 h 3914"/>
                  <a:gd name="T22" fmla="*/ 1096 w 5024"/>
                  <a:gd name="T23" fmla="*/ 2970 h 3914"/>
                  <a:gd name="T24" fmla="*/ 828 w 5024"/>
                  <a:gd name="T25" fmla="*/ 2860 h 3914"/>
                  <a:gd name="T26" fmla="*/ 628 w 5024"/>
                  <a:gd name="T27" fmla="*/ 2666 h 3914"/>
                  <a:gd name="T28" fmla="*/ 312 w 5024"/>
                  <a:gd name="T29" fmla="*/ 2400 h 3914"/>
                  <a:gd name="T30" fmla="*/ 278 w 5024"/>
                  <a:gd name="T31" fmla="*/ 2192 h 3914"/>
                  <a:gd name="T32" fmla="*/ 262 w 5024"/>
                  <a:gd name="T33" fmla="*/ 1920 h 3914"/>
                  <a:gd name="T34" fmla="*/ 114 w 5024"/>
                  <a:gd name="T35" fmla="*/ 1734 h 3914"/>
                  <a:gd name="T36" fmla="*/ 86 w 5024"/>
                  <a:gd name="T37" fmla="*/ 1410 h 3914"/>
                  <a:gd name="T38" fmla="*/ 8 w 5024"/>
                  <a:gd name="T39" fmla="*/ 1272 h 3914"/>
                  <a:gd name="T40" fmla="*/ 254 w 5024"/>
                  <a:gd name="T41" fmla="*/ 1198 h 3914"/>
                  <a:gd name="T42" fmla="*/ 534 w 5024"/>
                  <a:gd name="T43" fmla="*/ 1158 h 3914"/>
                  <a:gd name="T44" fmla="*/ 724 w 5024"/>
                  <a:gd name="T45" fmla="*/ 820 h 3914"/>
                  <a:gd name="T46" fmla="*/ 994 w 5024"/>
                  <a:gd name="T47" fmla="*/ 664 h 3914"/>
                  <a:gd name="T48" fmla="*/ 1230 w 5024"/>
                  <a:gd name="T49" fmla="*/ 626 h 3914"/>
                  <a:gd name="T50" fmla="*/ 1456 w 5024"/>
                  <a:gd name="T51" fmla="*/ 530 h 3914"/>
                  <a:gd name="T52" fmla="*/ 1586 w 5024"/>
                  <a:gd name="T53" fmla="*/ 898 h 3914"/>
                  <a:gd name="T54" fmla="*/ 1986 w 5024"/>
                  <a:gd name="T55" fmla="*/ 1198 h 3914"/>
                  <a:gd name="T56" fmla="*/ 2578 w 5024"/>
                  <a:gd name="T57" fmla="*/ 1398 h 3914"/>
                  <a:gd name="T58" fmla="*/ 2920 w 5024"/>
                  <a:gd name="T59" fmla="*/ 1360 h 3914"/>
                  <a:gd name="T60" fmla="*/ 3282 w 5024"/>
                  <a:gd name="T61" fmla="*/ 1212 h 3914"/>
                  <a:gd name="T62" fmla="*/ 3368 w 5024"/>
                  <a:gd name="T63" fmla="*/ 1050 h 3914"/>
                  <a:gd name="T64" fmla="*/ 3636 w 5024"/>
                  <a:gd name="T65" fmla="*/ 882 h 3914"/>
                  <a:gd name="T66" fmla="*/ 3792 w 5024"/>
                  <a:gd name="T67" fmla="*/ 664 h 3914"/>
                  <a:gd name="T68" fmla="*/ 3554 w 5024"/>
                  <a:gd name="T69" fmla="*/ 718 h 3914"/>
                  <a:gd name="T70" fmla="*/ 3700 w 5024"/>
                  <a:gd name="T71" fmla="*/ 476 h 3914"/>
                  <a:gd name="T72" fmla="*/ 3790 w 5024"/>
                  <a:gd name="T73" fmla="*/ 138 h 3914"/>
                  <a:gd name="T74" fmla="*/ 4078 w 5024"/>
                  <a:gd name="T75" fmla="*/ 20 h 3914"/>
                  <a:gd name="T76" fmla="*/ 4372 w 5024"/>
                  <a:gd name="T77" fmla="*/ 288 h 3914"/>
                  <a:gd name="T78" fmla="*/ 4626 w 5024"/>
                  <a:gd name="T79" fmla="*/ 396 h 3914"/>
                  <a:gd name="T80" fmla="*/ 4950 w 5024"/>
                  <a:gd name="T81" fmla="*/ 342 h 3914"/>
                  <a:gd name="T82" fmla="*/ 4994 w 5024"/>
                  <a:gd name="T83" fmla="*/ 714 h 3914"/>
                  <a:gd name="T84" fmla="*/ 4884 w 5024"/>
                  <a:gd name="T85" fmla="*/ 896 h 3914"/>
                  <a:gd name="T86" fmla="*/ 4832 w 5024"/>
                  <a:gd name="T87" fmla="*/ 1116 h 3914"/>
                  <a:gd name="T88" fmla="*/ 4722 w 5024"/>
                  <a:gd name="T89" fmla="*/ 1230 h 3914"/>
                  <a:gd name="T90" fmla="*/ 4482 w 5024"/>
                  <a:gd name="T91" fmla="*/ 1412 h 3914"/>
                  <a:gd name="T92" fmla="*/ 4206 w 5024"/>
                  <a:gd name="T93" fmla="*/ 1678 h 3914"/>
                  <a:gd name="T94" fmla="*/ 4196 w 5024"/>
                  <a:gd name="T95" fmla="*/ 1430 h 3914"/>
                  <a:gd name="T96" fmla="*/ 3866 w 5024"/>
                  <a:gd name="T97" fmla="*/ 1690 h 3914"/>
                  <a:gd name="T98" fmla="*/ 3988 w 5024"/>
                  <a:gd name="T99" fmla="*/ 1796 h 3914"/>
                  <a:gd name="T100" fmla="*/ 4328 w 5024"/>
                  <a:gd name="T101" fmla="*/ 1834 h 3914"/>
                  <a:gd name="T102" fmla="*/ 4100 w 5024"/>
                  <a:gd name="T103" fmla="*/ 2054 h 3914"/>
                  <a:gd name="T104" fmla="*/ 4268 w 5024"/>
                  <a:gd name="T105" fmla="*/ 2378 h 3914"/>
                  <a:gd name="T106" fmla="*/ 4384 w 5024"/>
                  <a:gd name="T107" fmla="*/ 2538 h 3914"/>
                  <a:gd name="T108" fmla="*/ 4424 w 5024"/>
                  <a:gd name="T109" fmla="*/ 2668 h 3914"/>
                  <a:gd name="T110" fmla="*/ 4380 w 5024"/>
                  <a:gd name="T111" fmla="*/ 2774 h 3914"/>
                  <a:gd name="T112" fmla="*/ 4282 w 5024"/>
                  <a:gd name="T113" fmla="*/ 3048 h 3914"/>
                  <a:gd name="T114" fmla="*/ 4242 w 5024"/>
                  <a:gd name="T115" fmla="*/ 3212 h 3914"/>
                  <a:gd name="T116" fmla="*/ 4136 w 5024"/>
                  <a:gd name="T117" fmla="*/ 3370 h 3914"/>
                  <a:gd name="T118" fmla="*/ 3930 w 5024"/>
                  <a:gd name="T119" fmla="*/ 3558 h 3914"/>
                  <a:gd name="T120" fmla="*/ 3726 w 5024"/>
                  <a:gd name="T121" fmla="*/ 3658 h 3914"/>
                  <a:gd name="T122" fmla="*/ 3512 w 5024"/>
                  <a:gd name="T123" fmla="*/ 3730 h 3914"/>
                  <a:gd name="T124" fmla="*/ 3288 w 5024"/>
                  <a:gd name="T125" fmla="*/ 3834 h 3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024" h="3914">
                    <a:moveTo>
                      <a:pt x="3272" y="3914"/>
                    </a:moveTo>
                    <a:lnTo>
                      <a:pt x="3272" y="3914"/>
                    </a:lnTo>
                    <a:lnTo>
                      <a:pt x="3258" y="3900"/>
                    </a:lnTo>
                    <a:lnTo>
                      <a:pt x="3250" y="3888"/>
                    </a:lnTo>
                    <a:lnTo>
                      <a:pt x="3246" y="3878"/>
                    </a:lnTo>
                    <a:lnTo>
                      <a:pt x="3242" y="3866"/>
                    </a:lnTo>
                    <a:lnTo>
                      <a:pt x="3242" y="3866"/>
                    </a:lnTo>
                    <a:lnTo>
                      <a:pt x="3216" y="3828"/>
                    </a:lnTo>
                    <a:lnTo>
                      <a:pt x="3216" y="3828"/>
                    </a:lnTo>
                    <a:lnTo>
                      <a:pt x="3216" y="3810"/>
                    </a:lnTo>
                    <a:lnTo>
                      <a:pt x="3216" y="3796"/>
                    </a:lnTo>
                    <a:lnTo>
                      <a:pt x="3218" y="3790"/>
                    </a:lnTo>
                    <a:lnTo>
                      <a:pt x="3222" y="3784"/>
                    </a:lnTo>
                    <a:lnTo>
                      <a:pt x="3226" y="3780"/>
                    </a:lnTo>
                    <a:lnTo>
                      <a:pt x="3234" y="3776"/>
                    </a:lnTo>
                    <a:lnTo>
                      <a:pt x="3234" y="3776"/>
                    </a:lnTo>
                    <a:lnTo>
                      <a:pt x="3236" y="3770"/>
                    </a:lnTo>
                    <a:lnTo>
                      <a:pt x="3236" y="3770"/>
                    </a:lnTo>
                    <a:lnTo>
                      <a:pt x="3226" y="3770"/>
                    </a:lnTo>
                    <a:lnTo>
                      <a:pt x="3218" y="3772"/>
                    </a:lnTo>
                    <a:lnTo>
                      <a:pt x="3208" y="3776"/>
                    </a:lnTo>
                    <a:lnTo>
                      <a:pt x="3198" y="3782"/>
                    </a:lnTo>
                    <a:lnTo>
                      <a:pt x="3188" y="3790"/>
                    </a:lnTo>
                    <a:lnTo>
                      <a:pt x="3188" y="3790"/>
                    </a:lnTo>
                    <a:lnTo>
                      <a:pt x="3156" y="3790"/>
                    </a:lnTo>
                    <a:lnTo>
                      <a:pt x="3156" y="3790"/>
                    </a:lnTo>
                    <a:lnTo>
                      <a:pt x="3152" y="3764"/>
                    </a:lnTo>
                    <a:lnTo>
                      <a:pt x="3152" y="3764"/>
                    </a:lnTo>
                    <a:lnTo>
                      <a:pt x="3138" y="3758"/>
                    </a:lnTo>
                    <a:lnTo>
                      <a:pt x="3132" y="3752"/>
                    </a:lnTo>
                    <a:lnTo>
                      <a:pt x="3130" y="3746"/>
                    </a:lnTo>
                    <a:lnTo>
                      <a:pt x="3126" y="3740"/>
                    </a:lnTo>
                    <a:lnTo>
                      <a:pt x="3126" y="3740"/>
                    </a:lnTo>
                    <a:lnTo>
                      <a:pt x="3122" y="3742"/>
                    </a:lnTo>
                    <a:lnTo>
                      <a:pt x="3120" y="3744"/>
                    </a:lnTo>
                    <a:lnTo>
                      <a:pt x="3118" y="3750"/>
                    </a:lnTo>
                    <a:lnTo>
                      <a:pt x="3116" y="3760"/>
                    </a:lnTo>
                    <a:lnTo>
                      <a:pt x="3114" y="3770"/>
                    </a:lnTo>
                    <a:lnTo>
                      <a:pt x="3114" y="3770"/>
                    </a:lnTo>
                    <a:lnTo>
                      <a:pt x="3102" y="3770"/>
                    </a:lnTo>
                    <a:lnTo>
                      <a:pt x="3102" y="3770"/>
                    </a:lnTo>
                    <a:lnTo>
                      <a:pt x="3100" y="3768"/>
                    </a:lnTo>
                    <a:lnTo>
                      <a:pt x="3094" y="3766"/>
                    </a:lnTo>
                    <a:lnTo>
                      <a:pt x="3086" y="3768"/>
                    </a:lnTo>
                    <a:lnTo>
                      <a:pt x="3076" y="3770"/>
                    </a:lnTo>
                    <a:lnTo>
                      <a:pt x="3070" y="3774"/>
                    </a:lnTo>
                    <a:lnTo>
                      <a:pt x="3070" y="3774"/>
                    </a:lnTo>
                    <a:lnTo>
                      <a:pt x="3040" y="3772"/>
                    </a:lnTo>
                    <a:lnTo>
                      <a:pt x="3012" y="3768"/>
                    </a:lnTo>
                    <a:lnTo>
                      <a:pt x="2986" y="3764"/>
                    </a:lnTo>
                    <a:lnTo>
                      <a:pt x="2962" y="3762"/>
                    </a:lnTo>
                    <a:lnTo>
                      <a:pt x="2962" y="3762"/>
                    </a:lnTo>
                    <a:lnTo>
                      <a:pt x="2952" y="3756"/>
                    </a:lnTo>
                    <a:lnTo>
                      <a:pt x="2944" y="3748"/>
                    </a:lnTo>
                    <a:lnTo>
                      <a:pt x="2928" y="3730"/>
                    </a:lnTo>
                    <a:lnTo>
                      <a:pt x="2904" y="3696"/>
                    </a:lnTo>
                    <a:lnTo>
                      <a:pt x="2904" y="3696"/>
                    </a:lnTo>
                    <a:lnTo>
                      <a:pt x="2904" y="3674"/>
                    </a:lnTo>
                    <a:lnTo>
                      <a:pt x="2904" y="3674"/>
                    </a:lnTo>
                    <a:lnTo>
                      <a:pt x="2914" y="3654"/>
                    </a:lnTo>
                    <a:lnTo>
                      <a:pt x="2918" y="3644"/>
                    </a:lnTo>
                    <a:lnTo>
                      <a:pt x="2920" y="3634"/>
                    </a:lnTo>
                    <a:lnTo>
                      <a:pt x="2920" y="3634"/>
                    </a:lnTo>
                    <a:lnTo>
                      <a:pt x="2898" y="3620"/>
                    </a:lnTo>
                    <a:lnTo>
                      <a:pt x="2898" y="3620"/>
                    </a:lnTo>
                    <a:lnTo>
                      <a:pt x="2868" y="3618"/>
                    </a:lnTo>
                    <a:lnTo>
                      <a:pt x="2834" y="3614"/>
                    </a:lnTo>
                    <a:lnTo>
                      <a:pt x="2818" y="3610"/>
                    </a:lnTo>
                    <a:lnTo>
                      <a:pt x="2804" y="3604"/>
                    </a:lnTo>
                    <a:lnTo>
                      <a:pt x="2792" y="3598"/>
                    </a:lnTo>
                    <a:lnTo>
                      <a:pt x="2786" y="3590"/>
                    </a:lnTo>
                    <a:lnTo>
                      <a:pt x="2786" y="3590"/>
                    </a:lnTo>
                    <a:lnTo>
                      <a:pt x="2780" y="3574"/>
                    </a:lnTo>
                    <a:lnTo>
                      <a:pt x="2780" y="3574"/>
                    </a:lnTo>
                    <a:lnTo>
                      <a:pt x="2774" y="3572"/>
                    </a:lnTo>
                    <a:lnTo>
                      <a:pt x="2774" y="3572"/>
                    </a:lnTo>
                    <a:lnTo>
                      <a:pt x="2764" y="3574"/>
                    </a:lnTo>
                    <a:lnTo>
                      <a:pt x="2756" y="3576"/>
                    </a:lnTo>
                    <a:lnTo>
                      <a:pt x="2748" y="3580"/>
                    </a:lnTo>
                    <a:lnTo>
                      <a:pt x="2740" y="3584"/>
                    </a:lnTo>
                    <a:lnTo>
                      <a:pt x="2734" y="3590"/>
                    </a:lnTo>
                    <a:lnTo>
                      <a:pt x="2728" y="3598"/>
                    </a:lnTo>
                    <a:lnTo>
                      <a:pt x="2720" y="3612"/>
                    </a:lnTo>
                    <a:lnTo>
                      <a:pt x="2720" y="3612"/>
                    </a:lnTo>
                    <a:lnTo>
                      <a:pt x="2708" y="3622"/>
                    </a:lnTo>
                    <a:lnTo>
                      <a:pt x="2698" y="3632"/>
                    </a:lnTo>
                    <a:lnTo>
                      <a:pt x="2698" y="3632"/>
                    </a:lnTo>
                    <a:lnTo>
                      <a:pt x="2660" y="3632"/>
                    </a:lnTo>
                    <a:lnTo>
                      <a:pt x="2660" y="3632"/>
                    </a:lnTo>
                    <a:lnTo>
                      <a:pt x="2656" y="3640"/>
                    </a:lnTo>
                    <a:lnTo>
                      <a:pt x="2646" y="3650"/>
                    </a:lnTo>
                    <a:lnTo>
                      <a:pt x="2630" y="3664"/>
                    </a:lnTo>
                    <a:lnTo>
                      <a:pt x="2630" y="3664"/>
                    </a:lnTo>
                    <a:lnTo>
                      <a:pt x="2606" y="3666"/>
                    </a:lnTo>
                    <a:lnTo>
                      <a:pt x="2606" y="3666"/>
                    </a:lnTo>
                    <a:lnTo>
                      <a:pt x="2590" y="3648"/>
                    </a:lnTo>
                    <a:lnTo>
                      <a:pt x="2590" y="3648"/>
                    </a:lnTo>
                    <a:lnTo>
                      <a:pt x="2586" y="3642"/>
                    </a:lnTo>
                    <a:lnTo>
                      <a:pt x="2580" y="3642"/>
                    </a:lnTo>
                    <a:lnTo>
                      <a:pt x="2574" y="3642"/>
                    </a:lnTo>
                    <a:lnTo>
                      <a:pt x="2566" y="3646"/>
                    </a:lnTo>
                    <a:lnTo>
                      <a:pt x="2550" y="3654"/>
                    </a:lnTo>
                    <a:lnTo>
                      <a:pt x="2540" y="3660"/>
                    </a:lnTo>
                    <a:lnTo>
                      <a:pt x="2540" y="3660"/>
                    </a:lnTo>
                    <a:lnTo>
                      <a:pt x="2516" y="3658"/>
                    </a:lnTo>
                    <a:lnTo>
                      <a:pt x="2516" y="3658"/>
                    </a:lnTo>
                    <a:lnTo>
                      <a:pt x="2504" y="3648"/>
                    </a:lnTo>
                    <a:lnTo>
                      <a:pt x="2494" y="3640"/>
                    </a:lnTo>
                    <a:lnTo>
                      <a:pt x="2484" y="3636"/>
                    </a:lnTo>
                    <a:lnTo>
                      <a:pt x="2474" y="3636"/>
                    </a:lnTo>
                    <a:lnTo>
                      <a:pt x="2474" y="3636"/>
                    </a:lnTo>
                    <a:lnTo>
                      <a:pt x="2446" y="3668"/>
                    </a:lnTo>
                    <a:lnTo>
                      <a:pt x="2446" y="3668"/>
                    </a:lnTo>
                    <a:lnTo>
                      <a:pt x="2420" y="3670"/>
                    </a:lnTo>
                    <a:lnTo>
                      <a:pt x="2420" y="3670"/>
                    </a:lnTo>
                    <a:lnTo>
                      <a:pt x="2404" y="3660"/>
                    </a:lnTo>
                    <a:lnTo>
                      <a:pt x="2398" y="3656"/>
                    </a:lnTo>
                    <a:lnTo>
                      <a:pt x="2392" y="3656"/>
                    </a:lnTo>
                    <a:lnTo>
                      <a:pt x="2392" y="3656"/>
                    </a:lnTo>
                    <a:lnTo>
                      <a:pt x="2384" y="3664"/>
                    </a:lnTo>
                    <a:lnTo>
                      <a:pt x="2382" y="3668"/>
                    </a:lnTo>
                    <a:lnTo>
                      <a:pt x="2380" y="3684"/>
                    </a:lnTo>
                    <a:lnTo>
                      <a:pt x="2380" y="3684"/>
                    </a:lnTo>
                    <a:lnTo>
                      <a:pt x="2388" y="3698"/>
                    </a:lnTo>
                    <a:lnTo>
                      <a:pt x="2394" y="3708"/>
                    </a:lnTo>
                    <a:lnTo>
                      <a:pt x="2396" y="3722"/>
                    </a:lnTo>
                    <a:lnTo>
                      <a:pt x="2396" y="3744"/>
                    </a:lnTo>
                    <a:lnTo>
                      <a:pt x="2396" y="3744"/>
                    </a:lnTo>
                    <a:lnTo>
                      <a:pt x="2396" y="3756"/>
                    </a:lnTo>
                    <a:lnTo>
                      <a:pt x="2396" y="3768"/>
                    </a:lnTo>
                    <a:lnTo>
                      <a:pt x="2404" y="3796"/>
                    </a:lnTo>
                    <a:lnTo>
                      <a:pt x="2404" y="3796"/>
                    </a:lnTo>
                    <a:lnTo>
                      <a:pt x="2404" y="3816"/>
                    </a:lnTo>
                    <a:lnTo>
                      <a:pt x="2404" y="3816"/>
                    </a:lnTo>
                    <a:lnTo>
                      <a:pt x="2394" y="3828"/>
                    </a:lnTo>
                    <a:lnTo>
                      <a:pt x="2394" y="3828"/>
                    </a:lnTo>
                    <a:lnTo>
                      <a:pt x="2372" y="3828"/>
                    </a:lnTo>
                    <a:lnTo>
                      <a:pt x="2372" y="3828"/>
                    </a:lnTo>
                    <a:lnTo>
                      <a:pt x="2320" y="3792"/>
                    </a:lnTo>
                    <a:lnTo>
                      <a:pt x="2320" y="3792"/>
                    </a:lnTo>
                    <a:lnTo>
                      <a:pt x="2320" y="3742"/>
                    </a:lnTo>
                    <a:lnTo>
                      <a:pt x="2320" y="3742"/>
                    </a:lnTo>
                    <a:lnTo>
                      <a:pt x="2316" y="3738"/>
                    </a:lnTo>
                    <a:lnTo>
                      <a:pt x="2310" y="3736"/>
                    </a:lnTo>
                    <a:lnTo>
                      <a:pt x="2302" y="3734"/>
                    </a:lnTo>
                    <a:lnTo>
                      <a:pt x="2302" y="3734"/>
                    </a:lnTo>
                    <a:lnTo>
                      <a:pt x="2280" y="3752"/>
                    </a:lnTo>
                    <a:lnTo>
                      <a:pt x="2268" y="3762"/>
                    </a:lnTo>
                    <a:lnTo>
                      <a:pt x="2258" y="3770"/>
                    </a:lnTo>
                    <a:lnTo>
                      <a:pt x="2258" y="3770"/>
                    </a:lnTo>
                    <a:lnTo>
                      <a:pt x="2250" y="3770"/>
                    </a:lnTo>
                    <a:lnTo>
                      <a:pt x="2250" y="3770"/>
                    </a:lnTo>
                    <a:lnTo>
                      <a:pt x="2244" y="3764"/>
                    </a:lnTo>
                    <a:lnTo>
                      <a:pt x="2238" y="3760"/>
                    </a:lnTo>
                    <a:lnTo>
                      <a:pt x="2228" y="3756"/>
                    </a:lnTo>
                    <a:lnTo>
                      <a:pt x="2228" y="3756"/>
                    </a:lnTo>
                    <a:lnTo>
                      <a:pt x="2214" y="3738"/>
                    </a:lnTo>
                    <a:lnTo>
                      <a:pt x="2208" y="3730"/>
                    </a:lnTo>
                    <a:lnTo>
                      <a:pt x="2202" y="3726"/>
                    </a:lnTo>
                    <a:lnTo>
                      <a:pt x="2202" y="3726"/>
                    </a:lnTo>
                    <a:lnTo>
                      <a:pt x="2182" y="3700"/>
                    </a:lnTo>
                    <a:lnTo>
                      <a:pt x="2182" y="3700"/>
                    </a:lnTo>
                    <a:lnTo>
                      <a:pt x="2160" y="3698"/>
                    </a:lnTo>
                    <a:lnTo>
                      <a:pt x="2144" y="3694"/>
                    </a:lnTo>
                    <a:lnTo>
                      <a:pt x="2134" y="3688"/>
                    </a:lnTo>
                    <a:lnTo>
                      <a:pt x="2128" y="3678"/>
                    </a:lnTo>
                    <a:lnTo>
                      <a:pt x="2124" y="3668"/>
                    </a:lnTo>
                    <a:lnTo>
                      <a:pt x="2124" y="3656"/>
                    </a:lnTo>
                    <a:lnTo>
                      <a:pt x="2124" y="3622"/>
                    </a:lnTo>
                    <a:lnTo>
                      <a:pt x="2124" y="3622"/>
                    </a:lnTo>
                    <a:lnTo>
                      <a:pt x="2132" y="3604"/>
                    </a:lnTo>
                    <a:lnTo>
                      <a:pt x="2132" y="3604"/>
                    </a:lnTo>
                    <a:lnTo>
                      <a:pt x="2130" y="3582"/>
                    </a:lnTo>
                    <a:lnTo>
                      <a:pt x="2130" y="3582"/>
                    </a:lnTo>
                    <a:lnTo>
                      <a:pt x="2094" y="3570"/>
                    </a:lnTo>
                    <a:lnTo>
                      <a:pt x="2094" y="3570"/>
                    </a:lnTo>
                    <a:lnTo>
                      <a:pt x="2088" y="3564"/>
                    </a:lnTo>
                    <a:lnTo>
                      <a:pt x="2088" y="3564"/>
                    </a:lnTo>
                    <a:lnTo>
                      <a:pt x="2088" y="3544"/>
                    </a:lnTo>
                    <a:lnTo>
                      <a:pt x="2088" y="3544"/>
                    </a:lnTo>
                    <a:lnTo>
                      <a:pt x="2086" y="3542"/>
                    </a:lnTo>
                    <a:lnTo>
                      <a:pt x="2084" y="3540"/>
                    </a:lnTo>
                    <a:lnTo>
                      <a:pt x="2082" y="3530"/>
                    </a:lnTo>
                    <a:lnTo>
                      <a:pt x="2078" y="3516"/>
                    </a:lnTo>
                    <a:lnTo>
                      <a:pt x="2078" y="3516"/>
                    </a:lnTo>
                    <a:lnTo>
                      <a:pt x="2064" y="3486"/>
                    </a:lnTo>
                    <a:lnTo>
                      <a:pt x="2064" y="3486"/>
                    </a:lnTo>
                    <a:lnTo>
                      <a:pt x="2060" y="3468"/>
                    </a:lnTo>
                    <a:lnTo>
                      <a:pt x="2054" y="3460"/>
                    </a:lnTo>
                    <a:lnTo>
                      <a:pt x="2050" y="3458"/>
                    </a:lnTo>
                    <a:lnTo>
                      <a:pt x="2046" y="3456"/>
                    </a:lnTo>
                    <a:lnTo>
                      <a:pt x="2036" y="3456"/>
                    </a:lnTo>
                    <a:lnTo>
                      <a:pt x="2036" y="3456"/>
                    </a:lnTo>
                    <a:lnTo>
                      <a:pt x="1994" y="3478"/>
                    </a:lnTo>
                    <a:lnTo>
                      <a:pt x="1994" y="3478"/>
                    </a:lnTo>
                    <a:lnTo>
                      <a:pt x="1982" y="3478"/>
                    </a:lnTo>
                    <a:lnTo>
                      <a:pt x="1974" y="3476"/>
                    </a:lnTo>
                    <a:lnTo>
                      <a:pt x="1968" y="3474"/>
                    </a:lnTo>
                    <a:lnTo>
                      <a:pt x="1964" y="3470"/>
                    </a:lnTo>
                    <a:lnTo>
                      <a:pt x="1964" y="3470"/>
                    </a:lnTo>
                    <a:lnTo>
                      <a:pt x="1964" y="3372"/>
                    </a:lnTo>
                    <a:lnTo>
                      <a:pt x="1964" y="3372"/>
                    </a:lnTo>
                    <a:lnTo>
                      <a:pt x="1972" y="3352"/>
                    </a:lnTo>
                    <a:lnTo>
                      <a:pt x="1980" y="3336"/>
                    </a:lnTo>
                    <a:lnTo>
                      <a:pt x="1992" y="3322"/>
                    </a:lnTo>
                    <a:lnTo>
                      <a:pt x="2002" y="3308"/>
                    </a:lnTo>
                    <a:lnTo>
                      <a:pt x="2016" y="3296"/>
                    </a:lnTo>
                    <a:lnTo>
                      <a:pt x="2030" y="3284"/>
                    </a:lnTo>
                    <a:lnTo>
                      <a:pt x="2064" y="3260"/>
                    </a:lnTo>
                    <a:lnTo>
                      <a:pt x="2064" y="3260"/>
                    </a:lnTo>
                    <a:lnTo>
                      <a:pt x="2068" y="3258"/>
                    </a:lnTo>
                    <a:lnTo>
                      <a:pt x="2070" y="3254"/>
                    </a:lnTo>
                    <a:lnTo>
                      <a:pt x="2074" y="3236"/>
                    </a:lnTo>
                    <a:lnTo>
                      <a:pt x="2074" y="3210"/>
                    </a:lnTo>
                    <a:lnTo>
                      <a:pt x="2074" y="3210"/>
                    </a:lnTo>
                    <a:lnTo>
                      <a:pt x="2080" y="3192"/>
                    </a:lnTo>
                    <a:lnTo>
                      <a:pt x="2084" y="3176"/>
                    </a:lnTo>
                    <a:lnTo>
                      <a:pt x="2084" y="3146"/>
                    </a:lnTo>
                    <a:lnTo>
                      <a:pt x="2084" y="3146"/>
                    </a:lnTo>
                    <a:lnTo>
                      <a:pt x="2088" y="3128"/>
                    </a:lnTo>
                    <a:lnTo>
                      <a:pt x="2092" y="3122"/>
                    </a:lnTo>
                    <a:lnTo>
                      <a:pt x="2096" y="3116"/>
                    </a:lnTo>
                    <a:lnTo>
                      <a:pt x="2096" y="3116"/>
                    </a:lnTo>
                    <a:lnTo>
                      <a:pt x="2098" y="3086"/>
                    </a:lnTo>
                    <a:lnTo>
                      <a:pt x="2098" y="3086"/>
                    </a:lnTo>
                    <a:lnTo>
                      <a:pt x="2092" y="3076"/>
                    </a:lnTo>
                    <a:lnTo>
                      <a:pt x="2086" y="3068"/>
                    </a:lnTo>
                    <a:lnTo>
                      <a:pt x="2070" y="3056"/>
                    </a:lnTo>
                    <a:lnTo>
                      <a:pt x="2058" y="3046"/>
                    </a:lnTo>
                    <a:lnTo>
                      <a:pt x="2052" y="3040"/>
                    </a:lnTo>
                    <a:lnTo>
                      <a:pt x="2048" y="3034"/>
                    </a:lnTo>
                    <a:lnTo>
                      <a:pt x="2048" y="3034"/>
                    </a:lnTo>
                    <a:lnTo>
                      <a:pt x="2048" y="2998"/>
                    </a:lnTo>
                    <a:lnTo>
                      <a:pt x="2048" y="2998"/>
                    </a:lnTo>
                    <a:lnTo>
                      <a:pt x="2044" y="2998"/>
                    </a:lnTo>
                    <a:lnTo>
                      <a:pt x="2044" y="2998"/>
                    </a:lnTo>
                    <a:lnTo>
                      <a:pt x="2036" y="2982"/>
                    </a:lnTo>
                    <a:lnTo>
                      <a:pt x="2026" y="2970"/>
                    </a:lnTo>
                    <a:lnTo>
                      <a:pt x="2010" y="2950"/>
                    </a:lnTo>
                    <a:lnTo>
                      <a:pt x="2010" y="2950"/>
                    </a:lnTo>
                    <a:lnTo>
                      <a:pt x="1990" y="2950"/>
                    </a:lnTo>
                    <a:lnTo>
                      <a:pt x="1990" y="2950"/>
                    </a:lnTo>
                    <a:lnTo>
                      <a:pt x="1974" y="2966"/>
                    </a:lnTo>
                    <a:lnTo>
                      <a:pt x="1974" y="2966"/>
                    </a:lnTo>
                    <a:lnTo>
                      <a:pt x="1974" y="2980"/>
                    </a:lnTo>
                    <a:lnTo>
                      <a:pt x="1972" y="2996"/>
                    </a:lnTo>
                    <a:lnTo>
                      <a:pt x="1968" y="3012"/>
                    </a:lnTo>
                    <a:lnTo>
                      <a:pt x="1964" y="3018"/>
                    </a:lnTo>
                    <a:lnTo>
                      <a:pt x="1960" y="3024"/>
                    </a:lnTo>
                    <a:lnTo>
                      <a:pt x="1960" y="3024"/>
                    </a:lnTo>
                    <a:lnTo>
                      <a:pt x="1936" y="3024"/>
                    </a:lnTo>
                    <a:lnTo>
                      <a:pt x="1936" y="3024"/>
                    </a:lnTo>
                    <a:lnTo>
                      <a:pt x="1918" y="3016"/>
                    </a:lnTo>
                    <a:lnTo>
                      <a:pt x="1906" y="3008"/>
                    </a:lnTo>
                    <a:lnTo>
                      <a:pt x="1902" y="3002"/>
                    </a:lnTo>
                    <a:lnTo>
                      <a:pt x="1898" y="2998"/>
                    </a:lnTo>
                    <a:lnTo>
                      <a:pt x="1896" y="2990"/>
                    </a:lnTo>
                    <a:lnTo>
                      <a:pt x="1896" y="2982"/>
                    </a:lnTo>
                    <a:lnTo>
                      <a:pt x="1896" y="2982"/>
                    </a:lnTo>
                    <a:lnTo>
                      <a:pt x="1878" y="2974"/>
                    </a:lnTo>
                    <a:lnTo>
                      <a:pt x="1862" y="2968"/>
                    </a:lnTo>
                    <a:lnTo>
                      <a:pt x="1838" y="2960"/>
                    </a:lnTo>
                    <a:lnTo>
                      <a:pt x="1838" y="2960"/>
                    </a:lnTo>
                    <a:lnTo>
                      <a:pt x="1826" y="2946"/>
                    </a:lnTo>
                    <a:lnTo>
                      <a:pt x="1826" y="2946"/>
                    </a:lnTo>
                    <a:lnTo>
                      <a:pt x="1810" y="2946"/>
                    </a:lnTo>
                    <a:lnTo>
                      <a:pt x="1810" y="2946"/>
                    </a:lnTo>
                    <a:lnTo>
                      <a:pt x="1792" y="2960"/>
                    </a:lnTo>
                    <a:lnTo>
                      <a:pt x="1774" y="2972"/>
                    </a:lnTo>
                    <a:lnTo>
                      <a:pt x="1738" y="2996"/>
                    </a:lnTo>
                    <a:lnTo>
                      <a:pt x="1738" y="2996"/>
                    </a:lnTo>
                    <a:lnTo>
                      <a:pt x="1726" y="2998"/>
                    </a:lnTo>
                    <a:lnTo>
                      <a:pt x="1718" y="3000"/>
                    </a:lnTo>
                    <a:lnTo>
                      <a:pt x="1712" y="3004"/>
                    </a:lnTo>
                    <a:lnTo>
                      <a:pt x="1706" y="3008"/>
                    </a:lnTo>
                    <a:lnTo>
                      <a:pt x="1698" y="3020"/>
                    </a:lnTo>
                    <a:lnTo>
                      <a:pt x="1688" y="3034"/>
                    </a:lnTo>
                    <a:lnTo>
                      <a:pt x="1688" y="3034"/>
                    </a:lnTo>
                    <a:lnTo>
                      <a:pt x="1664" y="3036"/>
                    </a:lnTo>
                    <a:lnTo>
                      <a:pt x="1656" y="3038"/>
                    </a:lnTo>
                    <a:lnTo>
                      <a:pt x="1650" y="3042"/>
                    </a:lnTo>
                    <a:lnTo>
                      <a:pt x="1640" y="3054"/>
                    </a:lnTo>
                    <a:lnTo>
                      <a:pt x="1624" y="3072"/>
                    </a:lnTo>
                    <a:lnTo>
                      <a:pt x="1624" y="3072"/>
                    </a:lnTo>
                    <a:lnTo>
                      <a:pt x="1614" y="3078"/>
                    </a:lnTo>
                    <a:lnTo>
                      <a:pt x="1600" y="3082"/>
                    </a:lnTo>
                    <a:lnTo>
                      <a:pt x="1576" y="3086"/>
                    </a:lnTo>
                    <a:lnTo>
                      <a:pt x="1576" y="3086"/>
                    </a:lnTo>
                    <a:lnTo>
                      <a:pt x="1574" y="3092"/>
                    </a:lnTo>
                    <a:lnTo>
                      <a:pt x="1574" y="3092"/>
                    </a:lnTo>
                    <a:lnTo>
                      <a:pt x="1472" y="3088"/>
                    </a:lnTo>
                    <a:lnTo>
                      <a:pt x="1472" y="3088"/>
                    </a:lnTo>
                    <a:lnTo>
                      <a:pt x="1454" y="3090"/>
                    </a:lnTo>
                    <a:lnTo>
                      <a:pt x="1436" y="3090"/>
                    </a:lnTo>
                    <a:lnTo>
                      <a:pt x="1428" y="3088"/>
                    </a:lnTo>
                    <a:lnTo>
                      <a:pt x="1422" y="3086"/>
                    </a:lnTo>
                    <a:lnTo>
                      <a:pt x="1416" y="3082"/>
                    </a:lnTo>
                    <a:lnTo>
                      <a:pt x="1410" y="3076"/>
                    </a:lnTo>
                    <a:lnTo>
                      <a:pt x="1410" y="3076"/>
                    </a:lnTo>
                    <a:lnTo>
                      <a:pt x="1410" y="3058"/>
                    </a:lnTo>
                    <a:lnTo>
                      <a:pt x="1410" y="3058"/>
                    </a:lnTo>
                    <a:lnTo>
                      <a:pt x="1430" y="3012"/>
                    </a:lnTo>
                    <a:lnTo>
                      <a:pt x="1430" y="3012"/>
                    </a:lnTo>
                    <a:lnTo>
                      <a:pt x="1416" y="3008"/>
                    </a:lnTo>
                    <a:lnTo>
                      <a:pt x="1406" y="3000"/>
                    </a:lnTo>
                    <a:lnTo>
                      <a:pt x="1390" y="2988"/>
                    </a:lnTo>
                    <a:lnTo>
                      <a:pt x="1390" y="2988"/>
                    </a:lnTo>
                    <a:lnTo>
                      <a:pt x="1382" y="2958"/>
                    </a:lnTo>
                    <a:lnTo>
                      <a:pt x="1382" y="2958"/>
                    </a:lnTo>
                    <a:lnTo>
                      <a:pt x="1354" y="2956"/>
                    </a:lnTo>
                    <a:lnTo>
                      <a:pt x="1330" y="2950"/>
                    </a:lnTo>
                    <a:lnTo>
                      <a:pt x="1330" y="2950"/>
                    </a:lnTo>
                    <a:lnTo>
                      <a:pt x="1312" y="2930"/>
                    </a:lnTo>
                    <a:lnTo>
                      <a:pt x="1312" y="2930"/>
                    </a:lnTo>
                    <a:lnTo>
                      <a:pt x="1274" y="2914"/>
                    </a:lnTo>
                    <a:lnTo>
                      <a:pt x="1274" y="2914"/>
                    </a:lnTo>
                    <a:lnTo>
                      <a:pt x="1252" y="2902"/>
                    </a:lnTo>
                    <a:lnTo>
                      <a:pt x="1244" y="2898"/>
                    </a:lnTo>
                    <a:lnTo>
                      <a:pt x="1234" y="2894"/>
                    </a:lnTo>
                    <a:lnTo>
                      <a:pt x="1224" y="2894"/>
                    </a:lnTo>
                    <a:lnTo>
                      <a:pt x="1216" y="2898"/>
                    </a:lnTo>
                    <a:lnTo>
                      <a:pt x="1208" y="2904"/>
                    </a:lnTo>
                    <a:lnTo>
                      <a:pt x="1202" y="2914"/>
                    </a:lnTo>
                    <a:lnTo>
                      <a:pt x="1202" y="2914"/>
                    </a:lnTo>
                    <a:lnTo>
                      <a:pt x="1172" y="2928"/>
                    </a:lnTo>
                    <a:lnTo>
                      <a:pt x="1172" y="2928"/>
                    </a:lnTo>
                    <a:lnTo>
                      <a:pt x="1160" y="2940"/>
                    </a:lnTo>
                    <a:lnTo>
                      <a:pt x="1160" y="2940"/>
                    </a:lnTo>
                    <a:lnTo>
                      <a:pt x="1144" y="2996"/>
                    </a:lnTo>
                    <a:lnTo>
                      <a:pt x="1144" y="2996"/>
                    </a:lnTo>
                    <a:lnTo>
                      <a:pt x="1122" y="2996"/>
                    </a:lnTo>
                    <a:lnTo>
                      <a:pt x="1122" y="2996"/>
                    </a:lnTo>
                    <a:lnTo>
                      <a:pt x="1110" y="2990"/>
                    </a:lnTo>
                    <a:lnTo>
                      <a:pt x="1102" y="2984"/>
                    </a:lnTo>
                    <a:lnTo>
                      <a:pt x="1098" y="2978"/>
                    </a:lnTo>
                    <a:lnTo>
                      <a:pt x="1096" y="2970"/>
                    </a:lnTo>
                    <a:lnTo>
                      <a:pt x="1094" y="2962"/>
                    </a:lnTo>
                    <a:lnTo>
                      <a:pt x="1094" y="2954"/>
                    </a:lnTo>
                    <a:lnTo>
                      <a:pt x="1094" y="2938"/>
                    </a:lnTo>
                    <a:lnTo>
                      <a:pt x="1094" y="2938"/>
                    </a:lnTo>
                    <a:lnTo>
                      <a:pt x="1106" y="2904"/>
                    </a:lnTo>
                    <a:lnTo>
                      <a:pt x="1106" y="2904"/>
                    </a:lnTo>
                    <a:lnTo>
                      <a:pt x="1100" y="2896"/>
                    </a:lnTo>
                    <a:lnTo>
                      <a:pt x="1098" y="2894"/>
                    </a:lnTo>
                    <a:lnTo>
                      <a:pt x="1094" y="2892"/>
                    </a:lnTo>
                    <a:lnTo>
                      <a:pt x="1094" y="2892"/>
                    </a:lnTo>
                    <a:lnTo>
                      <a:pt x="1068" y="2894"/>
                    </a:lnTo>
                    <a:lnTo>
                      <a:pt x="1046" y="2900"/>
                    </a:lnTo>
                    <a:lnTo>
                      <a:pt x="1024" y="2906"/>
                    </a:lnTo>
                    <a:lnTo>
                      <a:pt x="1004" y="2914"/>
                    </a:lnTo>
                    <a:lnTo>
                      <a:pt x="1004" y="2914"/>
                    </a:lnTo>
                    <a:lnTo>
                      <a:pt x="998" y="2918"/>
                    </a:lnTo>
                    <a:lnTo>
                      <a:pt x="992" y="2920"/>
                    </a:lnTo>
                    <a:lnTo>
                      <a:pt x="984" y="2920"/>
                    </a:lnTo>
                    <a:lnTo>
                      <a:pt x="976" y="2918"/>
                    </a:lnTo>
                    <a:lnTo>
                      <a:pt x="964" y="2914"/>
                    </a:lnTo>
                    <a:lnTo>
                      <a:pt x="956" y="2912"/>
                    </a:lnTo>
                    <a:lnTo>
                      <a:pt x="956" y="2912"/>
                    </a:lnTo>
                    <a:lnTo>
                      <a:pt x="918" y="2866"/>
                    </a:lnTo>
                    <a:lnTo>
                      <a:pt x="918" y="2866"/>
                    </a:lnTo>
                    <a:lnTo>
                      <a:pt x="840" y="2866"/>
                    </a:lnTo>
                    <a:lnTo>
                      <a:pt x="840" y="2866"/>
                    </a:lnTo>
                    <a:lnTo>
                      <a:pt x="828" y="2860"/>
                    </a:lnTo>
                    <a:lnTo>
                      <a:pt x="828" y="2860"/>
                    </a:lnTo>
                    <a:lnTo>
                      <a:pt x="820" y="2844"/>
                    </a:lnTo>
                    <a:lnTo>
                      <a:pt x="814" y="2830"/>
                    </a:lnTo>
                    <a:lnTo>
                      <a:pt x="808" y="2818"/>
                    </a:lnTo>
                    <a:lnTo>
                      <a:pt x="804" y="2808"/>
                    </a:lnTo>
                    <a:lnTo>
                      <a:pt x="804" y="2808"/>
                    </a:lnTo>
                    <a:lnTo>
                      <a:pt x="792" y="2804"/>
                    </a:lnTo>
                    <a:lnTo>
                      <a:pt x="784" y="2800"/>
                    </a:lnTo>
                    <a:lnTo>
                      <a:pt x="778" y="2794"/>
                    </a:lnTo>
                    <a:lnTo>
                      <a:pt x="776" y="2788"/>
                    </a:lnTo>
                    <a:lnTo>
                      <a:pt x="776" y="2788"/>
                    </a:lnTo>
                    <a:lnTo>
                      <a:pt x="750" y="2774"/>
                    </a:lnTo>
                    <a:lnTo>
                      <a:pt x="750" y="2774"/>
                    </a:lnTo>
                    <a:lnTo>
                      <a:pt x="744" y="2772"/>
                    </a:lnTo>
                    <a:lnTo>
                      <a:pt x="736" y="2770"/>
                    </a:lnTo>
                    <a:lnTo>
                      <a:pt x="728" y="2772"/>
                    </a:lnTo>
                    <a:lnTo>
                      <a:pt x="728" y="2772"/>
                    </a:lnTo>
                    <a:lnTo>
                      <a:pt x="700" y="2750"/>
                    </a:lnTo>
                    <a:lnTo>
                      <a:pt x="700" y="2750"/>
                    </a:lnTo>
                    <a:lnTo>
                      <a:pt x="690" y="2740"/>
                    </a:lnTo>
                    <a:lnTo>
                      <a:pt x="684" y="2728"/>
                    </a:lnTo>
                    <a:lnTo>
                      <a:pt x="680" y="2716"/>
                    </a:lnTo>
                    <a:lnTo>
                      <a:pt x="678" y="2706"/>
                    </a:lnTo>
                    <a:lnTo>
                      <a:pt x="676" y="2684"/>
                    </a:lnTo>
                    <a:lnTo>
                      <a:pt x="674" y="2674"/>
                    </a:lnTo>
                    <a:lnTo>
                      <a:pt x="672" y="2664"/>
                    </a:lnTo>
                    <a:lnTo>
                      <a:pt x="672" y="2664"/>
                    </a:lnTo>
                    <a:lnTo>
                      <a:pt x="628" y="2666"/>
                    </a:lnTo>
                    <a:lnTo>
                      <a:pt x="628" y="2666"/>
                    </a:lnTo>
                    <a:lnTo>
                      <a:pt x="610" y="2658"/>
                    </a:lnTo>
                    <a:lnTo>
                      <a:pt x="600" y="2650"/>
                    </a:lnTo>
                    <a:lnTo>
                      <a:pt x="596" y="2642"/>
                    </a:lnTo>
                    <a:lnTo>
                      <a:pt x="592" y="2630"/>
                    </a:lnTo>
                    <a:lnTo>
                      <a:pt x="592" y="2630"/>
                    </a:lnTo>
                    <a:lnTo>
                      <a:pt x="580" y="2610"/>
                    </a:lnTo>
                    <a:lnTo>
                      <a:pt x="580" y="2610"/>
                    </a:lnTo>
                    <a:lnTo>
                      <a:pt x="520" y="2566"/>
                    </a:lnTo>
                    <a:lnTo>
                      <a:pt x="520" y="2566"/>
                    </a:lnTo>
                    <a:lnTo>
                      <a:pt x="486" y="2510"/>
                    </a:lnTo>
                    <a:lnTo>
                      <a:pt x="486" y="2510"/>
                    </a:lnTo>
                    <a:lnTo>
                      <a:pt x="470" y="2512"/>
                    </a:lnTo>
                    <a:lnTo>
                      <a:pt x="456" y="2516"/>
                    </a:lnTo>
                    <a:lnTo>
                      <a:pt x="444" y="2522"/>
                    </a:lnTo>
                    <a:lnTo>
                      <a:pt x="434" y="2530"/>
                    </a:lnTo>
                    <a:lnTo>
                      <a:pt x="434" y="2530"/>
                    </a:lnTo>
                    <a:lnTo>
                      <a:pt x="386" y="2530"/>
                    </a:lnTo>
                    <a:lnTo>
                      <a:pt x="386" y="2530"/>
                    </a:lnTo>
                    <a:lnTo>
                      <a:pt x="374" y="2520"/>
                    </a:lnTo>
                    <a:lnTo>
                      <a:pt x="366" y="2512"/>
                    </a:lnTo>
                    <a:lnTo>
                      <a:pt x="354" y="2496"/>
                    </a:lnTo>
                    <a:lnTo>
                      <a:pt x="354" y="2496"/>
                    </a:lnTo>
                    <a:lnTo>
                      <a:pt x="346" y="2478"/>
                    </a:lnTo>
                    <a:lnTo>
                      <a:pt x="346" y="2478"/>
                    </a:lnTo>
                    <a:lnTo>
                      <a:pt x="344" y="2464"/>
                    </a:lnTo>
                    <a:lnTo>
                      <a:pt x="342" y="2454"/>
                    </a:lnTo>
                    <a:lnTo>
                      <a:pt x="332" y="2434"/>
                    </a:lnTo>
                    <a:lnTo>
                      <a:pt x="312" y="2400"/>
                    </a:lnTo>
                    <a:lnTo>
                      <a:pt x="312" y="2400"/>
                    </a:lnTo>
                    <a:lnTo>
                      <a:pt x="258" y="2368"/>
                    </a:lnTo>
                    <a:lnTo>
                      <a:pt x="258" y="2368"/>
                    </a:lnTo>
                    <a:lnTo>
                      <a:pt x="226" y="2356"/>
                    </a:lnTo>
                    <a:lnTo>
                      <a:pt x="212" y="2350"/>
                    </a:lnTo>
                    <a:lnTo>
                      <a:pt x="202" y="2344"/>
                    </a:lnTo>
                    <a:lnTo>
                      <a:pt x="202" y="2344"/>
                    </a:lnTo>
                    <a:lnTo>
                      <a:pt x="198" y="2334"/>
                    </a:lnTo>
                    <a:lnTo>
                      <a:pt x="198" y="2326"/>
                    </a:lnTo>
                    <a:lnTo>
                      <a:pt x="198" y="2318"/>
                    </a:lnTo>
                    <a:lnTo>
                      <a:pt x="200" y="2310"/>
                    </a:lnTo>
                    <a:lnTo>
                      <a:pt x="208" y="2296"/>
                    </a:lnTo>
                    <a:lnTo>
                      <a:pt x="220" y="2284"/>
                    </a:lnTo>
                    <a:lnTo>
                      <a:pt x="220" y="2284"/>
                    </a:lnTo>
                    <a:lnTo>
                      <a:pt x="224" y="2210"/>
                    </a:lnTo>
                    <a:lnTo>
                      <a:pt x="224" y="2210"/>
                    </a:lnTo>
                    <a:lnTo>
                      <a:pt x="214" y="2184"/>
                    </a:lnTo>
                    <a:lnTo>
                      <a:pt x="214" y="2174"/>
                    </a:lnTo>
                    <a:lnTo>
                      <a:pt x="214" y="2168"/>
                    </a:lnTo>
                    <a:lnTo>
                      <a:pt x="218" y="2164"/>
                    </a:lnTo>
                    <a:lnTo>
                      <a:pt x="224" y="2162"/>
                    </a:lnTo>
                    <a:lnTo>
                      <a:pt x="236" y="2160"/>
                    </a:lnTo>
                    <a:lnTo>
                      <a:pt x="252" y="2160"/>
                    </a:lnTo>
                    <a:lnTo>
                      <a:pt x="252" y="2160"/>
                    </a:lnTo>
                    <a:lnTo>
                      <a:pt x="260" y="2166"/>
                    </a:lnTo>
                    <a:lnTo>
                      <a:pt x="264" y="2170"/>
                    </a:lnTo>
                    <a:lnTo>
                      <a:pt x="270" y="2178"/>
                    </a:lnTo>
                    <a:lnTo>
                      <a:pt x="278" y="2192"/>
                    </a:lnTo>
                    <a:lnTo>
                      <a:pt x="278" y="2192"/>
                    </a:lnTo>
                    <a:lnTo>
                      <a:pt x="290" y="2196"/>
                    </a:lnTo>
                    <a:lnTo>
                      <a:pt x="290" y="2196"/>
                    </a:lnTo>
                    <a:lnTo>
                      <a:pt x="296" y="2188"/>
                    </a:lnTo>
                    <a:lnTo>
                      <a:pt x="298" y="2180"/>
                    </a:lnTo>
                    <a:lnTo>
                      <a:pt x="300" y="2168"/>
                    </a:lnTo>
                    <a:lnTo>
                      <a:pt x="302" y="2158"/>
                    </a:lnTo>
                    <a:lnTo>
                      <a:pt x="300" y="2136"/>
                    </a:lnTo>
                    <a:lnTo>
                      <a:pt x="300" y="2118"/>
                    </a:lnTo>
                    <a:lnTo>
                      <a:pt x="300" y="2118"/>
                    </a:lnTo>
                    <a:lnTo>
                      <a:pt x="278" y="2052"/>
                    </a:lnTo>
                    <a:lnTo>
                      <a:pt x="278" y="2052"/>
                    </a:lnTo>
                    <a:lnTo>
                      <a:pt x="278" y="2024"/>
                    </a:lnTo>
                    <a:lnTo>
                      <a:pt x="280" y="2008"/>
                    </a:lnTo>
                    <a:lnTo>
                      <a:pt x="282" y="2000"/>
                    </a:lnTo>
                    <a:lnTo>
                      <a:pt x="286" y="1994"/>
                    </a:lnTo>
                    <a:lnTo>
                      <a:pt x="300" y="1978"/>
                    </a:lnTo>
                    <a:lnTo>
                      <a:pt x="300" y="1978"/>
                    </a:lnTo>
                    <a:lnTo>
                      <a:pt x="308" y="1964"/>
                    </a:lnTo>
                    <a:lnTo>
                      <a:pt x="308" y="1964"/>
                    </a:lnTo>
                    <a:lnTo>
                      <a:pt x="308" y="1956"/>
                    </a:lnTo>
                    <a:lnTo>
                      <a:pt x="308" y="1956"/>
                    </a:lnTo>
                    <a:lnTo>
                      <a:pt x="272" y="1932"/>
                    </a:lnTo>
                    <a:lnTo>
                      <a:pt x="272" y="1932"/>
                    </a:lnTo>
                    <a:lnTo>
                      <a:pt x="268" y="1930"/>
                    </a:lnTo>
                    <a:lnTo>
                      <a:pt x="266" y="1928"/>
                    </a:lnTo>
                    <a:lnTo>
                      <a:pt x="262" y="1920"/>
                    </a:lnTo>
                    <a:lnTo>
                      <a:pt x="262" y="1920"/>
                    </a:lnTo>
                    <a:lnTo>
                      <a:pt x="256" y="1912"/>
                    </a:lnTo>
                    <a:lnTo>
                      <a:pt x="252" y="1906"/>
                    </a:lnTo>
                    <a:lnTo>
                      <a:pt x="250" y="1898"/>
                    </a:lnTo>
                    <a:lnTo>
                      <a:pt x="248" y="1890"/>
                    </a:lnTo>
                    <a:lnTo>
                      <a:pt x="250" y="1872"/>
                    </a:lnTo>
                    <a:lnTo>
                      <a:pt x="250" y="1860"/>
                    </a:lnTo>
                    <a:lnTo>
                      <a:pt x="250" y="1860"/>
                    </a:lnTo>
                    <a:lnTo>
                      <a:pt x="254" y="1854"/>
                    </a:lnTo>
                    <a:lnTo>
                      <a:pt x="256" y="1848"/>
                    </a:lnTo>
                    <a:lnTo>
                      <a:pt x="256" y="1848"/>
                    </a:lnTo>
                    <a:lnTo>
                      <a:pt x="254" y="1836"/>
                    </a:lnTo>
                    <a:lnTo>
                      <a:pt x="250" y="1828"/>
                    </a:lnTo>
                    <a:lnTo>
                      <a:pt x="244" y="1822"/>
                    </a:lnTo>
                    <a:lnTo>
                      <a:pt x="238" y="1818"/>
                    </a:lnTo>
                    <a:lnTo>
                      <a:pt x="230" y="1816"/>
                    </a:lnTo>
                    <a:lnTo>
                      <a:pt x="222" y="1816"/>
                    </a:lnTo>
                    <a:lnTo>
                      <a:pt x="206" y="1816"/>
                    </a:lnTo>
                    <a:lnTo>
                      <a:pt x="206" y="1816"/>
                    </a:lnTo>
                    <a:lnTo>
                      <a:pt x="196" y="1810"/>
                    </a:lnTo>
                    <a:lnTo>
                      <a:pt x="186" y="1804"/>
                    </a:lnTo>
                    <a:lnTo>
                      <a:pt x="180" y="1796"/>
                    </a:lnTo>
                    <a:lnTo>
                      <a:pt x="172" y="1786"/>
                    </a:lnTo>
                    <a:lnTo>
                      <a:pt x="162" y="1768"/>
                    </a:lnTo>
                    <a:lnTo>
                      <a:pt x="154" y="1752"/>
                    </a:lnTo>
                    <a:lnTo>
                      <a:pt x="154" y="1752"/>
                    </a:lnTo>
                    <a:lnTo>
                      <a:pt x="126" y="1744"/>
                    </a:lnTo>
                    <a:lnTo>
                      <a:pt x="118" y="1740"/>
                    </a:lnTo>
                    <a:lnTo>
                      <a:pt x="114" y="1734"/>
                    </a:lnTo>
                    <a:lnTo>
                      <a:pt x="112" y="1728"/>
                    </a:lnTo>
                    <a:lnTo>
                      <a:pt x="112" y="1720"/>
                    </a:lnTo>
                    <a:lnTo>
                      <a:pt x="112" y="1694"/>
                    </a:lnTo>
                    <a:lnTo>
                      <a:pt x="112" y="1694"/>
                    </a:lnTo>
                    <a:lnTo>
                      <a:pt x="124" y="1660"/>
                    </a:lnTo>
                    <a:lnTo>
                      <a:pt x="124" y="1660"/>
                    </a:lnTo>
                    <a:lnTo>
                      <a:pt x="122" y="1650"/>
                    </a:lnTo>
                    <a:lnTo>
                      <a:pt x="118" y="1640"/>
                    </a:lnTo>
                    <a:lnTo>
                      <a:pt x="112" y="1632"/>
                    </a:lnTo>
                    <a:lnTo>
                      <a:pt x="106" y="1624"/>
                    </a:lnTo>
                    <a:lnTo>
                      <a:pt x="92" y="1612"/>
                    </a:lnTo>
                    <a:lnTo>
                      <a:pt x="78" y="1602"/>
                    </a:lnTo>
                    <a:lnTo>
                      <a:pt x="78" y="1602"/>
                    </a:lnTo>
                    <a:lnTo>
                      <a:pt x="36" y="1578"/>
                    </a:lnTo>
                    <a:lnTo>
                      <a:pt x="36" y="1578"/>
                    </a:lnTo>
                    <a:lnTo>
                      <a:pt x="32" y="1572"/>
                    </a:lnTo>
                    <a:lnTo>
                      <a:pt x="32" y="1572"/>
                    </a:lnTo>
                    <a:lnTo>
                      <a:pt x="32" y="1542"/>
                    </a:lnTo>
                    <a:lnTo>
                      <a:pt x="32" y="1534"/>
                    </a:lnTo>
                    <a:lnTo>
                      <a:pt x="34" y="1528"/>
                    </a:lnTo>
                    <a:lnTo>
                      <a:pt x="38" y="1524"/>
                    </a:lnTo>
                    <a:lnTo>
                      <a:pt x="46" y="1522"/>
                    </a:lnTo>
                    <a:lnTo>
                      <a:pt x="68" y="1510"/>
                    </a:lnTo>
                    <a:lnTo>
                      <a:pt x="68" y="1510"/>
                    </a:lnTo>
                    <a:lnTo>
                      <a:pt x="84" y="1502"/>
                    </a:lnTo>
                    <a:lnTo>
                      <a:pt x="84" y="1502"/>
                    </a:lnTo>
                    <a:lnTo>
                      <a:pt x="86" y="1440"/>
                    </a:lnTo>
                    <a:lnTo>
                      <a:pt x="86" y="1410"/>
                    </a:lnTo>
                    <a:lnTo>
                      <a:pt x="82" y="1396"/>
                    </a:lnTo>
                    <a:lnTo>
                      <a:pt x="78" y="1384"/>
                    </a:lnTo>
                    <a:lnTo>
                      <a:pt x="78" y="1384"/>
                    </a:lnTo>
                    <a:lnTo>
                      <a:pt x="72" y="1380"/>
                    </a:lnTo>
                    <a:lnTo>
                      <a:pt x="66" y="1378"/>
                    </a:lnTo>
                    <a:lnTo>
                      <a:pt x="52" y="1376"/>
                    </a:lnTo>
                    <a:lnTo>
                      <a:pt x="40" y="1378"/>
                    </a:lnTo>
                    <a:lnTo>
                      <a:pt x="30" y="1380"/>
                    </a:lnTo>
                    <a:lnTo>
                      <a:pt x="30" y="1380"/>
                    </a:lnTo>
                    <a:lnTo>
                      <a:pt x="28" y="1386"/>
                    </a:lnTo>
                    <a:lnTo>
                      <a:pt x="24" y="1388"/>
                    </a:lnTo>
                    <a:lnTo>
                      <a:pt x="20" y="1390"/>
                    </a:lnTo>
                    <a:lnTo>
                      <a:pt x="16" y="1388"/>
                    </a:lnTo>
                    <a:lnTo>
                      <a:pt x="10" y="1384"/>
                    </a:lnTo>
                    <a:lnTo>
                      <a:pt x="6" y="1380"/>
                    </a:lnTo>
                    <a:lnTo>
                      <a:pt x="6" y="1380"/>
                    </a:lnTo>
                    <a:lnTo>
                      <a:pt x="0" y="1354"/>
                    </a:lnTo>
                    <a:lnTo>
                      <a:pt x="0" y="1330"/>
                    </a:lnTo>
                    <a:lnTo>
                      <a:pt x="0" y="1330"/>
                    </a:lnTo>
                    <a:lnTo>
                      <a:pt x="26" y="1320"/>
                    </a:lnTo>
                    <a:lnTo>
                      <a:pt x="26" y="1320"/>
                    </a:lnTo>
                    <a:lnTo>
                      <a:pt x="26" y="1312"/>
                    </a:lnTo>
                    <a:lnTo>
                      <a:pt x="24" y="1306"/>
                    </a:lnTo>
                    <a:lnTo>
                      <a:pt x="18" y="1300"/>
                    </a:lnTo>
                    <a:lnTo>
                      <a:pt x="12" y="1294"/>
                    </a:lnTo>
                    <a:lnTo>
                      <a:pt x="8" y="1290"/>
                    </a:lnTo>
                    <a:lnTo>
                      <a:pt x="8" y="1290"/>
                    </a:lnTo>
                    <a:lnTo>
                      <a:pt x="8" y="1272"/>
                    </a:lnTo>
                    <a:lnTo>
                      <a:pt x="10" y="1268"/>
                    </a:lnTo>
                    <a:lnTo>
                      <a:pt x="12" y="1266"/>
                    </a:lnTo>
                    <a:lnTo>
                      <a:pt x="20" y="1262"/>
                    </a:lnTo>
                    <a:lnTo>
                      <a:pt x="36" y="1256"/>
                    </a:lnTo>
                    <a:lnTo>
                      <a:pt x="36" y="1256"/>
                    </a:lnTo>
                    <a:lnTo>
                      <a:pt x="44" y="1248"/>
                    </a:lnTo>
                    <a:lnTo>
                      <a:pt x="50" y="1238"/>
                    </a:lnTo>
                    <a:lnTo>
                      <a:pt x="62" y="1218"/>
                    </a:lnTo>
                    <a:lnTo>
                      <a:pt x="62" y="1218"/>
                    </a:lnTo>
                    <a:lnTo>
                      <a:pt x="74" y="1210"/>
                    </a:lnTo>
                    <a:lnTo>
                      <a:pt x="88" y="1204"/>
                    </a:lnTo>
                    <a:lnTo>
                      <a:pt x="88" y="1204"/>
                    </a:lnTo>
                    <a:lnTo>
                      <a:pt x="110" y="1196"/>
                    </a:lnTo>
                    <a:lnTo>
                      <a:pt x="110" y="1196"/>
                    </a:lnTo>
                    <a:lnTo>
                      <a:pt x="130" y="1196"/>
                    </a:lnTo>
                    <a:lnTo>
                      <a:pt x="162" y="1194"/>
                    </a:lnTo>
                    <a:lnTo>
                      <a:pt x="178" y="1192"/>
                    </a:lnTo>
                    <a:lnTo>
                      <a:pt x="194" y="1188"/>
                    </a:lnTo>
                    <a:lnTo>
                      <a:pt x="208" y="1182"/>
                    </a:lnTo>
                    <a:lnTo>
                      <a:pt x="218" y="1176"/>
                    </a:lnTo>
                    <a:lnTo>
                      <a:pt x="218" y="1176"/>
                    </a:lnTo>
                    <a:lnTo>
                      <a:pt x="232" y="1174"/>
                    </a:lnTo>
                    <a:lnTo>
                      <a:pt x="244" y="1172"/>
                    </a:lnTo>
                    <a:lnTo>
                      <a:pt x="246" y="1174"/>
                    </a:lnTo>
                    <a:lnTo>
                      <a:pt x="250" y="1178"/>
                    </a:lnTo>
                    <a:lnTo>
                      <a:pt x="252" y="1186"/>
                    </a:lnTo>
                    <a:lnTo>
                      <a:pt x="254" y="1198"/>
                    </a:lnTo>
                    <a:lnTo>
                      <a:pt x="254" y="1198"/>
                    </a:lnTo>
                    <a:lnTo>
                      <a:pt x="260" y="1212"/>
                    </a:lnTo>
                    <a:lnTo>
                      <a:pt x="264" y="1218"/>
                    </a:lnTo>
                    <a:lnTo>
                      <a:pt x="268" y="1222"/>
                    </a:lnTo>
                    <a:lnTo>
                      <a:pt x="274" y="1224"/>
                    </a:lnTo>
                    <a:lnTo>
                      <a:pt x="280" y="1226"/>
                    </a:lnTo>
                    <a:lnTo>
                      <a:pt x="302" y="1224"/>
                    </a:lnTo>
                    <a:lnTo>
                      <a:pt x="302" y="1224"/>
                    </a:lnTo>
                    <a:lnTo>
                      <a:pt x="312" y="1214"/>
                    </a:lnTo>
                    <a:lnTo>
                      <a:pt x="322" y="1200"/>
                    </a:lnTo>
                    <a:lnTo>
                      <a:pt x="332" y="1188"/>
                    </a:lnTo>
                    <a:lnTo>
                      <a:pt x="342" y="1178"/>
                    </a:lnTo>
                    <a:lnTo>
                      <a:pt x="342" y="1178"/>
                    </a:lnTo>
                    <a:lnTo>
                      <a:pt x="366" y="1180"/>
                    </a:lnTo>
                    <a:lnTo>
                      <a:pt x="378" y="1180"/>
                    </a:lnTo>
                    <a:lnTo>
                      <a:pt x="394" y="1178"/>
                    </a:lnTo>
                    <a:lnTo>
                      <a:pt x="394" y="1178"/>
                    </a:lnTo>
                    <a:lnTo>
                      <a:pt x="398" y="1170"/>
                    </a:lnTo>
                    <a:lnTo>
                      <a:pt x="404" y="1164"/>
                    </a:lnTo>
                    <a:lnTo>
                      <a:pt x="410" y="1160"/>
                    </a:lnTo>
                    <a:lnTo>
                      <a:pt x="416" y="1158"/>
                    </a:lnTo>
                    <a:lnTo>
                      <a:pt x="432" y="1154"/>
                    </a:lnTo>
                    <a:lnTo>
                      <a:pt x="450" y="1154"/>
                    </a:lnTo>
                    <a:lnTo>
                      <a:pt x="450" y="1154"/>
                    </a:lnTo>
                    <a:lnTo>
                      <a:pt x="492" y="1168"/>
                    </a:lnTo>
                    <a:lnTo>
                      <a:pt x="492" y="1168"/>
                    </a:lnTo>
                    <a:lnTo>
                      <a:pt x="498" y="1164"/>
                    </a:lnTo>
                    <a:lnTo>
                      <a:pt x="506" y="1162"/>
                    </a:lnTo>
                    <a:lnTo>
                      <a:pt x="534" y="1158"/>
                    </a:lnTo>
                    <a:lnTo>
                      <a:pt x="564" y="1154"/>
                    </a:lnTo>
                    <a:lnTo>
                      <a:pt x="590" y="1148"/>
                    </a:lnTo>
                    <a:lnTo>
                      <a:pt x="590" y="1148"/>
                    </a:lnTo>
                    <a:lnTo>
                      <a:pt x="608" y="1138"/>
                    </a:lnTo>
                    <a:lnTo>
                      <a:pt x="628" y="1128"/>
                    </a:lnTo>
                    <a:lnTo>
                      <a:pt x="628" y="1128"/>
                    </a:lnTo>
                    <a:lnTo>
                      <a:pt x="632" y="1110"/>
                    </a:lnTo>
                    <a:lnTo>
                      <a:pt x="638" y="1098"/>
                    </a:lnTo>
                    <a:lnTo>
                      <a:pt x="646" y="1090"/>
                    </a:lnTo>
                    <a:lnTo>
                      <a:pt x="660" y="1078"/>
                    </a:lnTo>
                    <a:lnTo>
                      <a:pt x="660" y="1078"/>
                    </a:lnTo>
                    <a:lnTo>
                      <a:pt x="684" y="1024"/>
                    </a:lnTo>
                    <a:lnTo>
                      <a:pt x="684" y="1024"/>
                    </a:lnTo>
                    <a:lnTo>
                      <a:pt x="716" y="1006"/>
                    </a:lnTo>
                    <a:lnTo>
                      <a:pt x="716" y="1006"/>
                    </a:lnTo>
                    <a:lnTo>
                      <a:pt x="728" y="972"/>
                    </a:lnTo>
                    <a:lnTo>
                      <a:pt x="728" y="972"/>
                    </a:lnTo>
                    <a:lnTo>
                      <a:pt x="732" y="926"/>
                    </a:lnTo>
                    <a:lnTo>
                      <a:pt x="732" y="926"/>
                    </a:lnTo>
                    <a:lnTo>
                      <a:pt x="724" y="902"/>
                    </a:lnTo>
                    <a:lnTo>
                      <a:pt x="724" y="902"/>
                    </a:lnTo>
                    <a:lnTo>
                      <a:pt x="724" y="878"/>
                    </a:lnTo>
                    <a:lnTo>
                      <a:pt x="724" y="878"/>
                    </a:lnTo>
                    <a:lnTo>
                      <a:pt x="728" y="866"/>
                    </a:lnTo>
                    <a:lnTo>
                      <a:pt x="732" y="854"/>
                    </a:lnTo>
                    <a:lnTo>
                      <a:pt x="732" y="830"/>
                    </a:lnTo>
                    <a:lnTo>
                      <a:pt x="732" y="830"/>
                    </a:lnTo>
                    <a:lnTo>
                      <a:pt x="724" y="820"/>
                    </a:lnTo>
                    <a:lnTo>
                      <a:pt x="722" y="812"/>
                    </a:lnTo>
                    <a:lnTo>
                      <a:pt x="722" y="800"/>
                    </a:lnTo>
                    <a:lnTo>
                      <a:pt x="722" y="800"/>
                    </a:lnTo>
                    <a:lnTo>
                      <a:pt x="726" y="798"/>
                    </a:lnTo>
                    <a:lnTo>
                      <a:pt x="734" y="796"/>
                    </a:lnTo>
                    <a:lnTo>
                      <a:pt x="760" y="796"/>
                    </a:lnTo>
                    <a:lnTo>
                      <a:pt x="808" y="798"/>
                    </a:lnTo>
                    <a:lnTo>
                      <a:pt x="808" y="798"/>
                    </a:lnTo>
                    <a:lnTo>
                      <a:pt x="826" y="800"/>
                    </a:lnTo>
                    <a:lnTo>
                      <a:pt x="844" y="804"/>
                    </a:lnTo>
                    <a:lnTo>
                      <a:pt x="864" y="808"/>
                    </a:lnTo>
                    <a:lnTo>
                      <a:pt x="886" y="812"/>
                    </a:lnTo>
                    <a:lnTo>
                      <a:pt x="886" y="812"/>
                    </a:lnTo>
                    <a:lnTo>
                      <a:pt x="924" y="828"/>
                    </a:lnTo>
                    <a:lnTo>
                      <a:pt x="924" y="828"/>
                    </a:lnTo>
                    <a:lnTo>
                      <a:pt x="932" y="818"/>
                    </a:lnTo>
                    <a:lnTo>
                      <a:pt x="932" y="818"/>
                    </a:lnTo>
                    <a:lnTo>
                      <a:pt x="926" y="806"/>
                    </a:lnTo>
                    <a:lnTo>
                      <a:pt x="926" y="806"/>
                    </a:lnTo>
                    <a:lnTo>
                      <a:pt x="926" y="772"/>
                    </a:lnTo>
                    <a:lnTo>
                      <a:pt x="926" y="772"/>
                    </a:lnTo>
                    <a:lnTo>
                      <a:pt x="936" y="756"/>
                    </a:lnTo>
                    <a:lnTo>
                      <a:pt x="948" y="740"/>
                    </a:lnTo>
                    <a:lnTo>
                      <a:pt x="972" y="712"/>
                    </a:lnTo>
                    <a:lnTo>
                      <a:pt x="972" y="712"/>
                    </a:lnTo>
                    <a:lnTo>
                      <a:pt x="976" y="690"/>
                    </a:lnTo>
                    <a:lnTo>
                      <a:pt x="984" y="676"/>
                    </a:lnTo>
                    <a:lnTo>
                      <a:pt x="994" y="664"/>
                    </a:lnTo>
                    <a:lnTo>
                      <a:pt x="1008" y="648"/>
                    </a:lnTo>
                    <a:lnTo>
                      <a:pt x="1008" y="648"/>
                    </a:lnTo>
                    <a:lnTo>
                      <a:pt x="1014" y="632"/>
                    </a:lnTo>
                    <a:lnTo>
                      <a:pt x="1016" y="628"/>
                    </a:lnTo>
                    <a:lnTo>
                      <a:pt x="1020" y="624"/>
                    </a:lnTo>
                    <a:lnTo>
                      <a:pt x="1024" y="622"/>
                    </a:lnTo>
                    <a:lnTo>
                      <a:pt x="1030" y="622"/>
                    </a:lnTo>
                    <a:lnTo>
                      <a:pt x="1050" y="620"/>
                    </a:lnTo>
                    <a:lnTo>
                      <a:pt x="1050" y="620"/>
                    </a:lnTo>
                    <a:lnTo>
                      <a:pt x="1062" y="630"/>
                    </a:lnTo>
                    <a:lnTo>
                      <a:pt x="1080" y="640"/>
                    </a:lnTo>
                    <a:lnTo>
                      <a:pt x="1098" y="652"/>
                    </a:lnTo>
                    <a:lnTo>
                      <a:pt x="1118" y="660"/>
                    </a:lnTo>
                    <a:lnTo>
                      <a:pt x="1118" y="660"/>
                    </a:lnTo>
                    <a:lnTo>
                      <a:pt x="1128" y="660"/>
                    </a:lnTo>
                    <a:lnTo>
                      <a:pt x="1140" y="662"/>
                    </a:lnTo>
                    <a:lnTo>
                      <a:pt x="1152" y="666"/>
                    </a:lnTo>
                    <a:lnTo>
                      <a:pt x="1158" y="670"/>
                    </a:lnTo>
                    <a:lnTo>
                      <a:pt x="1164" y="676"/>
                    </a:lnTo>
                    <a:lnTo>
                      <a:pt x="1164" y="676"/>
                    </a:lnTo>
                    <a:lnTo>
                      <a:pt x="1182" y="676"/>
                    </a:lnTo>
                    <a:lnTo>
                      <a:pt x="1202" y="674"/>
                    </a:lnTo>
                    <a:lnTo>
                      <a:pt x="1212" y="670"/>
                    </a:lnTo>
                    <a:lnTo>
                      <a:pt x="1220" y="666"/>
                    </a:lnTo>
                    <a:lnTo>
                      <a:pt x="1226" y="660"/>
                    </a:lnTo>
                    <a:lnTo>
                      <a:pt x="1230" y="652"/>
                    </a:lnTo>
                    <a:lnTo>
                      <a:pt x="1230" y="652"/>
                    </a:lnTo>
                    <a:lnTo>
                      <a:pt x="1230" y="626"/>
                    </a:lnTo>
                    <a:lnTo>
                      <a:pt x="1230" y="626"/>
                    </a:lnTo>
                    <a:lnTo>
                      <a:pt x="1228" y="608"/>
                    </a:lnTo>
                    <a:lnTo>
                      <a:pt x="1226" y="596"/>
                    </a:lnTo>
                    <a:lnTo>
                      <a:pt x="1228" y="586"/>
                    </a:lnTo>
                    <a:lnTo>
                      <a:pt x="1230" y="578"/>
                    </a:lnTo>
                    <a:lnTo>
                      <a:pt x="1234" y="570"/>
                    </a:lnTo>
                    <a:lnTo>
                      <a:pt x="1240" y="562"/>
                    </a:lnTo>
                    <a:lnTo>
                      <a:pt x="1256" y="542"/>
                    </a:lnTo>
                    <a:lnTo>
                      <a:pt x="1256" y="542"/>
                    </a:lnTo>
                    <a:lnTo>
                      <a:pt x="1276" y="534"/>
                    </a:lnTo>
                    <a:lnTo>
                      <a:pt x="1294" y="530"/>
                    </a:lnTo>
                    <a:lnTo>
                      <a:pt x="1316" y="526"/>
                    </a:lnTo>
                    <a:lnTo>
                      <a:pt x="1340" y="524"/>
                    </a:lnTo>
                    <a:lnTo>
                      <a:pt x="1340" y="524"/>
                    </a:lnTo>
                    <a:lnTo>
                      <a:pt x="1350" y="520"/>
                    </a:lnTo>
                    <a:lnTo>
                      <a:pt x="1350" y="520"/>
                    </a:lnTo>
                    <a:lnTo>
                      <a:pt x="1360" y="490"/>
                    </a:lnTo>
                    <a:lnTo>
                      <a:pt x="1360" y="490"/>
                    </a:lnTo>
                    <a:lnTo>
                      <a:pt x="1380" y="472"/>
                    </a:lnTo>
                    <a:lnTo>
                      <a:pt x="1380" y="472"/>
                    </a:lnTo>
                    <a:lnTo>
                      <a:pt x="1434" y="470"/>
                    </a:lnTo>
                    <a:lnTo>
                      <a:pt x="1434" y="470"/>
                    </a:lnTo>
                    <a:lnTo>
                      <a:pt x="1440" y="478"/>
                    </a:lnTo>
                    <a:lnTo>
                      <a:pt x="1444" y="488"/>
                    </a:lnTo>
                    <a:lnTo>
                      <a:pt x="1448" y="500"/>
                    </a:lnTo>
                    <a:lnTo>
                      <a:pt x="1450" y="514"/>
                    </a:lnTo>
                    <a:lnTo>
                      <a:pt x="1450" y="514"/>
                    </a:lnTo>
                    <a:lnTo>
                      <a:pt x="1456" y="530"/>
                    </a:lnTo>
                    <a:lnTo>
                      <a:pt x="1466" y="548"/>
                    </a:lnTo>
                    <a:lnTo>
                      <a:pt x="1490" y="588"/>
                    </a:lnTo>
                    <a:lnTo>
                      <a:pt x="1490" y="588"/>
                    </a:lnTo>
                    <a:lnTo>
                      <a:pt x="1496" y="592"/>
                    </a:lnTo>
                    <a:lnTo>
                      <a:pt x="1502" y="598"/>
                    </a:lnTo>
                    <a:lnTo>
                      <a:pt x="1516" y="604"/>
                    </a:lnTo>
                    <a:lnTo>
                      <a:pt x="1554" y="614"/>
                    </a:lnTo>
                    <a:lnTo>
                      <a:pt x="1554" y="614"/>
                    </a:lnTo>
                    <a:lnTo>
                      <a:pt x="1592" y="644"/>
                    </a:lnTo>
                    <a:lnTo>
                      <a:pt x="1592" y="644"/>
                    </a:lnTo>
                    <a:lnTo>
                      <a:pt x="1604" y="668"/>
                    </a:lnTo>
                    <a:lnTo>
                      <a:pt x="1604" y="668"/>
                    </a:lnTo>
                    <a:lnTo>
                      <a:pt x="1610" y="718"/>
                    </a:lnTo>
                    <a:lnTo>
                      <a:pt x="1610" y="718"/>
                    </a:lnTo>
                    <a:lnTo>
                      <a:pt x="1612" y="720"/>
                    </a:lnTo>
                    <a:lnTo>
                      <a:pt x="1612" y="720"/>
                    </a:lnTo>
                    <a:lnTo>
                      <a:pt x="1630" y="756"/>
                    </a:lnTo>
                    <a:lnTo>
                      <a:pt x="1630" y="756"/>
                    </a:lnTo>
                    <a:lnTo>
                      <a:pt x="1632" y="774"/>
                    </a:lnTo>
                    <a:lnTo>
                      <a:pt x="1634" y="798"/>
                    </a:lnTo>
                    <a:lnTo>
                      <a:pt x="1634" y="822"/>
                    </a:lnTo>
                    <a:lnTo>
                      <a:pt x="1632" y="834"/>
                    </a:lnTo>
                    <a:lnTo>
                      <a:pt x="1628" y="844"/>
                    </a:lnTo>
                    <a:lnTo>
                      <a:pt x="1628" y="844"/>
                    </a:lnTo>
                    <a:lnTo>
                      <a:pt x="1588" y="878"/>
                    </a:lnTo>
                    <a:lnTo>
                      <a:pt x="1588" y="878"/>
                    </a:lnTo>
                    <a:lnTo>
                      <a:pt x="1586" y="898"/>
                    </a:lnTo>
                    <a:lnTo>
                      <a:pt x="1586" y="898"/>
                    </a:lnTo>
                    <a:lnTo>
                      <a:pt x="1588" y="912"/>
                    </a:lnTo>
                    <a:lnTo>
                      <a:pt x="1592" y="924"/>
                    </a:lnTo>
                    <a:lnTo>
                      <a:pt x="1598" y="938"/>
                    </a:lnTo>
                    <a:lnTo>
                      <a:pt x="1598" y="938"/>
                    </a:lnTo>
                    <a:lnTo>
                      <a:pt x="1634" y="962"/>
                    </a:lnTo>
                    <a:lnTo>
                      <a:pt x="1634" y="962"/>
                    </a:lnTo>
                    <a:lnTo>
                      <a:pt x="1672" y="970"/>
                    </a:lnTo>
                    <a:lnTo>
                      <a:pt x="1672" y="970"/>
                    </a:lnTo>
                    <a:lnTo>
                      <a:pt x="1712" y="988"/>
                    </a:lnTo>
                    <a:lnTo>
                      <a:pt x="1712" y="988"/>
                    </a:lnTo>
                    <a:lnTo>
                      <a:pt x="1792" y="998"/>
                    </a:lnTo>
                    <a:lnTo>
                      <a:pt x="1792" y="998"/>
                    </a:lnTo>
                    <a:lnTo>
                      <a:pt x="1812" y="1010"/>
                    </a:lnTo>
                    <a:lnTo>
                      <a:pt x="1812" y="1010"/>
                    </a:lnTo>
                    <a:lnTo>
                      <a:pt x="1836" y="1036"/>
                    </a:lnTo>
                    <a:lnTo>
                      <a:pt x="1862" y="1060"/>
                    </a:lnTo>
                    <a:lnTo>
                      <a:pt x="1876" y="1070"/>
                    </a:lnTo>
                    <a:lnTo>
                      <a:pt x="1892" y="1080"/>
                    </a:lnTo>
                    <a:lnTo>
                      <a:pt x="1908" y="1088"/>
                    </a:lnTo>
                    <a:lnTo>
                      <a:pt x="1926" y="1094"/>
                    </a:lnTo>
                    <a:lnTo>
                      <a:pt x="1926" y="1094"/>
                    </a:lnTo>
                    <a:lnTo>
                      <a:pt x="1950" y="1116"/>
                    </a:lnTo>
                    <a:lnTo>
                      <a:pt x="1950" y="1116"/>
                    </a:lnTo>
                    <a:lnTo>
                      <a:pt x="1964" y="1168"/>
                    </a:lnTo>
                    <a:lnTo>
                      <a:pt x="1964" y="1168"/>
                    </a:lnTo>
                    <a:lnTo>
                      <a:pt x="1968" y="1176"/>
                    </a:lnTo>
                    <a:lnTo>
                      <a:pt x="1974" y="1184"/>
                    </a:lnTo>
                    <a:lnTo>
                      <a:pt x="1986" y="1198"/>
                    </a:lnTo>
                    <a:lnTo>
                      <a:pt x="1990" y="1206"/>
                    </a:lnTo>
                    <a:lnTo>
                      <a:pt x="1994" y="1216"/>
                    </a:lnTo>
                    <a:lnTo>
                      <a:pt x="1994" y="1228"/>
                    </a:lnTo>
                    <a:lnTo>
                      <a:pt x="1992" y="1242"/>
                    </a:lnTo>
                    <a:lnTo>
                      <a:pt x="1992" y="1242"/>
                    </a:lnTo>
                    <a:lnTo>
                      <a:pt x="1998" y="1256"/>
                    </a:lnTo>
                    <a:lnTo>
                      <a:pt x="2004" y="1266"/>
                    </a:lnTo>
                    <a:lnTo>
                      <a:pt x="2016" y="1274"/>
                    </a:lnTo>
                    <a:lnTo>
                      <a:pt x="2016" y="1274"/>
                    </a:lnTo>
                    <a:lnTo>
                      <a:pt x="2044" y="1278"/>
                    </a:lnTo>
                    <a:lnTo>
                      <a:pt x="2072" y="1282"/>
                    </a:lnTo>
                    <a:lnTo>
                      <a:pt x="2102" y="1288"/>
                    </a:lnTo>
                    <a:lnTo>
                      <a:pt x="2134" y="1298"/>
                    </a:lnTo>
                    <a:lnTo>
                      <a:pt x="2134" y="1298"/>
                    </a:lnTo>
                    <a:lnTo>
                      <a:pt x="2212" y="1316"/>
                    </a:lnTo>
                    <a:lnTo>
                      <a:pt x="2212" y="1316"/>
                    </a:lnTo>
                    <a:lnTo>
                      <a:pt x="2384" y="1318"/>
                    </a:lnTo>
                    <a:lnTo>
                      <a:pt x="2384" y="1318"/>
                    </a:lnTo>
                    <a:lnTo>
                      <a:pt x="2418" y="1326"/>
                    </a:lnTo>
                    <a:lnTo>
                      <a:pt x="2438" y="1330"/>
                    </a:lnTo>
                    <a:lnTo>
                      <a:pt x="2454" y="1338"/>
                    </a:lnTo>
                    <a:lnTo>
                      <a:pt x="2454" y="1338"/>
                    </a:lnTo>
                    <a:lnTo>
                      <a:pt x="2506" y="1380"/>
                    </a:lnTo>
                    <a:lnTo>
                      <a:pt x="2506" y="1380"/>
                    </a:lnTo>
                    <a:lnTo>
                      <a:pt x="2526" y="1390"/>
                    </a:lnTo>
                    <a:lnTo>
                      <a:pt x="2526" y="1390"/>
                    </a:lnTo>
                    <a:lnTo>
                      <a:pt x="2578" y="1398"/>
                    </a:lnTo>
                    <a:lnTo>
                      <a:pt x="2578" y="1398"/>
                    </a:lnTo>
                    <a:lnTo>
                      <a:pt x="2600" y="1414"/>
                    </a:lnTo>
                    <a:lnTo>
                      <a:pt x="2600" y="1414"/>
                    </a:lnTo>
                    <a:lnTo>
                      <a:pt x="2666" y="1436"/>
                    </a:lnTo>
                    <a:lnTo>
                      <a:pt x="2666" y="1436"/>
                    </a:lnTo>
                    <a:lnTo>
                      <a:pt x="2672" y="1440"/>
                    </a:lnTo>
                    <a:lnTo>
                      <a:pt x="2680" y="1446"/>
                    </a:lnTo>
                    <a:lnTo>
                      <a:pt x="2696" y="1460"/>
                    </a:lnTo>
                    <a:lnTo>
                      <a:pt x="2704" y="1464"/>
                    </a:lnTo>
                    <a:lnTo>
                      <a:pt x="2714" y="1466"/>
                    </a:lnTo>
                    <a:lnTo>
                      <a:pt x="2718" y="1466"/>
                    </a:lnTo>
                    <a:lnTo>
                      <a:pt x="2724" y="1462"/>
                    </a:lnTo>
                    <a:lnTo>
                      <a:pt x="2728" y="1458"/>
                    </a:lnTo>
                    <a:lnTo>
                      <a:pt x="2732" y="1452"/>
                    </a:lnTo>
                    <a:lnTo>
                      <a:pt x="2732" y="1452"/>
                    </a:lnTo>
                    <a:lnTo>
                      <a:pt x="2754" y="1438"/>
                    </a:lnTo>
                    <a:lnTo>
                      <a:pt x="2754" y="1438"/>
                    </a:lnTo>
                    <a:lnTo>
                      <a:pt x="2766" y="1434"/>
                    </a:lnTo>
                    <a:lnTo>
                      <a:pt x="2778" y="1426"/>
                    </a:lnTo>
                    <a:lnTo>
                      <a:pt x="2800" y="1410"/>
                    </a:lnTo>
                    <a:lnTo>
                      <a:pt x="2800" y="1410"/>
                    </a:lnTo>
                    <a:lnTo>
                      <a:pt x="2846" y="1396"/>
                    </a:lnTo>
                    <a:lnTo>
                      <a:pt x="2846" y="1396"/>
                    </a:lnTo>
                    <a:lnTo>
                      <a:pt x="2862" y="1386"/>
                    </a:lnTo>
                    <a:lnTo>
                      <a:pt x="2882" y="1378"/>
                    </a:lnTo>
                    <a:lnTo>
                      <a:pt x="2902" y="1370"/>
                    </a:lnTo>
                    <a:lnTo>
                      <a:pt x="2910" y="1366"/>
                    </a:lnTo>
                    <a:lnTo>
                      <a:pt x="2920" y="1360"/>
                    </a:lnTo>
                    <a:lnTo>
                      <a:pt x="2920" y="1360"/>
                    </a:lnTo>
                    <a:lnTo>
                      <a:pt x="2936" y="1354"/>
                    </a:lnTo>
                    <a:lnTo>
                      <a:pt x="2936" y="1354"/>
                    </a:lnTo>
                    <a:lnTo>
                      <a:pt x="2948" y="1348"/>
                    </a:lnTo>
                    <a:lnTo>
                      <a:pt x="2960" y="1344"/>
                    </a:lnTo>
                    <a:lnTo>
                      <a:pt x="2972" y="1342"/>
                    </a:lnTo>
                    <a:lnTo>
                      <a:pt x="2986" y="1342"/>
                    </a:lnTo>
                    <a:lnTo>
                      <a:pt x="3016" y="1346"/>
                    </a:lnTo>
                    <a:lnTo>
                      <a:pt x="3048" y="1354"/>
                    </a:lnTo>
                    <a:lnTo>
                      <a:pt x="3048" y="1354"/>
                    </a:lnTo>
                    <a:lnTo>
                      <a:pt x="3094" y="1354"/>
                    </a:lnTo>
                    <a:lnTo>
                      <a:pt x="3094" y="1354"/>
                    </a:lnTo>
                    <a:lnTo>
                      <a:pt x="3104" y="1348"/>
                    </a:lnTo>
                    <a:lnTo>
                      <a:pt x="3116" y="1344"/>
                    </a:lnTo>
                    <a:lnTo>
                      <a:pt x="3140" y="1338"/>
                    </a:lnTo>
                    <a:lnTo>
                      <a:pt x="3140" y="1338"/>
                    </a:lnTo>
                    <a:lnTo>
                      <a:pt x="3154" y="1330"/>
                    </a:lnTo>
                    <a:lnTo>
                      <a:pt x="3166" y="1322"/>
                    </a:lnTo>
                    <a:lnTo>
                      <a:pt x="3166" y="1322"/>
                    </a:lnTo>
                    <a:lnTo>
                      <a:pt x="3184" y="1302"/>
                    </a:lnTo>
                    <a:lnTo>
                      <a:pt x="3200" y="1282"/>
                    </a:lnTo>
                    <a:lnTo>
                      <a:pt x="3216" y="1264"/>
                    </a:lnTo>
                    <a:lnTo>
                      <a:pt x="3226" y="1256"/>
                    </a:lnTo>
                    <a:lnTo>
                      <a:pt x="3238" y="1250"/>
                    </a:lnTo>
                    <a:lnTo>
                      <a:pt x="3238" y="1250"/>
                    </a:lnTo>
                    <a:lnTo>
                      <a:pt x="3260" y="1228"/>
                    </a:lnTo>
                    <a:lnTo>
                      <a:pt x="3272" y="1216"/>
                    </a:lnTo>
                    <a:lnTo>
                      <a:pt x="3278" y="1214"/>
                    </a:lnTo>
                    <a:lnTo>
                      <a:pt x="3282" y="1212"/>
                    </a:lnTo>
                    <a:lnTo>
                      <a:pt x="3282" y="1212"/>
                    </a:lnTo>
                    <a:lnTo>
                      <a:pt x="3282" y="1210"/>
                    </a:lnTo>
                    <a:lnTo>
                      <a:pt x="3282" y="1210"/>
                    </a:lnTo>
                    <a:lnTo>
                      <a:pt x="3296" y="1200"/>
                    </a:lnTo>
                    <a:lnTo>
                      <a:pt x="3312" y="1192"/>
                    </a:lnTo>
                    <a:lnTo>
                      <a:pt x="3312" y="1192"/>
                    </a:lnTo>
                    <a:lnTo>
                      <a:pt x="3312" y="1176"/>
                    </a:lnTo>
                    <a:lnTo>
                      <a:pt x="3312" y="1176"/>
                    </a:lnTo>
                    <a:lnTo>
                      <a:pt x="3298" y="1166"/>
                    </a:lnTo>
                    <a:lnTo>
                      <a:pt x="3298" y="1166"/>
                    </a:lnTo>
                    <a:lnTo>
                      <a:pt x="3286" y="1150"/>
                    </a:lnTo>
                    <a:lnTo>
                      <a:pt x="3278" y="1138"/>
                    </a:lnTo>
                    <a:lnTo>
                      <a:pt x="3274" y="1126"/>
                    </a:lnTo>
                    <a:lnTo>
                      <a:pt x="3272" y="1114"/>
                    </a:lnTo>
                    <a:lnTo>
                      <a:pt x="3272" y="1102"/>
                    </a:lnTo>
                    <a:lnTo>
                      <a:pt x="3274" y="1090"/>
                    </a:lnTo>
                    <a:lnTo>
                      <a:pt x="3280" y="1062"/>
                    </a:lnTo>
                    <a:lnTo>
                      <a:pt x="3280" y="1062"/>
                    </a:lnTo>
                    <a:lnTo>
                      <a:pt x="3286" y="1052"/>
                    </a:lnTo>
                    <a:lnTo>
                      <a:pt x="3292" y="1042"/>
                    </a:lnTo>
                    <a:lnTo>
                      <a:pt x="3302" y="1028"/>
                    </a:lnTo>
                    <a:lnTo>
                      <a:pt x="3302" y="1028"/>
                    </a:lnTo>
                    <a:lnTo>
                      <a:pt x="3312" y="1022"/>
                    </a:lnTo>
                    <a:lnTo>
                      <a:pt x="3312" y="1022"/>
                    </a:lnTo>
                    <a:lnTo>
                      <a:pt x="3340" y="1028"/>
                    </a:lnTo>
                    <a:lnTo>
                      <a:pt x="3340" y="1028"/>
                    </a:lnTo>
                    <a:lnTo>
                      <a:pt x="3358" y="1044"/>
                    </a:lnTo>
                    <a:lnTo>
                      <a:pt x="3368" y="1050"/>
                    </a:lnTo>
                    <a:lnTo>
                      <a:pt x="3380" y="1056"/>
                    </a:lnTo>
                    <a:lnTo>
                      <a:pt x="3392" y="1060"/>
                    </a:lnTo>
                    <a:lnTo>
                      <a:pt x="3406" y="1062"/>
                    </a:lnTo>
                    <a:lnTo>
                      <a:pt x="3420" y="1060"/>
                    </a:lnTo>
                    <a:lnTo>
                      <a:pt x="3434" y="1054"/>
                    </a:lnTo>
                    <a:lnTo>
                      <a:pt x="3434" y="1054"/>
                    </a:lnTo>
                    <a:lnTo>
                      <a:pt x="3450" y="1034"/>
                    </a:lnTo>
                    <a:lnTo>
                      <a:pt x="3458" y="1026"/>
                    </a:lnTo>
                    <a:lnTo>
                      <a:pt x="3466" y="1022"/>
                    </a:lnTo>
                    <a:lnTo>
                      <a:pt x="3466" y="1022"/>
                    </a:lnTo>
                    <a:lnTo>
                      <a:pt x="3468" y="1014"/>
                    </a:lnTo>
                    <a:lnTo>
                      <a:pt x="3472" y="1008"/>
                    </a:lnTo>
                    <a:lnTo>
                      <a:pt x="3484" y="994"/>
                    </a:lnTo>
                    <a:lnTo>
                      <a:pt x="3498" y="980"/>
                    </a:lnTo>
                    <a:lnTo>
                      <a:pt x="3510" y="970"/>
                    </a:lnTo>
                    <a:lnTo>
                      <a:pt x="3510" y="970"/>
                    </a:lnTo>
                    <a:lnTo>
                      <a:pt x="3556" y="972"/>
                    </a:lnTo>
                    <a:lnTo>
                      <a:pt x="3556" y="972"/>
                    </a:lnTo>
                    <a:lnTo>
                      <a:pt x="3562" y="964"/>
                    </a:lnTo>
                    <a:lnTo>
                      <a:pt x="3562" y="964"/>
                    </a:lnTo>
                    <a:lnTo>
                      <a:pt x="3578" y="958"/>
                    </a:lnTo>
                    <a:lnTo>
                      <a:pt x="3594" y="950"/>
                    </a:lnTo>
                    <a:lnTo>
                      <a:pt x="3608" y="940"/>
                    </a:lnTo>
                    <a:lnTo>
                      <a:pt x="3622" y="926"/>
                    </a:lnTo>
                    <a:lnTo>
                      <a:pt x="3622" y="926"/>
                    </a:lnTo>
                    <a:lnTo>
                      <a:pt x="3628" y="902"/>
                    </a:lnTo>
                    <a:lnTo>
                      <a:pt x="3632" y="892"/>
                    </a:lnTo>
                    <a:lnTo>
                      <a:pt x="3636" y="882"/>
                    </a:lnTo>
                    <a:lnTo>
                      <a:pt x="3642" y="874"/>
                    </a:lnTo>
                    <a:lnTo>
                      <a:pt x="3650" y="866"/>
                    </a:lnTo>
                    <a:lnTo>
                      <a:pt x="3660" y="860"/>
                    </a:lnTo>
                    <a:lnTo>
                      <a:pt x="3672" y="854"/>
                    </a:lnTo>
                    <a:lnTo>
                      <a:pt x="3672" y="854"/>
                    </a:lnTo>
                    <a:lnTo>
                      <a:pt x="3706" y="846"/>
                    </a:lnTo>
                    <a:lnTo>
                      <a:pt x="3706" y="846"/>
                    </a:lnTo>
                    <a:lnTo>
                      <a:pt x="3724" y="828"/>
                    </a:lnTo>
                    <a:lnTo>
                      <a:pt x="3724" y="828"/>
                    </a:lnTo>
                    <a:lnTo>
                      <a:pt x="3752" y="812"/>
                    </a:lnTo>
                    <a:lnTo>
                      <a:pt x="3764" y="804"/>
                    </a:lnTo>
                    <a:lnTo>
                      <a:pt x="3780" y="798"/>
                    </a:lnTo>
                    <a:lnTo>
                      <a:pt x="3780" y="798"/>
                    </a:lnTo>
                    <a:lnTo>
                      <a:pt x="3878" y="802"/>
                    </a:lnTo>
                    <a:lnTo>
                      <a:pt x="3878" y="802"/>
                    </a:lnTo>
                    <a:lnTo>
                      <a:pt x="3892" y="796"/>
                    </a:lnTo>
                    <a:lnTo>
                      <a:pt x="3892" y="796"/>
                    </a:lnTo>
                    <a:lnTo>
                      <a:pt x="3896" y="788"/>
                    </a:lnTo>
                    <a:lnTo>
                      <a:pt x="3898" y="780"/>
                    </a:lnTo>
                    <a:lnTo>
                      <a:pt x="3900" y="772"/>
                    </a:lnTo>
                    <a:lnTo>
                      <a:pt x="3898" y="766"/>
                    </a:lnTo>
                    <a:lnTo>
                      <a:pt x="3892" y="754"/>
                    </a:lnTo>
                    <a:lnTo>
                      <a:pt x="3886" y="742"/>
                    </a:lnTo>
                    <a:lnTo>
                      <a:pt x="3886" y="742"/>
                    </a:lnTo>
                    <a:lnTo>
                      <a:pt x="3814" y="690"/>
                    </a:lnTo>
                    <a:lnTo>
                      <a:pt x="3814" y="690"/>
                    </a:lnTo>
                    <a:lnTo>
                      <a:pt x="3802" y="674"/>
                    </a:lnTo>
                    <a:lnTo>
                      <a:pt x="3792" y="664"/>
                    </a:lnTo>
                    <a:lnTo>
                      <a:pt x="3788" y="660"/>
                    </a:lnTo>
                    <a:lnTo>
                      <a:pt x="3782" y="658"/>
                    </a:lnTo>
                    <a:lnTo>
                      <a:pt x="3766" y="658"/>
                    </a:lnTo>
                    <a:lnTo>
                      <a:pt x="3766" y="658"/>
                    </a:lnTo>
                    <a:lnTo>
                      <a:pt x="3754" y="676"/>
                    </a:lnTo>
                    <a:lnTo>
                      <a:pt x="3754" y="676"/>
                    </a:lnTo>
                    <a:lnTo>
                      <a:pt x="3724" y="676"/>
                    </a:lnTo>
                    <a:lnTo>
                      <a:pt x="3724" y="676"/>
                    </a:lnTo>
                    <a:lnTo>
                      <a:pt x="3722" y="702"/>
                    </a:lnTo>
                    <a:lnTo>
                      <a:pt x="3722" y="702"/>
                    </a:lnTo>
                    <a:lnTo>
                      <a:pt x="3720" y="708"/>
                    </a:lnTo>
                    <a:lnTo>
                      <a:pt x="3716" y="712"/>
                    </a:lnTo>
                    <a:lnTo>
                      <a:pt x="3712" y="714"/>
                    </a:lnTo>
                    <a:lnTo>
                      <a:pt x="3708" y="716"/>
                    </a:lnTo>
                    <a:lnTo>
                      <a:pt x="3696" y="716"/>
                    </a:lnTo>
                    <a:lnTo>
                      <a:pt x="3684" y="714"/>
                    </a:lnTo>
                    <a:lnTo>
                      <a:pt x="3670" y="710"/>
                    </a:lnTo>
                    <a:lnTo>
                      <a:pt x="3660" y="704"/>
                    </a:lnTo>
                    <a:lnTo>
                      <a:pt x="3644" y="698"/>
                    </a:lnTo>
                    <a:lnTo>
                      <a:pt x="3644" y="698"/>
                    </a:lnTo>
                    <a:lnTo>
                      <a:pt x="3628" y="698"/>
                    </a:lnTo>
                    <a:lnTo>
                      <a:pt x="3612" y="704"/>
                    </a:lnTo>
                    <a:lnTo>
                      <a:pt x="3600" y="710"/>
                    </a:lnTo>
                    <a:lnTo>
                      <a:pt x="3590" y="722"/>
                    </a:lnTo>
                    <a:lnTo>
                      <a:pt x="3590" y="722"/>
                    </a:lnTo>
                    <a:lnTo>
                      <a:pt x="3566" y="722"/>
                    </a:lnTo>
                    <a:lnTo>
                      <a:pt x="3566" y="722"/>
                    </a:lnTo>
                    <a:lnTo>
                      <a:pt x="3554" y="718"/>
                    </a:lnTo>
                    <a:lnTo>
                      <a:pt x="3546" y="712"/>
                    </a:lnTo>
                    <a:lnTo>
                      <a:pt x="3540" y="704"/>
                    </a:lnTo>
                    <a:lnTo>
                      <a:pt x="3536" y="698"/>
                    </a:lnTo>
                    <a:lnTo>
                      <a:pt x="3536" y="690"/>
                    </a:lnTo>
                    <a:lnTo>
                      <a:pt x="3534" y="682"/>
                    </a:lnTo>
                    <a:lnTo>
                      <a:pt x="3534" y="668"/>
                    </a:lnTo>
                    <a:lnTo>
                      <a:pt x="3534" y="668"/>
                    </a:lnTo>
                    <a:lnTo>
                      <a:pt x="3550" y="656"/>
                    </a:lnTo>
                    <a:lnTo>
                      <a:pt x="3556" y="648"/>
                    </a:lnTo>
                    <a:lnTo>
                      <a:pt x="3564" y="640"/>
                    </a:lnTo>
                    <a:lnTo>
                      <a:pt x="3564" y="640"/>
                    </a:lnTo>
                    <a:lnTo>
                      <a:pt x="3564" y="610"/>
                    </a:lnTo>
                    <a:lnTo>
                      <a:pt x="3566" y="586"/>
                    </a:lnTo>
                    <a:lnTo>
                      <a:pt x="3566" y="586"/>
                    </a:lnTo>
                    <a:lnTo>
                      <a:pt x="3574" y="566"/>
                    </a:lnTo>
                    <a:lnTo>
                      <a:pt x="3584" y="546"/>
                    </a:lnTo>
                    <a:lnTo>
                      <a:pt x="3584" y="546"/>
                    </a:lnTo>
                    <a:lnTo>
                      <a:pt x="3584" y="524"/>
                    </a:lnTo>
                    <a:lnTo>
                      <a:pt x="3586" y="506"/>
                    </a:lnTo>
                    <a:lnTo>
                      <a:pt x="3590" y="492"/>
                    </a:lnTo>
                    <a:lnTo>
                      <a:pt x="3598" y="476"/>
                    </a:lnTo>
                    <a:lnTo>
                      <a:pt x="3598" y="476"/>
                    </a:lnTo>
                    <a:lnTo>
                      <a:pt x="3634" y="474"/>
                    </a:lnTo>
                    <a:lnTo>
                      <a:pt x="3634" y="474"/>
                    </a:lnTo>
                    <a:lnTo>
                      <a:pt x="3658" y="478"/>
                    </a:lnTo>
                    <a:lnTo>
                      <a:pt x="3672" y="478"/>
                    </a:lnTo>
                    <a:lnTo>
                      <a:pt x="3686" y="478"/>
                    </a:lnTo>
                    <a:lnTo>
                      <a:pt x="3700" y="476"/>
                    </a:lnTo>
                    <a:lnTo>
                      <a:pt x="3714" y="470"/>
                    </a:lnTo>
                    <a:lnTo>
                      <a:pt x="3728" y="464"/>
                    </a:lnTo>
                    <a:lnTo>
                      <a:pt x="3738" y="452"/>
                    </a:lnTo>
                    <a:lnTo>
                      <a:pt x="3738" y="452"/>
                    </a:lnTo>
                    <a:lnTo>
                      <a:pt x="3764" y="432"/>
                    </a:lnTo>
                    <a:lnTo>
                      <a:pt x="3764" y="432"/>
                    </a:lnTo>
                    <a:lnTo>
                      <a:pt x="3780" y="414"/>
                    </a:lnTo>
                    <a:lnTo>
                      <a:pt x="3780" y="414"/>
                    </a:lnTo>
                    <a:lnTo>
                      <a:pt x="3782" y="364"/>
                    </a:lnTo>
                    <a:lnTo>
                      <a:pt x="3784" y="342"/>
                    </a:lnTo>
                    <a:lnTo>
                      <a:pt x="3786" y="322"/>
                    </a:lnTo>
                    <a:lnTo>
                      <a:pt x="3786" y="322"/>
                    </a:lnTo>
                    <a:lnTo>
                      <a:pt x="3796" y="304"/>
                    </a:lnTo>
                    <a:lnTo>
                      <a:pt x="3804" y="290"/>
                    </a:lnTo>
                    <a:lnTo>
                      <a:pt x="3814" y="274"/>
                    </a:lnTo>
                    <a:lnTo>
                      <a:pt x="3820" y="260"/>
                    </a:lnTo>
                    <a:lnTo>
                      <a:pt x="3820" y="260"/>
                    </a:lnTo>
                    <a:lnTo>
                      <a:pt x="3822" y="244"/>
                    </a:lnTo>
                    <a:lnTo>
                      <a:pt x="3824" y="232"/>
                    </a:lnTo>
                    <a:lnTo>
                      <a:pt x="3830" y="220"/>
                    </a:lnTo>
                    <a:lnTo>
                      <a:pt x="3838" y="210"/>
                    </a:lnTo>
                    <a:lnTo>
                      <a:pt x="3838" y="210"/>
                    </a:lnTo>
                    <a:lnTo>
                      <a:pt x="3838" y="180"/>
                    </a:lnTo>
                    <a:lnTo>
                      <a:pt x="3838" y="180"/>
                    </a:lnTo>
                    <a:lnTo>
                      <a:pt x="3810" y="148"/>
                    </a:lnTo>
                    <a:lnTo>
                      <a:pt x="3810" y="148"/>
                    </a:lnTo>
                    <a:lnTo>
                      <a:pt x="3798" y="144"/>
                    </a:lnTo>
                    <a:lnTo>
                      <a:pt x="3790" y="138"/>
                    </a:lnTo>
                    <a:lnTo>
                      <a:pt x="3790" y="138"/>
                    </a:lnTo>
                    <a:lnTo>
                      <a:pt x="3792" y="122"/>
                    </a:lnTo>
                    <a:lnTo>
                      <a:pt x="3794" y="110"/>
                    </a:lnTo>
                    <a:lnTo>
                      <a:pt x="3796" y="100"/>
                    </a:lnTo>
                    <a:lnTo>
                      <a:pt x="3800" y="92"/>
                    </a:lnTo>
                    <a:lnTo>
                      <a:pt x="3806" y="86"/>
                    </a:lnTo>
                    <a:lnTo>
                      <a:pt x="3814" y="80"/>
                    </a:lnTo>
                    <a:lnTo>
                      <a:pt x="3838" y="68"/>
                    </a:lnTo>
                    <a:lnTo>
                      <a:pt x="3838" y="68"/>
                    </a:lnTo>
                    <a:lnTo>
                      <a:pt x="3846" y="66"/>
                    </a:lnTo>
                    <a:lnTo>
                      <a:pt x="3856" y="64"/>
                    </a:lnTo>
                    <a:lnTo>
                      <a:pt x="3876" y="56"/>
                    </a:lnTo>
                    <a:lnTo>
                      <a:pt x="3896" y="46"/>
                    </a:lnTo>
                    <a:lnTo>
                      <a:pt x="3906" y="42"/>
                    </a:lnTo>
                    <a:lnTo>
                      <a:pt x="3918" y="40"/>
                    </a:lnTo>
                    <a:lnTo>
                      <a:pt x="3918" y="40"/>
                    </a:lnTo>
                    <a:lnTo>
                      <a:pt x="3940" y="24"/>
                    </a:lnTo>
                    <a:lnTo>
                      <a:pt x="3966" y="10"/>
                    </a:lnTo>
                    <a:lnTo>
                      <a:pt x="3966" y="10"/>
                    </a:lnTo>
                    <a:lnTo>
                      <a:pt x="3978" y="4"/>
                    </a:lnTo>
                    <a:lnTo>
                      <a:pt x="3992" y="0"/>
                    </a:lnTo>
                    <a:lnTo>
                      <a:pt x="3992" y="0"/>
                    </a:lnTo>
                    <a:lnTo>
                      <a:pt x="4034" y="0"/>
                    </a:lnTo>
                    <a:lnTo>
                      <a:pt x="4034" y="0"/>
                    </a:lnTo>
                    <a:lnTo>
                      <a:pt x="4054" y="6"/>
                    </a:lnTo>
                    <a:lnTo>
                      <a:pt x="4066" y="10"/>
                    </a:lnTo>
                    <a:lnTo>
                      <a:pt x="4078" y="20"/>
                    </a:lnTo>
                    <a:lnTo>
                      <a:pt x="4078" y="20"/>
                    </a:lnTo>
                    <a:lnTo>
                      <a:pt x="4096" y="18"/>
                    </a:lnTo>
                    <a:lnTo>
                      <a:pt x="4116" y="16"/>
                    </a:lnTo>
                    <a:lnTo>
                      <a:pt x="4136" y="14"/>
                    </a:lnTo>
                    <a:lnTo>
                      <a:pt x="4158" y="14"/>
                    </a:lnTo>
                    <a:lnTo>
                      <a:pt x="4158" y="14"/>
                    </a:lnTo>
                    <a:lnTo>
                      <a:pt x="4190" y="30"/>
                    </a:lnTo>
                    <a:lnTo>
                      <a:pt x="4190" y="30"/>
                    </a:lnTo>
                    <a:lnTo>
                      <a:pt x="4206" y="48"/>
                    </a:lnTo>
                    <a:lnTo>
                      <a:pt x="4224" y="66"/>
                    </a:lnTo>
                    <a:lnTo>
                      <a:pt x="4240" y="88"/>
                    </a:lnTo>
                    <a:lnTo>
                      <a:pt x="4258" y="114"/>
                    </a:lnTo>
                    <a:lnTo>
                      <a:pt x="4258" y="114"/>
                    </a:lnTo>
                    <a:lnTo>
                      <a:pt x="4270" y="126"/>
                    </a:lnTo>
                    <a:lnTo>
                      <a:pt x="4284" y="144"/>
                    </a:lnTo>
                    <a:lnTo>
                      <a:pt x="4294" y="166"/>
                    </a:lnTo>
                    <a:lnTo>
                      <a:pt x="4298" y="178"/>
                    </a:lnTo>
                    <a:lnTo>
                      <a:pt x="4302" y="190"/>
                    </a:lnTo>
                    <a:lnTo>
                      <a:pt x="4302" y="190"/>
                    </a:lnTo>
                    <a:lnTo>
                      <a:pt x="4328" y="212"/>
                    </a:lnTo>
                    <a:lnTo>
                      <a:pt x="4344" y="228"/>
                    </a:lnTo>
                    <a:lnTo>
                      <a:pt x="4360" y="246"/>
                    </a:lnTo>
                    <a:lnTo>
                      <a:pt x="4360" y="246"/>
                    </a:lnTo>
                    <a:lnTo>
                      <a:pt x="4362" y="252"/>
                    </a:lnTo>
                    <a:lnTo>
                      <a:pt x="4362" y="258"/>
                    </a:lnTo>
                    <a:lnTo>
                      <a:pt x="4362" y="270"/>
                    </a:lnTo>
                    <a:lnTo>
                      <a:pt x="4362" y="276"/>
                    </a:lnTo>
                    <a:lnTo>
                      <a:pt x="4366" y="282"/>
                    </a:lnTo>
                    <a:lnTo>
                      <a:pt x="4372" y="288"/>
                    </a:lnTo>
                    <a:lnTo>
                      <a:pt x="4382" y="294"/>
                    </a:lnTo>
                    <a:lnTo>
                      <a:pt x="4382" y="294"/>
                    </a:lnTo>
                    <a:lnTo>
                      <a:pt x="4406" y="318"/>
                    </a:lnTo>
                    <a:lnTo>
                      <a:pt x="4406" y="318"/>
                    </a:lnTo>
                    <a:lnTo>
                      <a:pt x="4406" y="334"/>
                    </a:lnTo>
                    <a:lnTo>
                      <a:pt x="4408" y="344"/>
                    </a:lnTo>
                    <a:lnTo>
                      <a:pt x="4412" y="356"/>
                    </a:lnTo>
                    <a:lnTo>
                      <a:pt x="4412" y="356"/>
                    </a:lnTo>
                    <a:lnTo>
                      <a:pt x="4438" y="356"/>
                    </a:lnTo>
                    <a:lnTo>
                      <a:pt x="4450" y="356"/>
                    </a:lnTo>
                    <a:lnTo>
                      <a:pt x="4462" y="354"/>
                    </a:lnTo>
                    <a:lnTo>
                      <a:pt x="4462" y="354"/>
                    </a:lnTo>
                    <a:lnTo>
                      <a:pt x="4498" y="354"/>
                    </a:lnTo>
                    <a:lnTo>
                      <a:pt x="4498" y="354"/>
                    </a:lnTo>
                    <a:lnTo>
                      <a:pt x="4512" y="362"/>
                    </a:lnTo>
                    <a:lnTo>
                      <a:pt x="4520" y="364"/>
                    </a:lnTo>
                    <a:lnTo>
                      <a:pt x="4532" y="366"/>
                    </a:lnTo>
                    <a:lnTo>
                      <a:pt x="4532" y="366"/>
                    </a:lnTo>
                    <a:lnTo>
                      <a:pt x="4532" y="362"/>
                    </a:lnTo>
                    <a:lnTo>
                      <a:pt x="4532" y="362"/>
                    </a:lnTo>
                    <a:lnTo>
                      <a:pt x="4538" y="360"/>
                    </a:lnTo>
                    <a:lnTo>
                      <a:pt x="4548" y="358"/>
                    </a:lnTo>
                    <a:lnTo>
                      <a:pt x="4568" y="358"/>
                    </a:lnTo>
                    <a:lnTo>
                      <a:pt x="4568" y="358"/>
                    </a:lnTo>
                    <a:lnTo>
                      <a:pt x="4584" y="374"/>
                    </a:lnTo>
                    <a:lnTo>
                      <a:pt x="4608" y="396"/>
                    </a:lnTo>
                    <a:lnTo>
                      <a:pt x="4608" y="396"/>
                    </a:lnTo>
                    <a:lnTo>
                      <a:pt x="4626" y="396"/>
                    </a:lnTo>
                    <a:lnTo>
                      <a:pt x="4640" y="400"/>
                    </a:lnTo>
                    <a:lnTo>
                      <a:pt x="4652" y="406"/>
                    </a:lnTo>
                    <a:lnTo>
                      <a:pt x="4660" y="414"/>
                    </a:lnTo>
                    <a:lnTo>
                      <a:pt x="4668" y="426"/>
                    </a:lnTo>
                    <a:lnTo>
                      <a:pt x="4674" y="440"/>
                    </a:lnTo>
                    <a:lnTo>
                      <a:pt x="4684" y="478"/>
                    </a:lnTo>
                    <a:lnTo>
                      <a:pt x="4684" y="478"/>
                    </a:lnTo>
                    <a:lnTo>
                      <a:pt x="4714" y="512"/>
                    </a:lnTo>
                    <a:lnTo>
                      <a:pt x="4714" y="512"/>
                    </a:lnTo>
                    <a:lnTo>
                      <a:pt x="4722" y="512"/>
                    </a:lnTo>
                    <a:lnTo>
                      <a:pt x="4722" y="512"/>
                    </a:lnTo>
                    <a:lnTo>
                      <a:pt x="4744" y="506"/>
                    </a:lnTo>
                    <a:lnTo>
                      <a:pt x="4770" y="500"/>
                    </a:lnTo>
                    <a:lnTo>
                      <a:pt x="4796" y="490"/>
                    </a:lnTo>
                    <a:lnTo>
                      <a:pt x="4806" y="486"/>
                    </a:lnTo>
                    <a:lnTo>
                      <a:pt x="4814" y="480"/>
                    </a:lnTo>
                    <a:lnTo>
                      <a:pt x="4814" y="480"/>
                    </a:lnTo>
                    <a:lnTo>
                      <a:pt x="4828" y="458"/>
                    </a:lnTo>
                    <a:lnTo>
                      <a:pt x="4840" y="442"/>
                    </a:lnTo>
                    <a:lnTo>
                      <a:pt x="4856" y="426"/>
                    </a:lnTo>
                    <a:lnTo>
                      <a:pt x="4874" y="412"/>
                    </a:lnTo>
                    <a:lnTo>
                      <a:pt x="4874" y="412"/>
                    </a:lnTo>
                    <a:lnTo>
                      <a:pt x="4888" y="394"/>
                    </a:lnTo>
                    <a:lnTo>
                      <a:pt x="4906" y="378"/>
                    </a:lnTo>
                    <a:lnTo>
                      <a:pt x="4942" y="346"/>
                    </a:lnTo>
                    <a:lnTo>
                      <a:pt x="4942" y="346"/>
                    </a:lnTo>
                    <a:lnTo>
                      <a:pt x="4946" y="346"/>
                    </a:lnTo>
                    <a:lnTo>
                      <a:pt x="4950" y="342"/>
                    </a:lnTo>
                    <a:lnTo>
                      <a:pt x="4956" y="336"/>
                    </a:lnTo>
                    <a:lnTo>
                      <a:pt x="4956" y="336"/>
                    </a:lnTo>
                    <a:lnTo>
                      <a:pt x="4972" y="336"/>
                    </a:lnTo>
                    <a:lnTo>
                      <a:pt x="4982" y="338"/>
                    </a:lnTo>
                    <a:lnTo>
                      <a:pt x="4994" y="342"/>
                    </a:lnTo>
                    <a:lnTo>
                      <a:pt x="4994" y="342"/>
                    </a:lnTo>
                    <a:lnTo>
                      <a:pt x="4996" y="350"/>
                    </a:lnTo>
                    <a:lnTo>
                      <a:pt x="4996" y="362"/>
                    </a:lnTo>
                    <a:lnTo>
                      <a:pt x="4992" y="384"/>
                    </a:lnTo>
                    <a:lnTo>
                      <a:pt x="4992" y="384"/>
                    </a:lnTo>
                    <a:lnTo>
                      <a:pt x="4992" y="418"/>
                    </a:lnTo>
                    <a:lnTo>
                      <a:pt x="4992" y="418"/>
                    </a:lnTo>
                    <a:lnTo>
                      <a:pt x="5010" y="434"/>
                    </a:lnTo>
                    <a:lnTo>
                      <a:pt x="5018" y="446"/>
                    </a:lnTo>
                    <a:lnTo>
                      <a:pt x="5024" y="462"/>
                    </a:lnTo>
                    <a:lnTo>
                      <a:pt x="5024" y="462"/>
                    </a:lnTo>
                    <a:lnTo>
                      <a:pt x="5020" y="514"/>
                    </a:lnTo>
                    <a:lnTo>
                      <a:pt x="5020" y="514"/>
                    </a:lnTo>
                    <a:lnTo>
                      <a:pt x="5010" y="540"/>
                    </a:lnTo>
                    <a:lnTo>
                      <a:pt x="5010" y="540"/>
                    </a:lnTo>
                    <a:lnTo>
                      <a:pt x="5004" y="550"/>
                    </a:lnTo>
                    <a:lnTo>
                      <a:pt x="5002" y="560"/>
                    </a:lnTo>
                    <a:lnTo>
                      <a:pt x="5002" y="574"/>
                    </a:lnTo>
                    <a:lnTo>
                      <a:pt x="5006" y="588"/>
                    </a:lnTo>
                    <a:lnTo>
                      <a:pt x="5006" y="588"/>
                    </a:lnTo>
                    <a:lnTo>
                      <a:pt x="5004" y="666"/>
                    </a:lnTo>
                    <a:lnTo>
                      <a:pt x="5004" y="666"/>
                    </a:lnTo>
                    <a:lnTo>
                      <a:pt x="4994" y="714"/>
                    </a:lnTo>
                    <a:lnTo>
                      <a:pt x="4994" y="714"/>
                    </a:lnTo>
                    <a:lnTo>
                      <a:pt x="4996" y="748"/>
                    </a:lnTo>
                    <a:lnTo>
                      <a:pt x="4996" y="748"/>
                    </a:lnTo>
                    <a:lnTo>
                      <a:pt x="4984" y="764"/>
                    </a:lnTo>
                    <a:lnTo>
                      <a:pt x="4984" y="764"/>
                    </a:lnTo>
                    <a:lnTo>
                      <a:pt x="4974" y="770"/>
                    </a:lnTo>
                    <a:lnTo>
                      <a:pt x="4966" y="772"/>
                    </a:lnTo>
                    <a:lnTo>
                      <a:pt x="4956" y="772"/>
                    </a:lnTo>
                    <a:lnTo>
                      <a:pt x="4946" y="772"/>
                    </a:lnTo>
                    <a:lnTo>
                      <a:pt x="4930" y="770"/>
                    </a:lnTo>
                    <a:lnTo>
                      <a:pt x="4918" y="766"/>
                    </a:lnTo>
                    <a:lnTo>
                      <a:pt x="4918" y="766"/>
                    </a:lnTo>
                    <a:lnTo>
                      <a:pt x="4896" y="764"/>
                    </a:lnTo>
                    <a:lnTo>
                      <a:pt x="4896" y="764"/>
                    </a:lnTo>
                    <a:lnTo>
                      <a:pt x="4890" y="772"/>
                    </a:lnTo>
                    <a:lnTo>
                      <a:pt x="4886" y="782"/>
                    </a:lnTo>
                    <a:lnTo>
                      <a:pt x="4886" y="782"/>
                    </a:lnTo>
                    <a:lnTo>
                      <a:pt x="4876" y="790"/>
                    </a:lnTo>
                    <a:lnTo>
                      <a:pt x="4866" y="798"/>
                    </a:lnTo>
                    <a:lnTo>
                      <a:pt x="4858" y="802"/>
                    </a:lnTo>
                    <a:lnTo>
                      <a:pt x="4852" y="808"/>
                    </a:lnTo>
                    <a:lnTo>
                      <a:pt x="4850" y="816"/>
                    </a:lnTo>
                    <a:lnTo>
                      <a:pt x="4850" y="824"/>
                    </a:lnTo>
                    <a:lnTo>
                      <a:pt x="4858" y="836"/>
                    </a:lnTo>
                    <a:lnTo>
                      <a:pt x="4870" y="854"/>
                    </a:lnTo>
                    <a:lnTo>
                      <a:pt x="4870" y="854"/>
                    </a:lnTo>
                    <a:lnTo>
                      <a:pt x="4876" y="874"/>
                    </a:lnTo>
                    <a:lnTo>
                      <a:pt x="4884" y="896"/>
                    </a:lnTo>
                    <a:lnTo>
                      <a:pt x="4894" y="920"/>
                    </a:lnTo>
                    <a:lnTo>
                      <a:pt x="4906" y="944"/>
                    </a:lnTo>
                    <a:lnTo>
                      <a:pt x="4906" y="944"/>
                    </a:lnTo>
                    <a:lnTo>
                      <a:pt x="4910" y="970"/>
                    </a:lnTo>
                    <a:lnTo>
                      <a:pt x="4914" y="984"/>
                    </a:lnTo>
                    <a:lnTo>
                      <a:pt x="4920" y="1000"/>
                    </a:lnTo>
                    <a:lnTo>
                      <a:pt x="4920" y="1000"/>
                    </a:lnTo>
                    <a:lnTo>
                      <a:pt x="4920" y="1012"/>
                    </a:lnTo>
                    <a:lnTo>
                      <a:pt x="4922" y="1030"/>
                    </a:lnTo>
                    <a:lnTo>
                      <a:pt x="4920" y="1040"/>
                    </a:lnTo>
                    <a:lnTo>
                      <a:pt x="4918" y="1048"/>
                    </a:lnTo>
                    <a:lnTo>
                      <a:pt x="4916" y="1054"/>
                    </a:lnTo>
                    <a:lnTo>
                      <a:pt x="4910" y="1060"/>
                    </a:lnTo>
                    <a:lnTo>
                      <a:pt x="4910" y="1060"/>
                    </a:lnTo>
                    <a:lnTo>
                      <a:pt x="4900" y="1086"/>
                    </a:lnTo>
                    <a:lnTo>
                      <a:pt x="4900" y="1086"/>
                    </a:lnTo>
                    <a:lnTo>
                      <a:pt x="4894" y="1122"/>
                    </a:lnTo>
                    <a:lnTo>
                      <a:pt x="4894" y="1122"/>
                    </a:lnTo>
                    <a:lnTo>
                      <a:pt x="4884" y="1128"/>
                    </a:lnTo>
                    <a:lnTo>
                      <a:pt x="4884" y="1128"/>
                    </a:lnTo>
                    <a:lnTo>
                      <a:pt x="4876" y="1126"/>
                    </a:lnTo>
                    <a:lnTo>
                      <a:pt x="4870" y="1126"/>
                    </a:lnTo>
                    <a:lnTo>
                      <a:pt x="4866" y="1122"/>
                    </a:lnTo>
                    <a:lnTo>
                      <a:pt x="4860" y="1116"/>
                    </a:lnTo>
                    <a:lnTo>
                      <a:pt x="4860" y="1116"/>
                    </a:lnTo>
                    <a:lnTo>
                      <a:pt x="4852" y="1120"/>
                    </a:lnTo>
                    <a:lnTo>
                      <a:pt x="4844" y="1120"/>
                    </a:lnTo>
                    <a:lnTo>
                      <a:pt x="4832" y="1116"/>
                    </a:lnTo>
                    <a:lnTo>
                      <a:pt x="4832" y="1116"/>
                    </a:lnTo>
                    <a:lnTo>
                      <a:pt x="4830" y="1070"/>
                    </a:lnTo>
                    <a:lnTo>
                      <a:pt x="4830" y="1070"/>
                    </a:lnTo>
                    <a:lnTo>
                      <a:pt x="4824" y="1062"/>
                    </a:lnTo>
                    <a:lnTo>
                      <a:pt x="4820" y="1060"/>
                    </a:lnTo>
                    <a:lnTo>
                      <a:pt x="4818" y="1060"/>
                    </a:lnTo>
                    <a:lnTo>
                      <a:pt x="4812" y="1064"/>
                    </a:lnTo>
                    <a:lnTo>
                      <a:pt x="4808" y="1072"/>
                    </a:lnTo>
                    <a:lnTo>
                      <a:pt x="4800" y="1092"/>
                    </a:lnTo>
                    <a:lnTo>
                      <a:pt x="4798" y="1106"/>
                    </a:lnTo>
                    <a:lnTo>
                      <a:pt x="4798" y="1106"/>
                    </a:lnTo>
                    <a:lnTo>
                      <a:pt x="4786" y="1124"/>
                    </a:lnTo>
                    <a:lnTo>
                      <a:pt x="4776" y="1142"/>
                    </a:lnTo>
                    <a:lnTo>
                      <a:pt x="4766" y="1160"/>
                    </a:lnTo>
                    <a:lnTo>
                      <a:pt x="4754" y="1176"/>
                    </a:lnTo>
                    <a:lnTo>
                      <a:pt x="4754" y="1176"/>
                    </a:lnTo>
                    <a:lnTo>
                      <a:pt x="4740" y="1182"/>
                    </a:lnTo>
                    <a:lnTo>
                      <a:pt x="4728" y="1184"/>
                    </a:lnTo>
                    <a:lnTo>
                      <a:pt x="4704" y="1188"/>
                    </a:lnTo>
                    <a:lnTo>
                      <a:pt x="4704" y="1188"/>
                    </a:lnTo>
                    <a:lnTo>
                      <a:pt x="4700" y="1194"/>
                    </a:lnTo>
                    <a:lnTo>
                      <a:pt x="4700" y="1208"/>
                    </a:lnTo>
                    <a:lnTo>
                      <a:pt x="4700" y="1208"/>
                    </a:lnTo>
                    <a:lnTo>
                      <a:pt x="4704" y="1214"/>
                    </a:lnTo>
                    <a:lnTo>
                      <a:pt x="4704" y="1214"/>
                    </a:lnTo>
                    <a:lnTo>
                      <a:pt x="4712" y="1218"/>
                    </a:lnTo>
                    <a:lnTo>
                      <a:pt x="4720" y="1226"/>
                    </a:lnTo>
                    <a:lnTo>
                      <a:pt x="4722" y="1230"/>
                    </a:lnTo>
                    <a:lnTo>
                      <a:pt x="4724" y="1236"/>
                    </a:lnTo>
                    <a:lnTo>
                      <a:pt x="4726" y="1244"/>
                    </a:lnTo>
                    <a:lnTo>
                      <a:pt x="4724" y="1252"/>
                    </a:lnTo>
                    <a:lnTo>
                      <a:pt x="4724" y="1252"/>
                    </a:lnTo>
                    <a:lnTo>
                      <a:pt x="4712" y="1266"/>
                    </a:lnTo>
                    <a:lnTo>
                      <a:pt x="4704" y="1272"/>
                    </a:lnTo>
                    <a:lnTo>
                      <a:pt x="4696" y="1276"/>
                    </a:lnTo>
                    <a:lnTo>
                      <a:pt x="4696" y="1276"/>
                    </a:lnTo>
                    <a:lnTo>
                      <a:pt x="4640" y="1274"/>
                    </a:lnTo>
                    <a:lnTo>
                      <a:pt x="4640" y="1274"/>
                    </a:lnTo>
                    <a:lnTo>
                      <a:pt x="4628" y="1268"/>
                    </a:lnTo>
                    <a:lnTo>
                      <a:pt x="4616" y="1260"/>
                    </a:lnTo>
                    <a:lnTo>
                      <a:pt x="4610" y="1258"/>
                    </a:lnTo>
                    <a:lnTo>
                      <a:pt x="4604" y="1258"/>
                    </a:lnTo>
                    <a:lnTo>
                      <a:pt x="4598" y="1258"/>
                    </a:lnTo>
                    <a:lnTo>
                      <a:pt x="4594" y="1260"/>
                    </a:lnTo>
                    <a:lnTo>
                      <a:pt x="4594" y="1260"/>
                    </a:lnTo>
                    <a:lnTo>
                      <a:pt x="4584" y="1276"/>
                    </a:lnTo>
                    <a:lnTo>
                      <a:pt x="4576" y="1294"/>
                    </a:lnTo>
                    <a:lnTo>
                      <a:pt x="4564" y="1334"/>
                    </a:lnTo>
                    <a:lnTo>
                      <a:pt x="4564" y="1334"/>
                    </a:lnTo>
                    <a:lnTo>
                      <a:pt x="4552" y="1348"/>
                    </a:lnTo>
                    <a:lnTo>
                      <a:pt x="4544" y="1364"/>
                    </a:lnTo>
                    <a:lnTo>
                      <a:pt x="4544" y="1364"/>
                    </a:lnTo>
                    <a:lnTo>
                      <a:pt x="4522" y="1386"/>
                    </a:lnTo>
                    <a:lnTo>
                      <a:pt x="4522" y="1386"/>
                    </a:lnTo>
                    <a:lnTo>
                      <a:pt x="4494" y="1402"/>
                    </a:lnTo>
                    <a:lnTo>
                      <a:pt x="4482" y="1412"/>
                    </a:lnTo>
                    <a:lnTo>
                      <a:pt x="4476" y="1416"/>
                    </a:lnTo>
                    <a:lnTo>
                      <a:pt x="4474" y="1422"/>
                    </a:lnTo>
                    <a:lnTo>
                      <a:pt x="4474" y="1422"/>
                    </a:lnTo>
                    <a:lnTo>
                      <a:pt x="4462" y="1430"/>
                    </a:lnTo>
                    <a:lnTo>
                      <a:pt x="4450" y="1442"/>
                    </a:lnTo>
                    <a:lnTo>
                      <a:pt x="4428" y="1468"/>
                    </a:lnTo>
                    <a:lnTo>
                      <a:pt x="4428" y="1468"/>
                    </a:lnTo>
                    <a:lnTo>
                      <a:pt x="4426" y="1506"/>
                    </a:lnTo>
                    <a:lnTo>
                      <a:pt x="4426" y="1506"/>
                    </a:lnTo>
                    <a:lnTo>
                      <a:pt x="4386" y="1524"/>
                    </a:lnTo>
                    <a:lnTo>
                      <a:pt x="4386" y="1524"/>
                    </a:lnTo>
                    <a:lnTo>
                      <a:pt x="4366" y="1528"/>
                    </a:lnTo>
                    <a:lnTo>
                      <a:pt x="4350" y="1534"/>
                    </a:lnTo>
                    <a:lnTo>
                      <a:pt x="4336" y="1540"/>
                    </a:lnTo>
                    <a:lnTo>
                      <a:pt x="4322" y="1548"/>
                    </a:lnTo>
                    <a:lnTo>
                      <a:pt x="4310" y="1556"/>
                    </a:lnTo>
                    <a:lnTo>
                      <a:pt x="4298" y="1566"/>
                    </a:lnTo>
                    <a:lnTo>
                      <a:pt x="4274" y="1592"/>
                    </a:lnTo>
                    <a:lnTo>
                      <a:pt x="4274" y="1592"/>
                    </a:lnTo>
                    <a:lnTo>
                      <a:pt x="4266" y="1604"/>
                    </a:lnTo>
                    <a:lnTo>
                      <a:pt x="4260" y="1616"/>
                    </a:lnTo>
                    <a:lnTo>
                      <a:pt x="4260" y="1616"/>
                    </a:lnTo>
                    <a:lnTo>
                      <a:pt x="4256" y="1642"/>
                    </a:lnTo>
                    <a:lnTo>
                      <a:pt x="4244" y="1668"/>
                    </a:lnTo>
                    <a:lnTo>
                      <a:pt x="4244" y="1668"/>
                    </a:lnTo>
                    <a:lnTo>
                      <a:pt x="4238" y="1670"/>
                    </a:lnTo>
                    <a:lnTo>
                      <a:pt x="4228" y="1674"/>
                    </a:lnTo>
                    <a:lnTo>
                      <a:pt x="4206" y="1678"/>
                    </a:lnTo>
                    <a:lnTo>
                      <a:pt x="4184" y="1678"/>
                    </a:lnTo>
                    <a:lnTo>
                      <a:pt x="4176" y="1676"/>
                    </a:lnTo>
                    <a:lnTo>
                      <a:pt x="4172" y="1674"/>
                    </a:lnTo>
                    <a:lnTo>
                      <a:pt x="4172" y="1674"/>
                    </a:lnTo>
                    <a:lnTo>
                      <a:pt x="4172" y="1664"/>
                    </a:lnTo>
                    <a:lnTo>
                      <a:pt x="4176" y="1656"/>
                    </a:lnTo>
                    <a:lnTo>
                      <a:pt x="4178" y="1648"/>
                    </a:lnTo>
                    <a:lnTo>
                      <a:pt x="4182" y="1644"/>
                    </a:lnTo>
                    <a:lnTo>
                      <a:pt x="4194" y="1632"/>
                    </a:lnTo>
                    <a:lnTo>
                      <a:pt x="4206" y="1620"/>
                    </a:lnTo>
                    <a:lnTo>
                      <a:pt x="4206" y="1620"/>
                    </a:lnTo>
                    <a:lnTo>
                      <a:pt x="4212" y="1606"/>
                    </a:lnTo>
                    <a:lnTo>
                      <a:pt x="4212" y="1606"/>
                    </a:lnTo>
                    <a:lnTo>
                      <a:pt x="4202" y="1600"/>
                    </a:lnTo>
                    <a:lnTo>
                      <a:pt x="4194" y="1594"/>
                    </a:lnTo>
                    <a:lnTo>
                      <a:pt x="4190" y="1586"/>
                    </a:lnTo>
                    <a:lnTo>
                      <a:pt x="4186" y="1580"/>
                    </a:lnTo>
                    <a:lnTo>
                      <a:pt x="4186" y="1572"/>
                    </a:lnTo>
                    <a:lnTo>
                      <a:pt x="4186" y="1564"/>
                    </a:lnTo>
                    <a:lnTo>
                      <a:pt x="4190" y="1548"/>
                    </a:lnTo>
                    <a:lnTo>
                      <a:pt x="4190" y="1548"/>
                    </a:lnTo>
                    <a:lnTo>
                      <a:pt x="4224" y="1502"/>
                    </a:lnTo>
                    <a:lnTo>
                      <a:pt x="4224" y="1502"/>
                    </a:lnTo>
                    <a:lnTo>
                      <a:pt x="4228" y="1462"/>
                    </a:lnTo>
                    <a:lnTo>
                      <a:pt x="4228" y="1462"/>
                    </a:lnTo>
                    <a:lnTo>
                      <a:pt x="4216" y="1448"/>
                    </a:lnTo>
                    <a:lnTo>
                      <a:pt x="4206" y="1438"/>
                    </a:lnTo>
                    <a:lnTo>
                      <a:pt x="4196" y="1430"/>
                    </a:lnTo>
                    <a:lnTo>
                      <a:pt x="4188" y="1424"/>
                    </a:lnTo>
                    <a:lnTo>
                      <a:pt x="4188" y="1424"/>
                    </a:lnTo>
                    <a:lnTo>
                      <a:pt x="4154" y="1430"/>
                    </a:lnTo>
                    <a:lnTo>
                      <a:pt x="4154" y="1430"/>
                    </a:lnTo>
                    <a:lnTo>
                      <a:pt x="4142" y="1440"/>
                    </a:lnTo>
                    <a:lnTo>
                      <a:pt x="4130" y="1452"/>
                    </a:lnTo>
                    <a:lnTo>
                      <a:pt x="4112" y="1476"/>
                    </a:lnTo>
                    <a:lnTo>
                      <a:pt x="4112" y="1476"/>
                    </a:lnTo>
                    <a:lnTo>
                      <a:pt x="4092" y="1506"/>
                    </a:lnTo>
                    <a:lnTo>
                      <a:pt x="4082" y="1522"/>
                    </a:lnTo>
                    <a:lnTo>
                      <a:pt x="4070" y="1536"/>
                    </a:lnTo>
                    <a:lnTo>
                      <a:pt x="4070" y="1536"/>
                    </a:lnTo>
                    <a:lnTo>
                      <a:pt x="4060" y="1544"/>
                    </a:lnTo>
                    <a:lnTo>
                      <a:pt x="4050" y="1552"/>
                    </a:lnTo>
                    <a:lnTo>
                      <a:pt x="4036" y="1570"/>
                    </a:lnTo>
                    <a:lnTo>
                      <a:pt x="4006" y="1610"/>
                    </a:lnTo>
                    <a:lnTo>
                      <a:pt x="4006" y="1610"/>
                    </a:lnTo>
                    <a:lnTo>
                      <a:pt x="4002" y="1626"/>
                    </a:lnTo>
                    <a:lnTo>
                      <a:pt x="4002" y="1626"/>
                    </a:lnTo>
                    <a:lnTo>
                      <a:pt x="3992" y="1634"/>
                    </a:lnTo>
                    <a:lnTo>
                      <a:pt x="3984" y="1644"/>
                    </a:lnTo>
                    <a:lnTo>
                      <a:pt x="3984" y="1644"/>
                    </a:lnTo>
                    <a:lnTo>
                      <a:pt x="3948" y="1664"/>
                    </a:lnTo>
                    <a:lnTo>
                      <a:pt x="3948" y="1664"/>
                    </a:lnTo>
                    <a:lnTo>
                      <a:pt x="3906" y="1674"/>
                    </a:lnTo>
                    <a:lnTo>
                      <a:pt x="3886" y="1680"/>
                    </a:lnTo>
                    <a:lnTo>
                      <a:pt x="3866" y="1690"/>
                    </a:lnTo>
                    <a:lnTo>
                      <a:pt x="3866" y="1690"/>
                    </a:lnTo>
                    <a:lnTo>
                      <a:pt x="3864" y="1698"/>
                    </a:lnTo>
                    <a:lnTo>
                      <a:pt x="3862" y="1708"/>
                    </a:lnTo>
                    <a:lnTo>
                      <a:pt x="3864" y="1718"/>
                    </a:lnTo>
                    <a:lnTo>
                      <a:pt x="3866" y="1726"/>
                    </a:lnTo>
                    <a:lnTo>
                      <a:pt x="3874" y="1746"/>
                    </a:lnTo>
                    <a:lnTo>
                      <a:pt x="3886" y="1768"/>
                    </a:lnTo>
                    <a:lnTo>
                      <a:pt x="3886" y="1768"/>
                    </a:lnTo>
                    <a:lnTo>
                      <a:pt x="3888" y="1768"/>
                    </a:lnTo>
                    <a:lnTo>
                      <a:pt x="3890" y="1772"/>
                    </a:lnTo>
                    <a:lnTo>
                      <a:pt x="3894" y="1780"/>
                    </a:lnTo>
                    <a:lnTo>
                      <a:pt x="3900" y="1806"/>
                    </a:lnTo>
                    <a:lnTo>
                      <a:pt x="3900" y="1806"/>
                    </a:lnTo>
                    <a:lnTo>
                      <a:pt x="3902" y="1812"/>
                    </a:lnTo>
                    <a:lnTo>
                      <a:pt x="3902" y="1812"/>
                    </a:lnTo>
                    <a:lnTo>
                      <a:pt x="3912" y="1812"/>
                    </a:lnTo>
                    <a:lnTo>
                      <a:pt x="3912" y="1812"/>
                    </a:lnTo>
                    <a:lnTo>
                      <a:pt x="3920" y="1794"/>
                    </a:lnTo>
                    <a:lnTo>
                      <a:pt x="3922" y="1790"/>
                    </a:lnTo>
                    <a:lnTo>
                      <a:pt x="3926" y="1788"/>
                    </a:lnTo>
                    <a:lnTo>
                      <a:pt x="3938" y="1788"/>
                    </a:lnTo>
                    <a:lnTo>
                      <a:pt x="3960" y="1790"/>
                    </a:lnTo>
                    <a:lnTo>
                      <a:pt x="3960" y="1790"/>
                    </a:lnTo>
                    <a:lnTo>
                      <a:pt x="3962" y="1786"/>
                    </a:lnTo>
                    <a:lnTo>
                      <a:pt x="3968" y="1786"/>
                    </a:lnTo>
                    <a:lnTo>
                      <a:pt x="3984" y="1786"/>
                    </a:lnTo>
                    <a:lnTo>
                      <a:pt x="3984" y="1786"/>
                    </a:lnTo>
                    <a:lnTo>
                      <a:pt x="3986" y="1792"/>
                    </a:lnTo>
                    <a:lnTo>
                      <a:pt x="3988" y="1796"/>
                    </a:lnTo>
                    <a:lnTo>
                      <a:pt x="4000" y="1814"/>
                    </a:lnTo>
                    <a:lnTo>
                      <a:pt x="4000" y="1814"/>
                    </a:lnTo>
                    <a:lnTo>
                      <a:pt x="4000" y="1856"/>
                    </a:lnTo>
                    <a:lnTo>
                      <a:pt x="4000" y="1856"/>
                    </a:lnTo>
                    <a:lnTo>
                      <a:pt x="4010" y="1864"/>
                    </a:lnTo>
                    <a:lnTo>
                      <a:pt x="4024" y="1872"/>
                    </a:lnTo>
                    <a:lnTo>
                      <a:pt x="4042" y="1880"/>
                    </a:lnTo>
                    <a:lnTo>
                      <a:pt x="4060" y="1884"/>
                    </a:lnTo>
                    <a:lnTo>
                      <a:pt x="4060" y="1884"/>
                    </a:lnTo>
                    <a:lnTo>
                      <a:pt x="4086" y="1838"/>
                    </a:lnTo>
                    <a:lnTo>
                      <a:pt x="4086" y="1838"/>
                    </a:lnTo>
                    <a:lnTo>
                      <a:pt x="4108" y="1814"/>
                    </a:lnTo>
                    <a:lnTo>
                      <a:pt x="4116" y="1804"/>
                    </a:lnTo>
                    <a:lnTo>
                      <a:pt x="4126" y="1798"/>
                    </a:lnTo>
                    <a:lnTo>
                      <a:pt x="4138" y="1792"/>
                    </a:lnTo>
                    <a:lnTo>
                      <a:pt x="4150" y="1790"/>
                    </a:lnTo>
                    <a:lnTo>
                      <a:pt x="4166" y="1790"/>
                    </a:lnTo>
                    <a:lnTo>
                      <a:pt x="4184" y="1792"/>
                    </a:lnTo>
                    <a:lnTo>
                      <a:pt x="4184" y="1792"/>
                    </a:lnTo>
                    <a:lnTo>
                      <a:pt x="4222" y="1808"/>
                    </a:lnTo>
                    <a:lnTo>
                      <a:pt x="4222" y="1808"/>
                    </a:lnTo>
                    <a:lnTo>
                      <a:pt x="4320" y="1806"/>
                    </a:lnTo>
                    <a:lnTo>
                      <a:pt x="4320" y="1806"/>
                    </a:lnTo>
                    <a:lnTo>
                      <a:pt x="4334" y="1814"/>
                    </a:lnTo>
                    <a:lnTo>
                      <a:pt x="4334" y="1814"/>
                    </a:lnTo>
                    <a:lnTo>
                      <a:pt x="4330" y="1824"/>
                    </a:lnTo>
                    <a:lnTo>
                      <a:pt x="4328" y="1834"/>
                    </a:lnTo>
                    <a:lnTo>
                      <a:pt x="4328" y="1834"/>
                    </a:lnTo>
                    <a:lnTo>
                      <a:pt x="4328" y="1844"/>
                    </a:lnTo>
                    <a:lnTo>
                      <a:pt x="4328" y="1854"/>
                    </a:lnTo>
                    <a:lnTo>
                      <a:pt x="4324" y="1864"/>
                    </a:lnTo>
                    <a:lnTo>
                      <a:pt x="4322" y="1868"/>
                    </a:lnTo>
                    <a:lnTo>
                      <a:pt x="4316" y="1874"/>
                    </a:lnTo>
                    <a:lnTo>
                      <a:pt x="4316" y="1874"/>
                    </a:lnTo>
                    <a:lnTo>
                      <a:pt x="4284" y="1874"/>
                    </a:lnTo>
                    <a:lnTo>
                      <a:pt x="4284" y="1874"/>
                    </a:lnTo>
                    <a:lnTo>
                      <a:pt x="4254" y="1890"/>
                    </a:lnTo>
                    <a:lnTo>
                      <a:pt x="4254" y="1890"/>
                    </a:lnTo>
                    <a:lnTo>
                      <a:pt x="4218" y="1916"/>
                    </a:lnTo>
                    <a:lnTo>
                      <a:pt x="4210" y="1924"/>
                    </a:lnTo>
                    <a:lnTo>
                      <a:pt x="4202" y="1932"/>
                    </a:lnTo>
                    <a:lnTo>
                      <a:pt x="4196" y="1940"/>
                    </a:lnTo>
                    <a:lnTo>
                      <a:pt x="4194" y="1950"/>
                    </a:lnTo>
                    <a:lnTo>
                      <a:pt x="4194" y="1950"/>
                    </a:lnTo>
                    <a:lnTo>
                      <a:pt x="4188" y="1954"/>
                    </a:lnTo>
                    <a:lnTo>
                      <a:pt x="4180" y="1958"/>
                    </a:lnTo>
                    <a:lnTo>
                      <a:pt x="4168" y="1964"/>
                    </a:lnTo>
                    <a:lnTo>
                      <a:pt x="4168" y="1964"/>
                    </a:lnTo>
                    <a:lnTo>
                      <a:pt x="4160" y="1972"/>
                    </a:lnTo>
                    <a:lnTo>
                      <a:pt x="4150" y="1976"/>
                    </a:lnTo>
                    <a:lnTo>
                      <a:pt x="4134" y="1982"/>
                    </a:lnTo>
                    <a:lnTo>
                      <a:pt x="4134" y="1982"/>
                    </a:lnTo>
                    <a:lnTo>
                      <a:pt x="4130" y="2018"/>
                    </a:lnTo>
                    <a:lnTo>
                      <a:pt x="4130" y="2018"/>
                    </a:lnTo>
                    <a:lnTo>
                      <a:pt x="4110" y="2042"/>
                    </a:lnTo>
                    <a:lnTo>
                      <a:pt x="4100" y="2054"/>
                    </a:lnTo>
                    <a:lnTo>
                      <a:pt x="4094" y="2066"/>
                    </a:lnTo>
                    <a:lnTo>
                      <a:pt x="4094" y="2066"/>
                    </a:lnTo>
                    <a:lnTo>
                      <a:pt x="4090" y="2102"/>
                    </a:lnTo>
                    <a:lnTo>
                      <a:pt x="4090" y="2102"/>
                    </a:lnTo>
                    <a:lnTo>
                      <a:pt x="4078" y="2122"/>
                    </a:lnTo>
                    <a:lnTo>
                      <a:pt x="4078" y="2122"/>
                    </a:lnTo>
                    <a:lnTo>
                      <a:pt x="4076" y="2140"/>
                    </a:lnTo>
                    <a:lnTo>
                      <a:pt x="4076" y="2140"/>
                    </a:lnTo>
                    <a:lnTo>
                      <a:pt x="4094" y="2152"/>
                    </a:lnTo>
                    <a:lnTo>
                      <a:pt x="4108" y="2160"/>
                    </a:lnTo>
                    <a:lnTo>
                      <a:pt x="4126" y="2168"/>
                    </a:lnTo>
                    <a:lnTo>
                      <a:pt x="4126" y="2168"/>
                    </a:lnTo>
                    <a:lnTo>
                      <a:pt x="4130" y="2174"/>
                    </a:lnTo>
                    <a:lnTo>
                      <a:pt x="4142" y="2182"/>
                    </a:lnTo>
                    <a:lnTo>
                      <a:pt x="4154" y="2190"/>
                    </a:lnTo>
                    <a:lnTo>
                      <a:pt x="4170" y="2194"/>
                    </a:lnTo>
                    <a:lnTo>
                      <a:pt x="4170" y="2194"/>
                    </a:lnTo>
                    <a:lnTo>
                      <a:pt x="4176" y="2200"/>
                    </a:lnTo>
                    <a:lnTo>
                      <a:pt x="4182" y="2210"/>
                    </a:lnTo>
                    <a:lnTo>
                      <a:pt x="4196" y="2232"/>
                    </a:lnTo>
                    <a:lnTo>
                      <a:pt x="4222" y="2284"/>
                    </a:lnTo>
                    <a:lnTo>
                      <a:pt x="4222" y="2284"/>
                    </a:lnTo>
                    <a:lnTo>
                      <a:pt x="4254" y="2332"/>
                    </a:lnTo>
                    <a:lnTo>
                      <a:pt x="4254" y="2332"/>
                    </a:lnTo>
                    <a:lnTo>
                      <a:pt x="4256" y="2348"/>
                    </a:lnTo>
                    <a:lnTo>
                      <a:pt x="4258" y="2358"/>
                    </a:lnTo>
                    <a:lnTo>
                      <a:pt x="4262" y="2368"/>
                    </a:lnTo>
                    <a:lnTo>
                      <a:pt x="4268" y="2378"/>
                    </a:lnTo>
                    <a:lnTo>
                      <a:pt x="4274" y="2386"/>
                    </a:lnTo>
                    <a:lnTo>
                      <a:pt x="4282" y="2392"/>
                    </a:lnTo>
                    <a:lnTo>
                      <a:pt x="4294" y="2394"/>
                    </a:lnTo>
                    <a:lnTo>
                      <a:pt x="4294" y="2394"/>
                    </a:lnTo>
                    <a:lnTo>
                      <a:pt x="4362" y="2438"/>
                    </a:lnTo>
                    <a:lnTo>
                      <a:pt x="4362" y="2438"/>
                    </a:lnTo>
                    <a:lnTo>
                      <a:pt x="4366" y="2448"/>
                    </a:lnTo>
                    <a:lnTo>
                      <a:pt x="4366" y="2462"/>
                    </a:lnTo>
                    <a:lnTo>
                      <a:pt x="4366" y="2462"/>
                    </a:lnTo>
                    <a:lnTo>
                      <a:pt x="4352" y="2472"/>
                    </a:lnTo>
                    <a:lnTo>
                      <a:pt x="4352" y="2472"/>
                    </a:lnTo>
                    <a:lnTo>
                      <a:pt x="4308" y="2470"/>
                    </a:lnTo>
                    <a:lnTo>
                      <a:pt x="4308" y="2470"/>
                    </a:lnTo>
                    <a:lnTo>
                      <a:pt x="4310" y="2476"/>
                    </a:lnTo>
                    <a:lnTo>
                      <a:pt x="4310" y="2476"/>
                    </a:lnTo>
                    <a:lnTo>
                      <a:pt x="4320" y="2476"/>
                    </a:lnTo>
                    <a:lnTo>
                      <a:pt x="4332" y="2480"/>
                    </a:lnTo>
                    <a:lnTo>
                      <a:pt x="4338" y="2482"/>
                    </a:lnTo>
                    <a:lnTo>
                      <a:pt x="4342" y="2486"/>
                    </a:lnTo>
                    <a:lnTo>
                      <a:pt x="4344" y="2494"/>
                    </a:lnTo>
                    <a:lnTo>
                      <a:pt x="4346" y="2502"/>
                    </a:lnTo>
                    <a:lnTo>
                      <a:pt x="4346" y="2502"/>
                    </a:lnTo>
                    <a:lnTo>
                      <a:pt x="4340" y="2512"/>
                    </a:lnTo>
                    <a:lnTo>
                      <a:pt x="4340" y="2512"/>
                    </a:lnTo>
                    <a:lnTo>
                      <a:pt x="4360" y="2522"/>
                    </a:lnTo>
                    <a:lnTo>
                      <a:pt x="4372" y="2528"/>
                    </a:lnTo>
                    <a:lnTo>
                      <a:pt x="4384" y="2538"/>
                    </a:lnTo>
                    <a:lnTo>
                      <a:pt x="4384" y="2538"/>
                    </a:lnTo>
                    <a:lnTo>
                      <a:pt x="4384" y="2564"/>
                    </a:lnTo>
                    <a:lnTo>
                      <a:pt x="4384" y="2564"/>
                    </a:lnTo>
                    <a:lnTo>
                      <a:pt x="4366" y="2582"/>
                    </a:lnTo>
                    <a:lnTo>
                      <a:pt x="4366" y="2582"/>
                    </a:lnTo>
                    <a:lnTo>
                      <a:pt x="4354" y="2588"/>
                    </a:lnTo>
                    <a:lnTo>
                      <a:pt x="4344" y="2594"/>
                    </a:lnTo>
                    <a:lnTo>
                      <a:pt x="4326" y="2610"/>
                    </a:lnTo>
                    <a:lnTo>
                      <a:pt x="4306" y="2628"/>
                    </a:lnTo>
                    <a:lnTo>
                      <a:pt x="4286" y="2646"/>
                    </a:lnTo>
                    <a:lnTo>
                      <a:pt x="4286" y="2646"/>
                    </a:lnTo>
                    <a:lnTo>
                      <a:pt x="4262" y="2652"/>
                    </a:lnTo>
                    <a:lnTo>
                      <a:pt x="4262" y="2652"/>
                    </a:lnTo>
                    <a:lnTo>
                      <a:pt x="4262" y="2660"/>
                    </a:lnTo>
                    <a:lnTo>
                      <a:pt x="4262" y="2660"/>
                    </a:lnTo>
                    <a:lnTo>
                      <a:pt x="4266" y="2664"/>
                    </a:lnTo>
                    <a:lnTo>
                      <a:pt x="4272" y="2668"/>
                    </a:lnTo>
                    <a:lnTo>
                      <a:pt x="4280" y="2670"/>
                    </a:lnTo>
                    <a:lnTo>
                      <a:pt x="4290" y="2670"/>
                    </a:lnTo>
                    <a:lnTo>
                      <a:pt x="4290" y="2670"/>
                    </a:lnTo>
                    <a:lnTo>
                      <a:pt x="4304" y="2660"/>
                    </a:lnTo>
                    <a:lnTo>
                      <a:pt x="4312" y="2652"/>
                    </a:lnTo>
                    <a:lnTo>
                      <a:pt x="4324" y="2648"/>
                    </a:lnTo>
                    <a:lnTo>
                      <a:pt x="4342" y="2646"/>
                    </a:lnTo>
                    <a:lnTo>
                      <a:pt x="4342" y="2646"/>
                    </a:lnTo>
                    <a:lnTo>
                      <a:pt x="4360" y="2656"/>
                    </a:lnTo>
                    <a:lnTo>
                      <a:pt x="4378" y="2662"/>
                    </a:lnTo>
                    <a:lnTo>
                      <a:pt x="4400" y="2666"/>
                    </a:lnTo>
                    <a:lnTo>
                      <a:pt x="4424" y="2668"/>
                    </a:lnTo>
                    <a:lnTo>
                      <a:pt x="4424" y="2668"/>
                    </a:lnTo>
                    <a:lnTo>
                      <a:pt x="4426" y="2670"/>
                    </a:lnTo>
                    <a:lnTo>
                      <a:pt x="4428" y="2674"/>
                    </a:lnTo>
                    <a:lnTo>
                      <a:pt x="4426" y="2680"/>
                    </a:lnTo>
                    <a:lnTo>
                      <a:pt x="4420" y="2686"/>
                    </a:lnTo>
                    <a:lnTo>
                      <a:pt x="4414" y="2694"/>
                    </a:lnTo>
                    <a:lnTo>
                      <a:pt x="4398" y="2708"/>
                    </a:lnTo>
                    <a:lnTo>
                      <a:pt x="4384" y="2716"/>
                    </a:lnTo>
                    <a:lnTo>
                      <a:pt x="4384" y="2716"/>
                    </a:lnTo>
                    <a:lnTo>
                      <a:pt x="4376" y="2722"/>
                    </a:lnTo>
                    <a:lnTo>
                      <a:pt x="4374" y="2726"/>
                    </a:lnTo>
                    <a:lnTo>
                      <a:pt x="4376" y="2730"/>
                    </a:lnTo>
                    <a:lnTo>
                      <a:pt x="4376" y="2730"/>
                    </a:lnTo>
                    <a:lnTo>
                      <a:pt x="4390" y="2730"/>
                    </a:lnTo>
                    <a:lnTo>
                      <a:pt x="4390" y="2730"/>
                    </a:lnTo>
                    <a:lnTo>
                      <a:pt x="4402" y="2714"/>
                    </a:lnTo>
                    <a:lnTo>
                      <a:pt x="4402" y="2714"/>
                    </a:lnTo>
                    <a:lnTo>
                      <a:pt x="4414" y="2716"/>
                    </a:lnTo>
                    <a:lnTo>
                      <a:pt x="4414" y="2716"/>
                    </a:lnTo>
                    <a:lnTo>
                      <a:pt x="4420" y="2728"/>
                    </a:lnTo>
                    <a:lnTo>
                      <a:pt x="4420" y="2738"/>
                    </a:lnTo>
                    <a:lnTo>
                      <a:pt x="4422" y="2752"/>
                    </a:lnTo>
                    <a:lnTo>
                      <a:pt x="4422" y="2752"/>
                    </a:lnTo>
                    <a:lnTo>
                      <a:pt x="4412" y="2762"/>
                    </a:lnTo>
                    <a:lnTo>
                      <a:pt x="4412" y="2762"/>
                    </a:lnTo>
                    <a:lnTo>
                      <a:pt x="4392" y="2766"/>
                    </a:lnTo>
                    <a:lnTo>
                      <a:pt x="4382" y="2770"/>
                    </a:lnTo>
                    <a:lnTo>
                      <a:pt x="4380" y="2774"/>
                    </a:lnTo>
                    <a:lnTo>
                      <a:pt x="4378" y="2778"/>
                    </a:lnTo>
                    <a:lnTo>
                      <a:pt x="4378" y="2778"/>
                    </a:lnTo>
                    <a:lnTo>
                      <a:pt x="4400" y="2790"/>
                    </a:lnTo>
                    <a:lnTo>
                      <a:pt x="4400" y="2790"/>
                    </a:lnTo>
                    <a:lnTo>
                      <a:pt x="4396" y="2846"/>
                    </a:lnTo>
                    <a:lnTo>
                      <a:pt x="4396" y="2846"/>
                    </a:lnTo>
                    <a:lnTo>
                      <a:pt x="4404" y="2860"/>
                    </a:lnTo>
                    <a:lnTo>
                      <a:pt x="4404" y="2860"/>
                    </a:lnTo>
                    <a:lnTo>
                      <a:pt x="4402" y="2870"/>
                    </a:lnTo>
                    <a:lnTo>
                      <a:pt x="4400" y="2882"/>
                    </a:lnTo>
                    <a:lnTo>
                      <a:pt x="4396" y="2894"/>
                    </a:lnTo>
                    <a:lnTo>
                      <a:pt x="4392" y="2900"/>
                    </a:lnTo>
                    <a:lnTo>
                      <a:pt x="4388" y="2904"/>
                    </a:lnTo>
                    <a:lnTo>
                      <a:pt x="4388" y="2904"/>
                    </a:lnTo>
                    <a:lnTo>
                      <a:pt x="4368" y="2904"/>
                    </a:lnTo>
                    <a:lnTo>
                      <a:pt x="4368" y="2904"/>
                    </a:lnTo>
                    <a:lnTo>
                      <a:pt x="4364" y="2892"/>
                    </a:lnTo>
                    <a:lnTo>
                      <a:pt x="4364" y="2892"/>
                    </a:lnTo>
                    <a:lnTo>
                      <a:pt x="4336" y="2920"/>
                    </a:lnTo>
                    <a:lnTo>
                      <a:pt x="4328" y="2930"/>
                    </a:lnTo>
                    <a:lnTo>
                      <a:pt x="4322" y="2942"/>
                    </a:lnTo>
                    <a:lnTo>
                      <a:pt x="4318" y="2954"/>
                    </a:lnTo>
                    <a:lnTo>
                      <a:pt x="4316" y="2968"/>
                    </a:lnTo>
                    <a:lnTo>
                      <a:pt x="4316" y="3008"/>
                    </a:lnTo>
                    <a:lnTo>
                      <a:pt x="4316" y="3008"/>
                    </a:lnTo>
                    <a:lnTo>
                      <a:pt x="4310" y="3018"/>
                    </a:lnTo>
                    <a:lnTo>
                      <a:pt x="4302" y="3028"/>
                    </a:lnTo>
                    <a:lnTo>
                      <a:pt x="4282" y="3048"/>
                    </a:lnTo>
                    <a:lnTo>
                      <a:pt x="4282" y="3048"/>
                    </a:lnTo>
                    <a:lnTo>
                      <a:pt x="4280" y="3084"/>
                    </a:lnTo>
                    <a:lnTo>
                      <a:pt x="4280" y="3084"/>
                    </a:lnTo>
                    <a:lnTo>
                      <a:pt x="4272" y="3088"/>
                    </a:lnTo>
                    <a:lnTo>
                      <a:pt x="4264" y="3090"/>
                    </a:lnTo>
                    <a:lnTo>
                      <a:pt x="4250" y="3092"/>
                    </a:lnTo>
                    <a:lnTo>
                      <a:pt x="4238" y="3090"/>
                    </a:lnTo>
                    <a:lnTo>
                      <a:pt x="4230" y="3092"/>
                    </a:lnTo>
                    <a:lnTo>
                      <a:pt x="4224" y="3094"/>
                    </a:lnTo>
                    <a:lnTo>
                      <a:pt x="4224" y="3094"/>
                    </a:lnTo>
                    <a:lnTo>
                      <a:pt x="4240" y="3108"/>
                    </a:lnTo>
                    <a:lnTo>
                      <a:pt x="4240" y="3108"/>
                    </a:lnTo>
                    <a:lnTo>
                      <a:pt x="4244" y="3116"/>
                    </a:lnTo>
                    <a:lnTo>
                      <a:pt x="4244" y="3116"/>
                    </a:lnTo>
                    <a:lnTo>
                      <a:pt x="4268" y="3126"/>
                    </a:lnTo>
                    <a:lnTo>
                      <a:pt x="4268" y="3126"/>
                    </a:lnTo>
                    <a:lnTo>
                      <a:pt x="4268" y="3134"/>
                    </a:lnTo>
                    <a:lnTo>
                      <a:pt x="4268" y="3134"/>
                    </a:lnTo>
                    <a:lnTo>
                      <a:pt x="4256" y="3142"/>
                    </a:lnTo>
                    <a:lnTo>
                      <a:pt x="4250" y="3146"/>
                    </a:lnTo>
                    <a:lnTo>
                      <a:pt x="4246" y="3154"/>
                    </a:lnTo>
                    <a:lnTo>
                      <a:pt x="4246" y="3170"/>
                    </a:lnTo>
                    <a:lnTo>
                      <a:pt x="4246" y="3170"/>
                    </a:lnTo>
                    <a:lnTo>
                      <a:pt x="4242" y="3176"/>
                    </a:lnTo>
                    <a:lnTo>
                      <a:pt x="4240" y="3184"/>
                    </a:lnTo>
                    <a:lnTo>
                      <a:pt x="4238" y="3206"/>
                    </a:lnTo>
                    <a:lnTo>
                      <a:pt x="4238" y="3206"/>
                    </a:lnTo>
                    <a:lnTo>
                      <a:pt x="4242" y="3212"/>
                    </a:lnTo>
                    <a:lnTo>
                      <a:pt x="4248" y="3218"/>
                    </a:lnTo>
                    <a:lnTo>
                      <a:pt x="4252" y="3226"/>
                    </a:lnTo>
                    <a:lnTo>
                      <a:pt x="4254" y="3238"/>
                    </a:lnTo>
                    <a:lnTo>
                      <a:pt x="4254" y="3238"/>
                    </a:lnTo>
                    <a:lnTo>
                      <a:pt x="4214" y="3240"/>
                    </a:lnTo>
                    <a:lnTo>
                      <a:pt x="4214" y="3240"/>
                    </a:lnTo>
                    <a:lnTo>
                      <a:pt x="4216" y="3248"/>
                    </a:lnTo>
                    <a:lnTo>
                      <a:pt x="4218" y="3250"/>
                    </a:lnTo>
                    <a:lnTo>
                      <a:pt x="4222" y="3254"/>
                    </a:lnTo>
                    <a:lnTo>
                      <a:pt x="4222" y="3254"/>
                    </a:lnTo>
                    <a:lnTo>
                      <a:pt x="4222" y="3260"/>
                    </a:lnTo>
                    <a:lnTo>
                      <a:pt x="4222" y="3260"/>
                    </a:lnTo>
                    <a:lnTo>
                      <a:pt x="4192" y="3282"/>
                    </a:lnTo>
                    <a:lnTo>
                      <a:pt x="4192" y="3282"/>
                    </a:lnTo>
                    <a:lnTo>
                      <a:pt x="4190" y="3292"/>
                    </a:lnTo>
                    <a:lnTo>
                      <a:pt x="4188" y="3304"/>
                    </a:lnTo>
                    <a:lnTo>
                      <a:pt x="4182" y="3316"/>
                    </a:lnTo>
                    <a:lnTo>
                      <a:pt x="4174" y="3328"/>
                    </a:lnTo>
                    <a:lnTo>
                      <a:pt x="4174" y="3328"/>
                    </a:lnTo>
                    <a:lnTo>
                      <a:pt x="4158" y="3342"/>
                    </a:lnTo>
                    <a:lnTo>
                      <a:pt x="4158" y="3342"/>
                    </a:lnTo>
                    <a:lnTo>
                      <a:pt x="4126" y="3344"/>
                    </a:lnTo>
                    <a:lnTo>
                      <a:pt x="4126" y="3344"/>
                    </a:lnTo>
                    <a:lnTo>
                      <a:pt x="4126" y="3348"/>
                    </a:lnTo>
                    <a:lnTo>
                      <a:pt x="4128" y="3352"/>
                    </a:lnTo>
                    <a:lnTo>
                      <a:pt x="4136" y="3356"/>
                    </a:lnTo>
                    <a:lnTo>
                      <a:pt x="4136" y="3356"/>
                    </a:lnTo>
                    <a:lnTo>
                      <a:pt x="4136" y="3370"/>
                    </a:lnTo>
                    <a:lnTo>
                      <a:pt x="4136" y="3370"/>
                    </a:lnTo>
                    <a:lnTo>
                      <a:pt x="4130" y="3374"/>
                    </a:lnTo>
                    <a:lnTo>
                      <a:pt x="4124" y="3376"/>
                    </a:lnTo>
                    <a:lnTo>
                      <a:pt x="4116" y="3378"/>
                    </a:lnTo>
                    <a:lnTo>
                      <a:pt x="4116" y="3378"/>
                    </a:lnTo>
                    <a:lnTo>
                      <a:pt x="4102" y="3388"/>
                    </a:lnTo>
                    <a:lnTo>
                      <a:pt x="4088" y="3400"/>
                    </a:lnTo>
                    <a:lnTo>
                      <a:pt x="4076" y="3414"/>
                    </a:lnTo>
                    <a:lnTo>
                      <a:pt x="4066" y="3428"/>
                    </a:lnTo>
                    <a:lnTo>
                      <a:pt x="4066" y="3428"/>
                    </a:lnTo>
                    <a:lnTo>
                      <a:pt x="4062" y="3444"/>
                    </a:lnTo>
                    <a:lnTo>
                      <a:pt x="4062" y="3444"/>
                    </a:lnTo>
                    <a:lnTo>
                      <a:pt x="4044" y="3460"/>
                    </a:lnTo>
                    <a:lnTo>
                      <a:pt x="4028" y="3470"/>
                    </a:lnTo>
                    <a:lnTo>
                      <a:pt x="4010" y="3478"/>
                    </a:lnTo>
                    <a:lnTo>
                      <a:pt x="3990" y="3482"/>
                    </a:lnTo>
                    <a:lnTo>
                      <a:pt x="3990" y="3482"/>
                    </a:lnTo>
                    <a:lnTo>
                      <a:pt x="3974" y="3496"/>
                    </a:lnTo>
                    <a:lnTo>
                      <a:pt x="3960" y="3508"/>
                    </a:lnTo>
                    <a:lnTo>
                      <a:pt x="3960" y="3508"/>
                    </a:lnTo>
                    <a:lnTo>
                      <a:pt x="3960" y="3514"/>
                    </a:lnTo>
                    <a:lnTo>
                      <a:pt x="3960" y="3514"/>
                    </a:lnTo>
                    <a:lnTo>
                      <a:pt x="3962" y="3518"/>
                    </a:lnTo>
                    <a:lnTo>
                      <a:pt x="3964" y="3526"/>
                    </a:lnTo>
                    <a:lnTo>
                      <a:pt x="3964" y="3534"/>
                    </a:lnTo>
                    <a:lnTo>
                      <a:pt x="3960" y="3544"/>
                    </a:lnTo>
                    <a:lnTo>
                      <a:pt x="3960" y="3544"/>
                    </a:lnTo>
                    <a:lnTo>
                      <a:pt x="3930" y="3558"/>
                    </a:lnTo>
                    <a:lnTo>
                      <a:pt x="3930" y="3558"/>
                    </a:lnTo>
                    <a:lnTo>
                      <a:pt x="3908" y="3572"/>
                    </a:lnTo>
                    <a:lnTo>
                      <a:pt x="3888" y="3584"/>
                    </a:lnTo>
                    <a:lnTo>
                      <a:pt x="3868" y="3596"/>
                    </a:lnTo>
                    <a:lnTo>
                      <a:pt x="3848" y="3612"/>
                    </a:lnTo>
                    <a:lnTo>
                      <a:pt x="3848" y="3612"/>
                    </a:lnTo>
                    <a:lnTo>
                      <a:pt x="3836" y="3610"/>
                    </a:lnTo>
                    <a:lnTo>
                      <a:pt x="3826" y="3606"/>
                    </a:lnTo>
                    <a:lnTo>
                      <a:pt x="3820" y="3602"/>
                    </a:lnTo>
                    <a:lnTo>
                      <a:pt x="3814" y="3602"/>
                    </a:lnTo>
                    <a:lnTo>
                      <a:pt x="3814" y="3602"/>
                    </a:lnTo>
                    <a:lnTo>
                      <a:pt x="3802" y="3616"/>
                    </a:lnTo>
                    <a:lnTo>
                      <a:pt x="3802" y="3616"/>
                    </a:lnTo>
                    <a:lnTo>
                      <a:pt x="3778" y="3616"/>
                    </a:lnTo>
                    <a:lnTo>
                      <a:pt x="3778" y="3616"/>
                    </a:lnTo>
                    <a:lnTo>
                      <a:pt x="3764" y="3606"/>
                    </a:lnTo>
                    <a:lnTo>
                      <a:pt x="3764" y="3606"/>
                    </a:lnTo>
                    <a:lnTo>
                      <a:pt x="3764" y="3620"/>
                    </a:lnTo>
                    <a:lnTo>
                      <a:pt x="3760" y="3628"/>
                    </a:lnTo>
                    <a:lnTo>
                      <a:pt x="3758" y="3630"/>
                    </a:lnTo>
                    <a:lnTo>
                      <a:pt x="3754" y="3634"/>
                    </a:lnTo>
                    <a:lnTo>
                      <a:pt x="3754" y="3634"/>
                    </a:lnTo>
                    <a:lnTo>
                      <a:pt x="3742" y="3636"/>
                    </a:lnTo>
                    <a:lnTo>
                      <a:pt x="3736" y="3638"/>
                    </a:lnTo>
                    <a:lnTo>
                      <a:pt x="3734" y="3644"/>
                    </a:lnTo>
                    <a:lnTo>
                      <a:pt x="3732" y="3654"/>
                    </a:lnTo>
                    <a:lnTo>
                      <a:pt x="3732" y="3654"/>
                    </a:lnTo>
                    <a:lnTo>
                      <a:pt x="3726" y="3658"/>
                    </a:lnTo>
                    <a:lnTo>
                      <a:pt x="3720" y="3658"/>
                    </a:lnTo>
                    <a:lnTo>
                      <a:pt x="3708" y="3658"/>
                    </a:lnTo>
                    <a:lnTo>
                      <a:pt x="3698" y="3654"/>
                    </a:lnTo>
                    <a:lnTo>
                      <a:pt x="3692" y="3652"/>
                    </a:lnTo>
                    <a:lnTo>
                      <a:pt x="3692" y="3652"/>
                    </a:lnTo>
                    <a:lnTo>
                      <a:pt x="3688" y="3638"/>
                    </a:lnTo>
                    <a:lnTo>
                      <a:pt x="3688" y="3638"/>
                    </a:lnTo>
                    <a:lnTo>
                      <a:pt x="3682" y="3638"/>
                    </a:lnTo>
                    <a:lnTo>
                      <a:pt x="3682" y="3638"/>
                    </a:lnTo>
                    <a:lnTo>
                      <a:pt x="3652" y="3612"/>
                    </a:lnTo>
                    <a:lnTo>
                      <a:pt x="3652" y="3612"/>
                    </a:lnTo>
                    <a:lnTo>
                      <a:pt x="3648" y="3624"/>
                    </a:lnTo>
                    <a:lnTo>
                      <a:pt x="3644" y="3636"/>
                    </a:lnTo>
                    <a:lnTo>
                      <a:pt x="3644" y="3636"/>
                    </a:lnTo>
                    <a:lnTo>
                      <a:pt x="3630" y="3658"/>
                    </a:lnTo>
                    <a:lnTo>
                      <a:pt x="3612" y="3680"/>
                    </a:lnTo>
                    <a:lnTo>
                      <a:pt x="3612" y="3680"/>
                    </a:lnTo>
                    <a:lnTo>
                      <a:pt x="3600" y="3686"/>
                    </a:lnTo>
                    <a:lnTo>
                      <a:pt x="3592" y="3694"/>
                    </a:lnTo>
                    <a:lnTo>
                      <a:pt x="3584" y="3702"/>
                    </a:lnTo>
                    <a:lnTo>
                      <a:pt x="3576" y="3710"/>
                    </a:lnTo>
                    <a:lnTo>
                      <a:pt x="3576" y="3710"/>
                    </a:lnTo>
                    <a:lnTo>
                      <a:pt x="3562" y="3712"/>
                    </a:lnTo>
                    <a:lnTo>
                      <a:pt x="3552" y="3716"/>
                    </a:lnTo>
                    <a:lnTo>
                      <a:pt x="3544" y="3724"/>
                    </a:lnTo>
                    <a:lnTo>
                      <a:pt x="3536" y="3730"/>
                    </a:lnTo>
                    <a:lnTo>
                      <a:pt x="3536" y="3730"/>
                    </a:lnTo>
                    <a:lnTo>
                      <a:pt x="3512" y="3730"/>
                    </a:lnTo>
                    <a:lnTo>
                      <a:pt x="3504" y="3732"/>
                    </a:lnTo>
                    <a:lnTo>
                      <a:pt x="3498" y="3734"/>
                    </a:lnTo>
                    <a:lnTo>
                      <a:pt x="3498" y="3734"/>
                    </a:lnTo>
                    <a:lnTo>
                      <a:pt x="3494" y="3742"/>
                    </a:lnTo>
                    <a:lnTo>
                      <a:pt x="3488" y="3748"/>
                    </a:lnTo>
                    <a:lnTo>
                      <a:pt x="3482" y="3750"/>
                    </a:lnTo>
                    <a:lnTo>
                      <a:pt x="3476" y="3752"/>
                    </a:lnTo>
                    <a:lnTo>
                      <a:pt x="3470" y="3752"/>
                    </a:lnTo>
                    <a:lnTo>
                      <a:pt x="3464" y="3750"/>
                    </a:lnTo>
                    <a:lnTo>
                      <a:pt x="3452" y="3744"/>
                    </a:lnTo>
                    <a:lnTo>
                      <a:pt x="3452" y="3744"/>
                    </a:lnTo>
                    <a:lnTo>
                      <a:pt x="3430" y="3750"/>
                    </a:lnTo>
                    <a:lnTo>
                      <a:pt x="3410" y="3758"/>
                    </a:lnTo>
                    <a:lnTo>
                      <a:pt x="3390" y="3768"/>
                    </a:lnTo>
                    <a:lnTo>
                      <a:pt x="3370" y="3774"/>
                    </a:lnTo>
                    <a:lnTo>
                      <a:pt x="3370" y="3774"/>
                    </a:lnTo>
                    <a:lnTo>
                      <a:pt x="3344" y="3776"/>
                    </a:lnTo>
                    <a:lnTo>
                      <a:pt x="3336" y="3778"/>
                    </a:lnTo>
                    <a:lnTo>
                      <a:pt x="3328" y="3780"/>
                    </a:lnTo>
                    <a:lnTo>
                      <a:pt x="3324" y="3786"/>
                    </a:lnTo>
                    <a:lnTo>
                      <a:pt x="3320" y="3792"/>
                    </a:lnTo>
                    <a:lnTo>
                      <a:pt x="3316" y="3804"/>
                    </a:lnTo>
                    <a:lnTo>
                      <a:pt x="3312" y="3816"/>
                    </a:lnTo>
                    <a:lnTo>
                      <a:pt x="3312" y="3816"/>
                    </a:lnTo>
                    <a:lnTo>
                      <a:pt x="3306" y="3822"/>
                    </a:lnTo>
                    <a:lnTo>
                      <a:pt x="3298" y="3824"/>
                    </a:lnTo>
                    <a:lnTo>
                      <a:pt x="3292" y="3828"/>
                    </a:lnTo>
                    <a:lnTo>
                      <a:pt x="3288" y="3834"/>
                    </a:lnTo>
                    <a:lnTo>
                      <a:pt x="3288" y="3834"/>
                    </a:lnTo>
                    <a:lnTo>
                      <a:pt x="3324" y="3876"/>
                    </a:lnTo>
                    <a:lnTo>
                      <a:pt x="3324" y="3876"/>
                    </a:lnTo>
                    <a:lnTo>
                      <a:pt x="3324" y="3898"/>
                    </a:lnTo>
                    <a:lnTo>
                      <a:pt x="3324" y="3898"/>
                    </a:lnTo>
                    <a:lnTo>
                      <a:pt x="3310" y="3906"/>
                    </a:lnTo>
                    <a:lnTo>
                      <a:pt x="3298" y="3912"/>
                    </a:lnTo>
                    <a:lnTo>
                      <a:pt x="3284" y="3914"/>
                    </a:lnTo>
                    <a:lnTo>
                      <a:pt x="3272" y="3914"/>
                    </a:lnTo>
                    <a:lnTo>
                      <a:pt x="3272" y="3914"/>
                    </a:lnTo>
                    <a:close/>
                  </a:path>
                </a:pathLst>
              </a:custGeom>
              <a:solidFill>
                <a:srgbClr val="DCDDDD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extLst/>
            </p:spPr>
            <p:txBody>
              <a:bodyPr/>
              <a:lstStyle/>
              <a:p>
                <a:pPr defTabSz="1219140">
                  <a:defRPr/>
                </a:pPr>
                <a:endParaRPr lang="zh-CN" altLang="en-US" sz="1400" kern="0">
                  <a:solidFill>
                    <a:prstClr val="black"/>
                  </a:solidFill>
                  <a:latin typeface="Century Gothic" panose="020B0502020202020204" pitchFamily="34" charset="0"/>
                  <a:ea typeface="微软雅黑" pitchFamily="34" charset="-122"/>
                </a:endParaRPr>
              </a:p>
            </p:txBody>
          </p:sp>
          <p:grpSp>
            <p:nvGrpSpPr>
              <p:cNvPr id="297" name="组合 301"/>
              <p:cNvGrpSpPr>
                <a:grpSpLocks/>
              </p:cNvGrpSpPr>
              <p:nvPr/>
            </p:nvGrpSpPr>
            <p:grpSpPr bwMode="auto">
              <a:xfrm>
                <a:off x="257219" y="637710"/>
                <a:ext cx="4531714" cy="3329254"/>
                <a:chOff x="257219" y="629779"/>
                <a:chExt cx="4531714" cy="3329254"/>
              </a:xfrm>
            </p:grpSpPr>
            <p:sp>
              <p:nvSpPr>
                <p:cNvPr id="298" name="Freeform 7"/>
                <p:cNvSpPr>
                  <a:spLocks/>
                </p:cNvSpPr>
                <p:nvPr/>
              </p:nvSpPr>
              <p:spPr bwMode="auto">
                <a:xfrm rot="175528">
                  <a:off x="2941118" y="3778629"/>
                  <a:ext cx="241224" cy="180404"/>
                </a:xfrm>
                <a:custGeom>
                  <a:avLst/>
                  <a:gdLst>
                    <a:gd name="T0" fmla="*/ 88 w 266"/>
                    <a:gd name="T1" fmla="*/ 222 h 222"/>
                    <a:gd name="T2" fmla="*/ 88 w 266"/>
                    <a:gd name="T3" fmla="*/ 222 h 222"/>
                    <a:gd name="T4" fmla="*/ 62 w 266"/>
                    <a:gd name="T5" fmla="*/ 212 h 222"/>
                    <a:gd name="T6" fmla="*/ 40 w 266"/>
                    <a:gd name="T7" fmla="*/ 206 h 222"/>
                    <a:gd name="T8" fmla="*/ 20 w 266"/>
                    <a:gd name="T9" fmla="*/ 196 h 222"/>
                    <a:gd name="T10" fmla="*/ 12 w 266"/>
                    <a:gd name="T11" fmla="*/ 190 h 222"/>
                    <a:gd name="T12" fmla="*/ 6 w 266"/>
                    <a:gd name="T13" fmla="*/ 184 h 222"/>
                    <a:gd name="T14" fmla="*/ 6 w 266"/>
                    <a:gd name="T15" fmla="*/ 184 h 222"/>
                    <a:gd name="T16" fmla="*/ 2 w 266"/>
                    <a:gd name="T17" fmla="*/ 160 h 222"/>
                    <a:gd name="T18" fmla="*/ 0 w 266"/>
                    <a:gd name="T19" fmla="*/ 132 h 222"/>
                    <a:gd name="T20" fmla="*/ 2 w 266"/>
                    <a:gd name="T21" fmla="*/ 108 h 222"/>
                    <a:gd name="T22" fmla="*/ 4 w 266"/>
                    <a:gd name="T23" fmla="*/ 98 h 222"/>
                    <a:gd name="T24" fmla="*/ 8 w 266"/>
                    <a:gd name="T25" fmla="*/ 88 h 222"/>
                    <a:gd name="T26" fmla="*/ 8 w 266"/>
                    <a:gd name="T27" fmla="*/ 88 h 222"/>
                    <a:gd name="T28" fmla="*/ 26 w 266"/>
                    <a:gd name="T29" fmla="*/ 82 h 222"/>
                    <a:gd name="T30" fmla="*/ 36 w 266"/>
                    <a:gd name="T31" fmla="*/ 78 h 222"/>
                    <a:gd name="T32" fmla="*/ 44 w 266"/>
                    <a:gd name="T33" fmla="*/ 74 h 222"/>
                    <a:gd name="T34" fmla="*/ 44 w 266"/>
                    <a:gd name="T35" fmla="*/ 74 h 222"/>
                    <a:gd name="T36" fmla="*/ 46 w 266"/>
                    <a:gd name="T37" fmla="*/ 36 h 222"/>
                    <a:gd name="T38" fmla="*/ 46 w 266"/>
                    <a:gd name="T39" fmla="*/ 36 h 222"/>
                    <a:gd name="T40" fmla="*/ 52 w 266"/>
                    <a:gd name="T41" fmla="*/ 32 h 222"/>
                    <a:gd name="T42" fmla="*/ 56 w 266"/>
                    <a:gd name="T43" fmla="*/ 30 h 222"/>
                    <a:gd name="T44" fmla="*/ 66 w 266"/>
                    <a:gd name="T45" fmla="*/ 32 h 222"/>
                    <a:gd name="T46" fmla="*/ 76 w 266"/>
                    <a:gd name="T47" fmla="*/ 34 h 222"/>
                    <a:gd name="T48" fmla="*/ 84 w 266"/>
                    <a:gd name="T49" fmla="*/ 34 h 222"/>
                    <a:gd name="T50" fmla="*/ 90 w 266"/>
                    <a:gd name="T51" fmla="*/ 34 h 222"/>
                    <a:gd name="T52" fmla="*/ 90 w 266"/>
                    <a:gd name="T53" fmla="*/ 34 h 222"/>
                    <a:gd name="T54" fmla="*/ 142 w 266"/>
                    <a:gd name="T55" fmla="*/ 6 h 222"/>
                    <a:gd name="T56" fmla="*/ 142 w 266"/>
                    <a:gd name="T57" fmla="*/ 6 h 222"/>
                    <a:gd name="T58" fmla="*/ 234 w 266"/>
                    <a:gd name="T59" fmla="*/ 0 h 222"/>
                    <a:gd name="T60" fmla="*/ 234 w 266"/>
                    <a:gd name="T61" fmla="*/ 0 h 222"/>
                    <a:gd name="T62" fmla="*/ 242 w 266"/>
                    <a:gd name="T63" fmla="*/ 4 h 222"/>
                    <a:gd name="T64" fmla="*/ 250 w 266"/>
                    <a:gd name="T65" fmla="*/ 10 h 222"/>
                    <a:gd name="T66" fmla="*/ 258 w 266"/>
                    <a:gd name="T67" fmla="*/ 20 h 222"/>
                    <a:gd name="T68" fmla="*/ 266 w 266"/>
                    <a:gd name="T69" fmla="*/ 32 h 222"/>
                    <a:gd name="T70" fmla="*/ 266 w 266"/>
                    <a:gd name="T71" fmla="*/ 32 h 222"/>
                    <a:gd name="T72" fmla="*/ 266 w 266"/>
                    <a:gd name="T73" fmla="*/ 52 h 222"/>
                    <a:gd name="T74" fmla="*/ 266 w 266"/>
                    <a:gd name="T75" fmla="*/ 52 h 222"/>
                    <a:gd name="T76" fmla="*/ 262 w 266"/>
                    <a:gd name="T77" fmla="*/ 60 h 222"/>
                    <a:gd name="T78" fmla="*/ 258 w 266"/>
                    <a:gd name="T79" fmla="*/ 68 h 222"/>
                    <a:gd name="T80" fmla="*/ 258 w 266"/>
                    <a:gd name="T81" fmla="*/ 68 h 222"/>
                    <a:gd name="T82" fmla="*/ 236 w 266"/>
                    <a:gd name="T83" fmla="*/ 100 h 222"/>
                    <a:gd name="T84" fmla="*/ 226 w 266"/>
                    <a:gd name="T85" fmla="*/ 116 h 222"/>
                    <a:gd name="T86" fmla="*/ 218 w 266"/>
                    <a:gd name="T87" fmla="*/ 134 h 222"/>
                    <a:gd name="T88" fmla="*/ 218 w 266"/>
                    <a:gd name="T89" fmla="*/ 134 h 222"/>
                    <a:gd name="T90" fmla="*/ 212 w 266"/>
                    <a:gd name="T91" fmla="*/ 148 h 222"/>
                    <a:gd name="T92" fmla="*/ 208 w 266"/>
                    <a:gd name="T93" fmla="*/ 158 h 222"/>
                    <a:gd name="T94" fmla="*/ 202 w 266"/>
                    <a:gd name="T95" fmla="*/ 166 h 222"/>
                    <a:gd name="T96" fmla="*/ 202 w 266"/>
                    <a:gd name="T97" fmla="*/ 166 h 222"/>
                    <a:gd name="T98" fmla="*/ 178 w 266"/>
                    <a:gd name="T99" fmla="*/ 178 h 222"/>
                    <a:gd name="T100" fmla="*/ 156 w 266"/>
                    <a:gd name="T101" fmla="*/ 192 h 222"/>
                    <a:gd name="T102" fmla="*/ 116 w 266"/>
                    <a:gd name="T103" fmla="*/ 218 h 222"/>
                    <a:gd name="T104" fmla="*/ 116 w 266"/>
                    <a:gd name="T105" fmla="*/ 218 h 222"/>
                    <a:gd name="T106" fmla="*/ 88 w 266"/>
                    <a:gd name="T107" fmla="*/ 222 h 222"/>
                    <a:gd name="T108" fmla="*/ 88 w 266"/>
                    <a:gd name="T109" fmla="*/ 222 h 2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266" h="222">
                      <a:moveTo>
                        <a:pt x="88" y="222"/>
                      </a:moveTo>
                      <a:lnTo>
                        <a:pt x="88" y="222"/>
                      </a:lnTo>
                      <a:lnTo>
                        <a:pt x="62" y="212"/>
                      </a:lnTo>
                      <a:lnTo>
                        <a:pt x="40" y="206"/>
                      </a:lnTo>
                      <a:lnTo>
                        <a:pt x="20" y="196"/>
                      </a:lnTo>
                      <a:lnTo>
                        <a:pt x="12" y="190"/>
                      </a:lnTo>
                      <a:lnTo>
                        <a:pt x="6" y="184"/>
                      </a:lnTo>
                      <a:lnTo>
                        <a:pt x="6" y="184"/>
                      </a:lnTo>
                      <a:lnTo>
                        <a:pt x="2" y="160"/>
                      </a:lnTo>
                      <a:lnTo>
                        <a:pt x="0" y="132"/>
                      </a:lnTo>
                      <a:lnTo>
                        <a:pt x="2" y="108"/>
                      </a:lnTo>
                      <a:lnTo>
                        <a:pt x="4" y="98"/>
                      </a:lnTo>
                      <a:lnTo>
                        <a:pt x="8" y="88"/>
                      </a:lnTo>
                      <a:lnTo>
                        <a:pt x="8" y="88"/>
                      </a:lnTo>
                      <a:lnTo>
                        <a:pt x="26" y="82"/>
                      </a:lnTo>
                      <a:lnTo>
                        <a:pt x="36" y="78"/>
                      </a:lnTo>
                      <a:lnTo>
                        <a:pt x="44" y="74"/>
                      </a:lnTo>
                      <a:lnTo>
                        <a:pt x="44" y="74"/>
                      </a:lnTo>
                      <a:lnTo>
                        <a:pt x="46" y="36"/>
                      </a:lnTo>
                      <a:lnTo>
                        <a:pt x="46" y="36"/>
                      </a:lnTo>
                      <a:lnTo>
                        <a:pt x="52" y="32"/>
                      </a:lnTo>
                      <a:lnTo>
                        <a:pt x="56" y="30"/>
                      </a:lnTo>
                      <a:lnTo>
                        <a:pt x="66" y="32"/>
                      </a:lnTo>
                      <a:lnTo>
                        <a:pt x="76" y="34"/>
                      </a:lnTo>
                      <a:lnTo>
                        <a:pt x="84" y="34"/>
                      </a:lnTo>
                      <a:lnTo>
                        <a:pt x="90" y="34"/>
                      </a:lnTo>
                      <a:lnTo>
                        <a:pt x="90" y="34"/>
                      </a:lnTo>
                      <a:lnTo>
                        <a:pt x="142" y="6"/>
                      </a:lnTo>
                      <a:lnTo>
                        <a:pt x="142" y="6"/>
                      </a:lnTo>
                      <a:lnTo>
                        <a:pt x="234" y="0"/>
                      </a:lnTo>
                      <a:lnTo>
                        <a:pt x="234" y="0"/>
                      </a:lnTo>
                      <a:lnTo>
                        <a:pt x="242" y="4"/>
                      </a:lnTo>
                      <a:lnTo>
                        <a:pt x="250" y="10"/>
                      </a:lnTo>
                      <a:lnTo>
                        <a:pt x="258" y="20"/>
                      </a:lnTo>
                      <a:lnTo>
                        <a:pt x="266" y="32"/>
                      </a:lnTo>
                      <a:lnTo>
                        <a:pt x="266" y="32"/>
                      </a:lnTo>
                      <a:lnTo>
                        <a:pt x="266" y="52"/>
                      </a:lnTo>
                      <a:lnTo>
                        <a:pt x="266" y="52"/>
                      </a:lnTo>
                      <a:lnTo>
                        <a:pt x="262" y="60"/>
                      </a:lnTo>
                      <a:lnTo>
                        <a:pt x="258" y="68"/>
                      </a:lnTo>
                      <a:lnTo>
                        <a:pt x="258" y="68"/>
                      </a:lnTo>
                      <a:lnTo>
                        <a:pt x="236" y="100"/>
                      </a:lnTo>
                      <a:lnTo>
                        <a:pt x="226" y="116"/>
                      </a:lnTo>
                      <a:lnTo>
                        <a:pt x="218" y="134"/>
                      </a:lnTo>
                      <a:lnTo>
                        <a:pt x="218" y="134"/>
                      </a:lnTo>
                      <a:lnTo>
                        <a:pt x="212" y="148"/>
                      </a:lnTo>
                      <a:lnTo>
                        <a:pt x="208" y="158"/>
                      </a:lnTo>
                      <a:lnTo>
                        <a:pt x="202" y="166"/>
                      </a:lnTo>
                      <a:lnTo>
                        <a:pt x="202" y="166"/>
                      </a:lnTo>
                      <a:lnTo>
                        <a:pt x="178" y="178"/>
                      </a:lnTo>
                      <a:lnTo>
                        <a:pt x="156" y="192"/>
                      </a:lnTo>
                      <a:lnTo>
                        <a:pt x="116" y="218"/>
                      </a:lnTo>
                      <a:lnTo>
                        <a:pt x="116" y="218"/>
                      </a:lnTo>
                      <a:lnTo>
                        <a:pt x="88" y="222"/>
                      </a:lnTo>
                      <a:lnTo>
                        <a:pt x="88" y="222"/>
                      </a:lnTo>
                      <a:close/>
                    </a:path>
                  </a:pathLst>
                </a:custGeom>
                <a:solidFill>
                  <a:srgbClr val="DCDDDD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299" name="Freeform 8"/>
                <p:cNvSpPr>
                  <a:spLocks/>
                </p:cNvSpPr>
                <p:nvPr/>
              </p:nvSpPr>
              <p:spPr bwMode="auto">
                <a:xfrm rot="175528">
                  <a:off x="2952828" y="3785659"/>
                  <a:ext cx="220145" cy="166345"/>
                </a:xfrm>
                <a:custGeom>
                  <a:avLst/>
                  <a:gdLst>
                    <a:gd name="T0" fmla="*/ 82 w 244"/>
                    <a:gd name="T1" fmla="*/ 202 h 202"/>
                    <a:gd name="T2" fmla="*/ 82 w 244"/>
                    <a:gd name="T3" fmla="*/ 202 h 202"/>
                    <a:gd name="T4" fmla="*/ 22 w 244"/>
                    <a:gd name="T5" fmla="*/ 182 h 202"/>
                    <a:gd name="T6" fmla="*/ 22 w 244"/>
                    <a:gd name="T7" fmla="*/ 182 h 202"/>
                    <a:gd name="T8" fmla="*/ 12 w 244"/>
                    <a:gd name="T9" fmla="*/ 174 h 202"/>
                    <a:gd name="T10" fmla="*/ 6 w 244"/>
                    <a:gd name="T11" fmla="*/ 166 h 202"/>
                    <a:gd name="T12" fmla="*/ 0 w 244"/>
                    <a:gd name="T13" fmla="*/ 158 h 202"/>
                    <a:gd name="T14" fmla="*/ 0 w 244"/>
                    <a:gd name="T15" fmla="*/ 150 h 202"/>
                    <a:gd name="T16" fmla="*/ 0 w 244"/>
                    <a:gd name="T17" fmla="*/ 132 h 202"/>
                    <a:gd name="T18" fmla="*/ 0 w 244"/>
                    <a:gd name="T19" fmla="*/ 114 h 202"/>
                    <a:gd name="T20" fmla="*/ 0 w 244"/>
                    <a:gd name="T21" fmla="*/ 114 h 202"/>
                    <a:gd name="T22" fmla="*/ 2 w 244"/>
                    <a:gd name="T23" fmla="*/ 94 h 202"/>
                    <a:gd name="T24" fmla="*/ 4 w 244"/>
                    <a:gd name="T25" fmla="*/ 90 h 202"/>
                    <a:gd name="T26" fmla="*/ 6 w 244"/>
                    <a:gd name="T27" fmla="*/ 86 h 202"/>
                    <a:gd name="T28" fmla="*/ 8 w 244"/>
                    <a:gd name="T29" fmla="*/ 84 h 202"/>
                    <a:gd name="T30" fmla="*/ 14 w 244"/>
                    <a:gd name="T31" fmla="*/ 82 h 202"/>
                    <a:gd name="T32" fmla="*/ 30 w 244"/>
                    <a:gd name="T33" fmla="*/ 78 h 202"/>
                    <a:gd name="T34" fmla="*/ 30 w 244"/>
                    <a:gd name="T35" fmla="*/ 78 h 202"/>
                    <a:gd name="T36" fmla="*/ 42 w 244"/>
                    <a:gd name="T37" fmla="*/ 68 h 202"/>
                    <a:gd name="T38" fmla="*/ 42 w 244"/>
                    <a:gd name="T39" fmla="*/ 68 h 202"/>
                    <a:gd name="T40" fmla="*/ 44 w 244"/>
                    <a:gd name="T41" fmla="*/ 32 h 202"/>
                    <a:gd name="T42" fmla="*/ 44 w 244"/>
                    <a:gd name="T43" fmla="*/ 32 h 202"/>
                    <a:gd name="T44" fmla="*/ 48 w 244"/>
                    <a:gd name="T45" fmla="*/ 30 h 202"/>
                    <a:gd name="T46" fmla="*/ 48 w 244"/>
                    <a:gd name="T47" fmla="*/ 30 h 202"/>
                    <a:gd name="T48" fmla="*/ 64 w 244"/>
                    <a:gd name="T49" fmla="*/ 34 h 202"/>
                    <a:gd name="T50" fmla="*/ 74 w 244"/>
                    <a:gd name="T51" fmla="*/ 34 h 202"/>
                    <a:gd name="T52" fmla="*/ 84 w 244"/>
                    <a:gd name="T53" fmla="*/ 34 h 202"/>
                    <a:gd name="T54" fmla="*/ 84 w 244"/>
                    <a:gd name="T55" fmla="*/ 34 h 202"/>
                    <a:gd name="T56" fmla="*/ 134 w 244"/>
                    <a:gd name="T57" fmla="*/ 6 h 202"/>
                    <a:gd name="T58" fmla="*/ 134 w 244"/>
                    <a:gd name="T59" fmla="*/ 6 h 202"/>
                    <a:gd name="T60" fmla="*/ 218 w 244"/>
                    <a:gd name="T61" fmla="*/ 0 h 202"/>
                    <a:gd name="T62" fmla="*/ 218 w 244"/>
                    <a:gd name="T63" fmla="*/ 0 h 202"/>
                    <a:gd name="T64" fmla="*/ 224 w 244"/>
                    <a:gd name="T65" fmla="*/ 4 h 202"/>
                    <a:gd name="T66" fmla="*/ 234 w 244"/>
                    <a:gd name="T67" fmla="*/ 12 h 202"/>
                    <a:gd name="T68" fmla="*/ 238 w 244"/>
                    <a:gd name="T69" fmla="*/ 16 h 202"/>
                    <a:gd name="T70" fmla="*/ 240 w 244"/>
                    <a:gd name="T71" fmla="*/ 22 h 202"/>
                    <a:gd name="T72" fmla="*/ 244 w 244"/>
                    <a:gd name="T73" fmla="*/ 28 h 202"/>
                    <a:gd name="T74" fmla="*/ 244 w 244"/>
                    <a:gd name="T75" fmla="*/ 36 h 202"/>
                    <a:gd name="T76" fmla="*/ 244 w 244"/>
                    <a:gd name="T77" fmla="*/ 36 h 202"/>
                    <a:gd name="T78" fmla="*/ 232 w 244"/>
                    <a:gd name="T79" fmla="*/ 56 h 202"/>
                    <a:gd name="T80" fmla="*/ 224 w 244"/>
                    <a:gd name="T81" fmla="*/ 66 h 202"/>
                    <a:gd name="T82" fmla="*/ 216 w 244"/>
                    <a:gd name="T83" fmla="*/ 74 h 202"/>
                    <a:gd name="T84" fmla="*/ 216 w 244"/>
                    <a:gd name="T85" fmla="*/ 74 h 202"/>
                    <a:gd name="T86" fmla="*/ 210 w 244"/>
                    <a:gd name="T87" fmla="*/ 90 h 202"/>
                    <a:gd name="T88" fmla="*/ 202 w 244"/>
                    <a:gd name="T89" fmla="*/ 106 h 202"/>
                    <a:gd name="T90" fmla="*/ 194 w 244"/>
                    <a:gd name="T91" fmla="*/ 122 h 202"/>
                    <a:gd name="T92" fmla="*/ 188 w 244"/>
                    <a:gd name="T93" fmla="*/ 142 h 202"/>
                    <a:gd name="T94" fmla="*/ 188 w 244"/>
                    <a:gd name="T95" fmla="*/ 142 h 202"/>
                    <a:gd name="T96" fmla="*/ 98 w 244"/>
                    <a:gd name="T97" fmla="*/ 198 h 202"/>
                    <a:gd name="T98" fmla="*/ 98 w 244"/>
                    <a:gd name="T99" fmla="*/ 198 h 202"/>
                    <a:gd name="T100" fmla="*/ 90 w 244"/>
                    <a:gd name="T101" fmla="*/ 200 h 202"/>
                    <a:gd name="T102" fmla="*/ 82 w 244"/>
                    <a:gd name="T103" fmla="*/ 202 h 202"/>
                    <a:gd name="T104" fmla="*/ 82 w 244"/>
                    <a:gd name="T105" fmla="*/ 202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44" h="202">
                      <a:moveTo>
                        <a:pt x="82" y="202"/>
                      </a:moveTo>
                      <a:lnTo>
                        <a:pt x="82" y="202"/>
                      </a:lnTo>
                      <a:lnTo>
                        <a:pt x="22" y="182"/>
                      </a:lnTo>
                      <a:lnTo>
                        <a:pt x="22" y="182"/>
                      </a:lnTo>
                      <a:lnTo>
                        <a:pt x="12" y="174"/>
                      </a:lnTo>
                      <a:lnTo>
                        <a:pt x="6" y="166"/>
                      </a:lnTo>
                      <a:lnTo>
                        <a:pt x="0" y="158"/>
                      </a:lnTo>
                      <a:lnTo>
                        <a:pt x="0" y="150"/>
                      </a:lnTo>
                      <a:lnTo>
                        <a:pt x="0" y="132"/>
                      </a:lnTo>
                      <a:lnTo>
                        <a:pt x="0" y="114"/>
                      </a:lnTo>
                      <a:lnTo>
                        <a:pt x="0" y="114"/>
                      </a:lnTo>
                      <a:lnTo>
                        <a:pt x="2" y="94"/>
                      </a:lnTo>
                      <a:lnTo>
                        <a:pt x="4" y="90"/>
                      </a:lnTo>
                      <a:lnTo>
                        <a:pt x="6" y="86"/>
                      </a:lnTo>
                      <a:lnTo>
                        <a:pt x="8" y="84"/>
                      </a:lnTo>
                      <a:lnTo>
                        <a:pt x="14" y="82"/>
                      </a:lnTo>
                      <a:lnTo>
                        <a:pt x="30" y="78"/>
                      </a:lnTo>
                      <a:lnTo>
                        <a:pt x="30" y="78"/>
                      </a:lnTo>
                      <a:lnTo>
                        <a:pt x="42" y="68"/>
                      </a:lnTo>
                      <a:lnTo>
                        <a:pt x="42" y="68"/>
                      </a:lnTo>
                      <a:lnTo>
                        <a:pt x="44" y="32"/>
                      </a:lnTo>
                      <a:lnTo>
                        <a:pt x="44" y="32"/>
                      </a:lnTo>
                      <a:lnTo>
                        <a:pt x="48" y="30"/>
                      </a:lnTo>
                      <a:lnTo>
                        <a:pt x="48" y="30"/>
                      </a:lnTo>
                      <a:lnTo>
                        <a:pt x="64" y="34"/>
                      </a:lnTo>
                      <a:lnTo>
                        <a:pt x="74" y="34"/>
                      </a:lnTo>
                      <a:lnTo>
                        <a:pt x="84" y="34"/>
                      </a:lnTo>
                      <a:lnTo>
                        <a:pt x="84" y="34"/>
                      </a:lnTo>
                      <a:lnTo>
                        <a:pt x="134" y="6"/>
                      </a:lnTo>
                      <a:lnTo>
                        <a:pt x="134" y="6"/>
                      </a:lnTo>
                      <a:lnTo>
                        <a:pt x="218" y="0"/>
                      </a:lnTo>
                      <a:lnTo>
                        <a:pt x="218" y="0"/>
                      </a:lnTo>
                      <a:lnTo>
                        <a:pt x="224" y="4"/>
                      </a:lnTo>
                      <a:lnTo>
                        <a:pt x="234" y="12"/>
                      </a:lnTo>
                      <a:lnTo>
                        <a:pt x="238" y="16"/>
                      </a:lnTo>
                      <a:lnTo>
                        <a:pt x="240" y="22"/>
                      </a:lnTo>
                      <a:lnTo>
                        <a:pt x="244" y="28"/>
                      </a:lnTo>
                      <a:lnTo>
                        <a:pt x="244" y="36"/>
                      </a:lnTo>
                      <a:lnTo>
                        <a:pt x="244" y="36"/>
                      </a:lnTo>
                      <a:lnTo>
                        <a:pt x="232" y="56"/>
                      </a:lnTo>
                      <a:lnTo>
                        <a:pt x="224" y="66"/>
                      </a:lnTo>
                      <a:lnTo>
                        <a:pt x="216" y="74"/>
                      </a:lnTo>
                      <a:lnTo>
                        <a:pt x="216" y="74"/>
                      </a:lnTo>
                      <a:lnTo>
                        <a:pt x="210" y="90"/>
                      </a:lnTo>
                      <a:lnTo>
                        <a:pt x="202" y="106"/>
                      </a:lnTo>
                      <a:lnTo>
                        <a:pt x="194" y="122"/>
                      </a:lnTo>
                      <a:lnTo>
                        <a:pt x="188" y="142"/>
                      </a:lnTo>
                      <a:lnTo>
                        <a:pt x="188" y="142"/>
                      </a:lnTo>
                      <a:lnTo>
                        <a:pt x="98" y="198"/>
                      </a:lnTo>
                      <a:lnTo>
                        <a:pt x="98" y="198"/>
                      </a:lnTo>
                      <a:lnTo>
                        <a:pt x="90" y="200"/>
                      </a:lnTo>
                      <a:lnTo>
                        <a:pt x="82" y="202"/>
                      </a:lnTo>
                      <a:lnTo>
                        <a:pt x="82" y="20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00" name="Freeform 10"/>
                <p:cNvSpPr>
                  <a:spLocks/>
                </p:cNvSpPr>
                <p:nvPr/>
              </p:nvSpPr>
              <p:spPr bwMode="auto">
                <a:xfrm rot="175528">
                  <a:off x="3055875" y="3286622"/>
                  <a:ext cx="707275" cy="489666"/>
                </a:xfrm>
                <a:custGeom>
                  <a:avLst/>
                  <a:gdLst>
                    <a:gd name="T0" fmla="*/ 40 w 784"/>
                    <a:gd name="T1" fmla="*/ 590 h 602"/>
                    <a:gd name="T2" fmla="*/ 0 w 784"/>
                    <a:gd name="T3" fmla="*/ 520 h 602"/>
                    <a:gd name="T4" fmla="*/ 8 w 784"/>
                    <a:gd name="T5" fmla="*/ 486 h 602"/>
                    <a:gd name="T6" fmla="*/ 26 w 784"/>
                    <a:gd name="T7" fmla="*/ 440 h 602"/>
                    <a:gd name="T8" fmla="*/ 66 w 784"/>
                    <a:gd name="T9" fmla="*/ 396 h 602"/>
                    <a:gd name="T10" fmla="*/ 124 w 784"/>
                    <a:gd name="T11" fmla="*/ 342 h 602"/>
                    <a:gd name="T12" fmla="*/ 184 w 784"/>
                    <a:gd name="T13" fmla="*/ 276 h 602"/>
                    <a:gd name="T14" fmla="*/ 214 w 784"/>
                    <a:gd name="T15" fmla="*/ 230 h 602"/>
                    <a:gd name="T16" fmla="*/ 218 w 784"/>
                    <a:gd name="T17" fmla="*/ 196 h 602"/>
                    <a:gd name="T18" fmla="*/ 248 w 784"/>
                    <a:gd name="T19" fmla="*/ 164 h 602"/>
                    <a:gd name="T20" fmla="*/ 254 w 784"/>
                    <a:gd name="T21" fmla="*/ 96 h 602"/>
                    <a:gd name="T22" fmla="*/ 264 w 784"/>
                    <a:gd name="T23" fmla="*/ 60 h 602"/>
                    <a:gd name="T24" fmla="*/ 298 w 784"/>
                    <a:gd name="T25" fmla="*/ 36 h 602"/>
                    <a:gd name="T26" fmla="*/ 352 w 784"/>
                    <a:gd name="T27" fmla="*/ 68 h 602"/>
                    <a:gd name="T28" fmla="*/ 360 w 784"/>
                    <a:gd name="T29" fmla="*/ 32 h 602"/>
                    <a:gd name="T30" fmla="*/ 346 w 784"/>
                    <a:gd name="T31" fmla="*/ 8 h 602"/>
                    <a:gd name="T32" fmla="*/ 454 w 784"/>
                    <a:gd name="T33" fmla="*/ 10 h 602"/>
                    <a:gd name="T34" fmla="*/ 506 w 784"/>
                    <a:gd name="T35" fmla="*/ 0 h 602"/>
                    <a:gd name="T36" fmla="*/ 518 w 784"/>
                    <a:gd name="T37" fmla="*/ 20 h 602"/>
                    <a:gd name="T38" fmla="*/ 478 w 784"/>
                    <a:gd name="T39" fmla="*/ 82 h 602"/>
                    <a:gd name="T40" fmla="*/ 500 w 784"/>
                    <a:gd name="T41" fmla="*/ 96 h 602"/>
                    <a:gd name="T42" fmla="*/ 580 w 784"/>
                    <a:gd name="T43" fmla="*/ 72 h 602"/>
                    <a:gd name="T44" fmla="*/ 612 w 784"/>
                    <a:gd name="T45" fmla="*/ 84 h 602"/>
                    <a:gd name="T46" fmla="*/ 668 w 784"/>
                    <a:gd name="T47" fmla="*/ 58 h 602"/>
                    <a:gd name="T48" fmla="*/ 710 w 784"/>
                    <a:gd name="T49" fmla="*/ 56 h 602"/>
                    <a:gd name="T50" fmla="*/ 784 w 784"/>
                    <a:gd name="T51" fmla="*/ 152 h 602"/>
                    <a:gd name="T52" fmla="*/ 752 w 784"/>
                    <a:gd name="T53" fmla="*/ 174 h 602"/>
                    <a:gd name="T54" fmla="*/ 728 w 784"/>
                    <a:gd name="T55" fmla="*/ 196 h 602"/>
                    <a:gd name="T56" fmla="*/ 728 w 784"/>
                    <a:gd name="T57" fmla="*/ 224 h 602"/>
                    <a:gd name="T58" fmla="*/ 704 w 784"/>
                    <a:gd name="T59" fmla="*/ 242 h 602"/>
                    <a:gd name="T60" fmla="*/ 634 w 784"/>
                    <a:gd name="T61" fmla="*/ 282 h 602"/>
                    <a:gd name="T62" fmla="*/ 606 w 784"/>
                    <a:gd name="T63" fmla="*/ 296 h 602"/>
                    <a:gd name="T64" fmla="*/ 582 w 784"/>
                    <a:gd name="T65" fmla="*/ 288 h 602"/>
                    <a:gd name="T66" fmla="*/ 556 w 784"/>
                    <a:gd name="T67" fmla="*/ 304 h 602"/>
                    <a:gd name="T68" fmla="*/ 544 w 784"/>
                    <a:gd name="T69" fmla="*/ 292 h 602"/>
                    <a:gd name="T70" fmla="*/ 526 w 784"/>
                    <a:gd name="T71" fmla="*/ 294 h 602"/>
                    <a:gd name="T72" fmla="*/ 516 w 784"/>
                    <a:gd name="T73" fmla="*/ 326 h 602"/>
                    <a:gd name="T74" fmla="*/ 498 w 784"/>
                    <a:gd name="T75" fmla="*/ 338 h 602"/>
                    <a:gd name="T76" fmla="*/ 478 w 784"/>
                    <a:gd name="T77" fmla="*/ 342 h 602"/>
                    <a:gd name="T78" fmla="*/ 468 w 784"/>
                    <a:gd name="T79" fmla="*/ 326 h 602"/>
                    <a:gd name="T80" fmla="*/ 436 w 784"/>
                    <a:gd name="T81" fmla="*/ 302 h 602"/>
                    <a:gd name="T82" fmla="*/ 408 w 784"/>
                    <a:gd name="T83" fmla="*/ 330 h 602"/>
                    <a:gd name="T84" fmla="*/ 374 w 784"/>
                    <a:gd name="T85" fmla="*/ 368 h 602"/>
                    <a:gd name="T86" fmla="*/ 350 w 784"/>
                    <a:gd name="T87" fmla="*/ 394 h 602"/>
                    <a:gd name="T88" fmla="*/ 306 w 784"/>
                    <a:gd name="T89" fmla="*/ 418 h 602"/>
                    <a:gd name="T90" fmla="*/ 270 w 784"/>
                    <a:gd name="T91" fmla="*/ 422 h 602"/>
                    <a:gd name="T92" fmla="*/ 256 w 784"/>
                    <a:gd name="T93" fmla="*/ 438 h 602"/>
                    <a:gd name="T94" fmla="*/ 218 w 784"/>
                    <a:gd name="T95" fmla="*/ 432 h 602"/>
                    <a:gd name="T96" fmla="*/ 140 w 784"/>
                    <a:gd name="T97" fmla="*/ 462 h 602"/>
                    <a:gd name="T98" fmla="*/ 92 w 784"/>
                    <a:gd name="T99" fmla="*/ 474 h 602"/>
                    <a:gd name="T100" fmla="*/ 76 w 784"/>
                    <a:gd name="T101" fmla="*/ 510 h 602"/>
                    <a:gd name="T102" fmla="*/ 52 w 784"/>
                    <a:gd name="T103" fmla="*/ 542 h 602"/>
                    <a:gd name="T104" fmla="*/ 78 w 784"/>
                    <a:gd name="T105" fmla="*/ 566 h 602"/>
                    <a:gd name="T106" fmla="*/ 86 w 784"/>
                    <a:gd name="T107" fmla="*/ 590 h 602"/>
                    <a:gd name="T108" fmla="*/ 54 w 784"/>
                    <a:gd name="T109" fmla="*/ 602 h 6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84" h="602">
                      <a:moveTo>
                        <a:pt x="54" y="602"/>
                      </a:moveTo>
                      <a:lnTo>
                        <a:pt x="54" y="602"/>
                      </a:lnTo>
                      <a:lnTo>
                        <a:pt x="46" y="596"/>
                      </a:lnTo>
                      <a:lnTo>
                        <a:pt x="40" y="590"/>
                      </a:lnTo>
                      <a:lnTo>
                        <a:pt x="34" y="580"/>
                      </a:lnTo>
                      <a:lnTo>
                        <a:pt x="28" y="558"/>
                      </a:lnTo>
                      <a:lnTo>
                        <a:pt x="28" y="558"/>
                      </a:lnTo>
                      <a:lnTo>
                        <a:pt x="0" y="520"/>
                      </a:lnTo>
                      <a:lnTo>
                        <a:pt x="0" y="520"/>
                      </a:lnTo>
                      <a:lnTo>
                        <a:pt x="0" y="502"/>
                      </a:lnTo>
                      <a:lnTo>
                        <a:pt x="2" y="492"/>
                      </a:lnTo>
                      <a:lnTo>
                        <a:pt x="8" y="486"/>
                      </a:lnTo>
                      <a:lnTo>
                        <a:pt x="18" y="478"/>
                      </a:lnTo>
                      <a:lnTo>
                        <a:pt x="18" y="478"/>
                      </a:lnTo>
                      <a:lnTo>
                        <a:pt x="22" y="450"/>
                      </a:lnTo>
                      <a:lnTo>
                        <a:pt x="26" y="440"/>
                      </a:lnTo>
                      <a:lnTo>
                        <a:pt x="30" y="430"/>
                      </a:lnTo>
                      <a:lnTo>
                        <a:pt x="36" y="422"/>
                      </a:lnTo>
                      <a:lnTo>
                        <a:pt x="44" y="414"/>
                      </a:lnTo>
                      <a:lnTo>
                        <a:pt x="66" y="396"/>
                      </a:lnTo>
                      <a:lnTo>
                        <a:pt x="66" y="396"/>
                      </a:lnTo>
                      <a:lnTo>
                        <a:pt x="94" y="366"/>
                      </a:lnTo>
                      <a:lnTo>
                        <a:pt x="108" y="354"/>
                      </a:lnTo>
                      <a:lnTo>
                        <a:pt x="124" y="342"/>
                      </a:lnTo>
                      <a:lnTo>
                        <a:pt x="124" y="342"/>
                      </a:lnTo>
                      <a:lnTo>
                        <a:pt x="154" y="306"/>
                      </a:lnTo>
                      <a:lnTo>
                        <a:pt x="184" y="276"/>
                      </a:lnTo>
                      <a:lnTo>
                        <a:pt x="184" y="276"/>
                      </a:lnTo>
                      <a:lnTo>
                        <a:pt x="196" y="266"/>
                      </a:lnTo>
                      <a:lnTo>
                        <a:pt x="204" y="256"/>
                      </a:lnTo>
                      <a:lnTo>
                        <a:pt x="210" y="244"/>
                      </a:lnTo>
                      <a:lnTo>
                        <a:pt x="214" y="230"/>
                      </a:lnTo>
                      <a:lnTo>
                        <a:pt x="214" y="230"/>
                      </a:lnTo>
                      <a:lnTo>
                        <a:pt x="214" y="214"/>
                      </a:lnTo>
                      <a:lnTo>
                        <a:pt x="216" y="204"/>
                      </a:lnTo>
                      <a:lnTo>
                        <a:pt x="218" y="196"/>
                      </a:lnTo>
                      <a:lnTo>
                        <a:pt x="222" y="190"/>
                      </a:lnTo>
                      <a:lnTo>
                        <a:pt x="232" y="180"/>
                      </a:lnTo>
                      <a:lnTo>
                        <a:pt x="240" y="174"/>
                      </a:lnTo>
                      <a:lnTo>
                        <a:pt x="248" y="164"/>
                      </a:lnTo>
                      <a:lnTo>
                        <a:pt x="248" y="164"/>
                      </a:lnTo>
                      <a:lnTo>
                        <a:pt x="244" y="106"/>
                      </a:lnTo>
                      <a:lnTo>
                        <a:pt x="244" y="106"/>
                      </a:lnTo>
                      <a:lnTo>
                        <a:pt x="254" y="96"/>
                      </a:lnTo>
                      <a:lnTo>
                        <a:pt x="260" y="84"/>
                      </a:lnTo>
                      <a:lnTo>
                        <a:pt x="262" y="72"/>
                      </a:lnTo>
                      <a:lnTo>
                        <a:pt x="264" y="60"/>
                      </a:lnTo>
                      <a:lnTo>
                        <a:pt x="264" y="60"/>
                      </a:lnTo>
                      <a:lnTo>
                        <a:pt x="278" y="36"/>
                      </a:lnTo>
                      <a:lnTo>
                        <a:pt x="278" y="36"/>
                      </a:lnTo>
                      <a:lnTo>
                        <a:pt x="298" y="36"/>
                      </a:lnTo>
                      <a:lnTo>
                        <a:pt x="298" y="36"/>
                      </a:lnTo>
                      <a:lnTo>
                        <a:pt x="332" y="68"/>
                      </a:lnTo>
                      <a:lnTo>
                        <a:pt x="332" y="68"/>
                      </a:lnTo>
                      <a:lnTo>
                        <a:pt x="352" y="68"/>
                      </a:lnTo>
                      <a:lnTo>
                        <a:pt x="352" y="68"/>
                      </a:lnTo>
                      <a:lnTo>
                        <a:pt x="354" y="64"/>
                      </a:lnTo>
                      <a:lnTo>
                        <a:pt x="356" y="60"/>
                      </a:lnTo>
                      <a:lnTo>
                        <a:pt x="358" y="48"/>
                      </a:lnTo>
                      <a:lnTo>
                        <a:pt x="360" y="32"/>
                      </a:lnTo>
                      <a:lnTo>
                        <a:pt x="360" y="32"/>
                      </a:lnTo>
                      <a:lnTo>
                        <a:pt x="340" y="10"/>
                      </a:lnTo>
                      <a:lnTo>
                        <a:pt x="340" y="10"/>
                      </a:lnTo>
                      <a:lnTo>
                        <a:pt x="346" y="8"/>
                      </a:lnTo>
                      <a:lnTo>
                        <a:pt x="346" y="8"/>
                      </a:lnTo>
                      <a:lnTo>
                        <a:pt x="442" y="8"/>
                      </a:lnTo>
                      <a:lnTo>
                        <a:pt x="442" y="8"/>
                      </a:lnTo>
                      <a:lnTo>
                        <a:pt x="454" y="10"/>
                      </a:lnTo>
                      <a:lnTo>
                        <a:pt x="472" y="10"/>
                      </a:lnTo>
                      <a:lnTo>
                        <a:pt x="490" y="8"/>
                      </a:lnTo>
                      <a:lnTo>
                        <a:pt x="500" y="4"/>
                      </a:lnTo>
                      <a:lnTo>
                        <a:pt x="506" y="0"/>
                      </a:lnTo>
                      <a:lnTo>
                        <a:pt x="506" y="0"/>
                      </a:lnTo>
                      <a:lnTo>
                        <a:pt x="518" y="0"/>
                      </a:lnTo>
                      <a:lnTo>
                        <a:pt x="518" y="0"/>
                      </a:lnTo>
                      <a:lnTo>
                        <a:pt x="518" y="20"/>
                      </a:lnTo>
                      <a:lnTo>
                        <a:pt x="518" y="20"/>
                      </a:lnTo>
                      <a:lnTo>
                        <a:pt x="476" y="68"/>
                      </a:lnTo>
                      <a:lnTo>
                        <a:pt x="476" y="68"/>
                      </a:lnTo>
                      <a:lnTo>
                        <a:pt x="478" y="82"/>
                      </a:lnTo>
                      <a:lnTo>
                        <a:pt x="482" y="88"/>
                      </a:lnTo>
                      <a:lnTo>
                        <a:pt x="486" y="92"/>
                      </a:lnTo>
                      <a:lnTo>
                        <a:pt x="492" y="94"/>
                      </a:lnTo>
                      <a:lnTo>
                        <a:pt x="500" y="96"/>
                      </a:lnTo>
                      <a:lnTo>
                        <a:pt x="524" y="98"/>
                      </a:lnTo>
                      <a:lnTo>
                        <a:pt x="524" y="98"/>
                      </a:lnTo>
                      <a:lnTo>
                        <a:pt x="580" y="72"/>
                      </a:lnTo>
                      <a:lnTo>
                        <a:pt x="580" y="72"/>
                      </a:lnTo>
                      <a:lnTo>
                        <a:pt x="600" y="72"/>
                      </a:lnTo>
                      <a:lnTo>
                        <a:pt x="600" y="72"/>
                      </a:lnTo>
                      <a:lnTo>
                        <a:pt x="612" y="84"/>
                      </a:lnTo>
                      <a:lnTo>
                        <a:pt x="612" y="84"/>
                      </a:lnTo>
                      <a:lnTo>
                        <a:pt x="624" y="82"/>
                      </a:lnTo>
                      <a:lnTo>
                        <a:pt x="634" y="78"/>
                      </a:lnTo>
                      <a:lnTo>
                        <a:pt x="656" y="64"/>
                      </a:lnTo>
                      <a:lnTo>
                        <a:pt x="668" y="58"/>
                      </a:lnTo>
                      <a:lnTo>
                        <a:pt x="680" y="54"/>
                      </a:lnTo>
                      <a:lnTo>
                        <a:pt x="694" y="52"/>
                      </a:lnTo>
                      <a:lnTo>
                        <a:pt x="710" y="56"/>
                      </a:lnTo>
                      <a:lnTo>
                        <a:pt x="710" y="56"/>
                      </a:lnTo>
                      <a:lnTo>
                        <a:pt x="740" y="92"/>
                      </a:lnTo>
                      <a:lnTo>
                        <a:pt x="740" y="92"/>
                      </a:lnTo>
                      <a:lnTo>
                        <a:pt x="784" y="152"/>
                      </a:lnTo>
                      <a:lnTo>
                        <a:pt x="784" y="152"/>
                      </a:lnTo>
                      <a:lnTo>
                        <a:pt x="784" y="168"/>
                      </a:lnTo>
                      <a:lnTo>
                        <a:pt x="784" y="168"/>
                      </a:lnTo>
                      <a:lnTo>
                        <a:pt x="764" y="170"/>
                      </a:lnTo>
                      <a:lnTo>
                        <a:pt x="752" y="174"/>
                      </a:lnTo>
                      <a:lnTo>
                        <a:pt x="752" y="174"/>
                      </a:lnTo>
                      <a:lnTo>
                        <a:pt x="746" y="180"/>
                      </a:lnTo>
                      <a:lnTo>
                        <a:pt x="740" y="186"/>
                      </a:lnTo>
                      <a:lnTo>
                        <a:pt x="728" y="196"/>
                      </a:lnTo>
                      <a:lnTo>
                        <a:pt x="724" y="200"/>
                      </a:lnTo>
                      <a:lnTo>
                        <a:pt x="722" y="208"/>
                      </a:lnTo>
                      <a:lnTo>
                        <a:pt x="722" y="214"/>
                      </a:lnTo>
                      <a:lnTo>
                        <a:pt x="728" y="224"/>
                      </a:lnTo>
                      <a:lnTo>
                        <a:pt x="728" y="224"/>
                      </a:lnTo>
                      <a:lnTo>
                        <a:pt x="728" y="230"/>
                      </a:lnTo>
                      <a:lnTo>
                        <a:pt x="728" y="230"/>
                      </a:lnTo>
                      <a:lnTo>
                        <a:pt x="704" y="242"/>
                      </a:lnTo>
                      <a:lnTo>
                        <a:pt x="680" y="256"/>
                      </a:lnTo>
                      <a:lnTo>
                        <a:pt x="656" y="270"/>
                      </a:lnTo>
                      <a:lnTo>
                        <a:pt x="634" y="282"/>
                      </a:lnTo>
                      <a:lnTo>
                        <a:pt x="634" y="28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12" y="298"/>
                      </a:lnTo>
                      <a:lnTo>
                        <a:pt x="606" y="296"/>
                      </a:lnTo>
                      <a:lnTo>
                        <a:pt x="602" y="292"/>
                      </a:lnTo>
                      <a:lnTo>
                        <a:pt x="600" y="288"/>
                      </a:lnTo>
                      <a:lnTo>
                        <a:pt x="600" y="288"/>
                      </a:lnTo>
                      <a:lnTo>
                        <a:pt x="582" y="288"/>
                      </a:lnTo>
                      <a:lnTo>
                        <a:pt x="582" y="288"/>
                      </a:lnTo>
                      <a:lnTo>
                        <a:pt x="570" y="304"/>
                      </a:lnTo>
                      <a:lnTo>
                        <a:pt x="570" y="304"/>
                      </a:lnTo>
                      <a:lnTo>
                        <a:pt x="556" y="304"/>
                      </a:lnTo>
                      <a:lnTo>
                        <a:pt x="556" y="304"/>
                      </a:lnTo>
                      <a:lnTo>
                        <a:pt x="552" y="298"/>
                      </a:lnTo>
                      <a:lnTo>
                        <a:pt x="548" y="294"/>
                      </a:lnTo>
                      <a:lnTo>
                        <a:pt x="544" y="292"/>
                      </a:lnTo>
                      <a:lnTo>
                        <a:pt x="540" y="292"/>
                      </a:lnTo>
                      <a:lnTo>
                        <a:pt x="534" y="292"/>
                      </a:lnTo>
                      <a:lnTo>
                        <a:pt x="526" y="294"/>
                      </a:lnTo>
                      <a:lnTo>
                        <a:pt x="526" y="294"/>
                      </a:lnTo>
                      <a:lnTo>
                        <a:pt x="526" y="318"/>
                      </a:lnTo>
                      <a:lnTo>
                        <a:pt x="526" y="318"/>
                      </a:lnTo>
                      <a:lnTo>
                        <a:pt x="520" y="322"/>
                      </a:lnTo>
                      <a:lnTo>
                        <a:pt x="516" y="326"/>
                      </a:lnTo>
                      <a:lnTo>
                        <a:pt x="508" y="328"/>
                      </a:lnTo>
                      <a:lnTo>
                        <a:pt x="504" y="328"/>
                      </a:lnTo>
                      <a:lnTo>
                        <a:pt x="500" y="332"/>
                      </a:lnTo>
                      <a:lnTo>
                        <a:pt x="498" y="338"/>
                      </a:lnTo>
                      <a:lnTo>
                        <a:pt x="494" y="346"/>
                      </a:lnTo>
                      <a:lnTo>
                        <a:pt x="494" y="346"/>
                      </a:lnTo>
                      <a:lnTo>
                        <a:pt x="482" y="344"/>
                      </a:lnTo>
                      <a:lnTo>
                        <a:pt x="478" y="342"/>
                      </a:lnTo>
                      <a:lnTo>
                        <a:pt x="476" y="340"/>
                      </a:lnTo>
                      <a:lnTo>
                        <a:pt x="472" y="334"/>
                      </a:lnTo>
                      <a:lnTo>
                        <a:pt x="468" y="326"/>
                      </a:lnTo>
                      <a:lnTo>
                        <a:pt x="468" y="326"/>
                      </a:lnTo>
                      <a:lnTo>
                        <a:pt x="462" y="326"/>
                      </a:lnTo>
                      <a:lnTo>
                        <a:pt x="462" y="326"/>
                      </a:lnTo>
                      <a:lnTo>
                        <a:pt x="436" y="302"/>
                      </a:lnTo>
                      <a:lnTo>
                        <a:pt x="436" y="302"/>
                      </a:lnTo>
                      <a:lnTo>
                        <a:pt x="420" y="302"/>
                      </a:lnTo>
                      <a:lnTo>
                        <a:pt x="420" y="302"/>
                      </a:lnTo>
                      <a:lnTo>
                        <a:pt x="414" y="314"/>
                      </a:lnTo>
                      <a:lnTo>
                        <a:pt x="408" y="330"/>
                      </a:lnTo>
                      <a:lnTo>
                        <a:pt x="408" y="330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374" y="368"/>
                      </a:lnTo>
                      <a:lnTo>
                        <a:pt x="366" y="374"/>
                      </a:lnTo>
                      <a:lnTo>
                        <a:pt x="358" y="382"/>
                      </a:lnTo>
                      <a:lnTo>
                        <a:pt x="350" y="394"/>
                      </a:lnTo>
                      <a:lnTo>
                        <a:pt x="350" y="394"/>
                      </a:lnTo>
                      <a:lnTo>
                        <a:pt x="338" y="396"/>
                      </a:lnTo>
                      <a:lnTo>
                        <a:pt x="328" y="398"/>
                      </a:lnTo>
                      <a:lnTo>
                        <a:pt x="328" y="398"/>
                      </a:lnTo>
                      <a:lnTo>
                        <a:pt x="306" y="418"/>
                      </a:lnTo>
                      <a:lnTo>
                        <a:pt x="306" y="418"/>
                      </a:lnTo>
                      <a:lnTo>
                        <a:pt x="290" y="418"/>
                      </a:lnTo>
                      <a:lnTo>
                        <a:pt x="278" y="420"/>
                      </a:lnTo>
                      <a:lnTo>
                        <a:pt x="270" y="422"/>
                      </a:lnTo>
                      <a:lnTo>
                        <a:pt x="262" y="426"/>
                      </a:lnTo>
                      <a:lnTo>
                        <a:pt x="262" y="426"/>
                      </a:lnTo>
                      <a:lnTo>
                        <a:pt x="256" y="438"/>
                      </a:lnTo>
                      <a:lnTo>
                        <a:pt x="256" y="438"/>
                      </a:lnTo>
                      <a:lnTo>
                        <a:pt x="244" y="438"/>
                      </a:lnTo>
                      <a:lnTo>
                        <a:pt x="244" y="438"/>
                      </a:lnTo>
                      <a:lnTo>
                        <a:pt x="228" y="432"/>
                      </a:lnTo>
                      <a:lnTo>
                        <a:pt x="218" y="432"/>
                      </a:lnTo>
                      <a:lnTo>
                        <a:pt x="210" y="436"/>
                      </a:lnTo>
                      <a:lnTo>
                        <a:pt x="198" y="440"/>
                      </a:lnTo>
                      <a:lnTo>
                        <a:pt x="198" y="440"/>
                      </a:lnTo>
                      <a:lnTo>
                        <a:pt x="140" y="462"/>
                      </a:lnTo>
                      <a:lnTo>
                        <a:pt x="140" y="462"/>
                      </a:lnTo>
                      <a:lnTo>
                        <a:pt x="120" y="464"/>
                      </a:lnTo>
                      <a:lnTo>
                        <a:pt x="104" y="466"/>
                      </a:lnTo>
                      <a:lnTo>
                        <a:pt x="92" y="474"/>
                      </a:lnTo>
                      <a:lnTo>
                        <a:pt x="78" y="486"/>
                      </a:lnTo>
                      <a:lnTo>
                        <a:pt x="78" y="486"/>
                      </a:lnTo>
                      <a:lnTo>
                        <a:pt x="76" y="510"/>
                      </a:lnTo>
                      <a:lnTo>
                        <a:pt x="76" y="510"/>
                      </a:lnTo>
                      <a:lnTo>
                        <a:pt x="64" y="514"/>
                      </a:lnTo>
                      <a:lnTo>
                        <a:pt x="56" y="520"/>
                      </a:lnTo>
                      <a:lnTo>
                        <a:pt x="52" y="528"/>
                      </a:lnTo>
                      <a:lnTo>
                        <a:pt x="52" y="542"/>
                      </a:lnTo>
                      <a:lnTo>
                        <a:pt x="52" y="542"/>
                      </a:lnTo>
                      <a:lnTo>
                        <a:pt x="60" y="548"/>
                      </a:lnTo>
                      <a:lnTo>
                        <a:pt x="72" y="558"/>
                      </a:lnTo>
                      <a:lnTo>
                        <a:pt x="78" y="566"/>
                      </a:lnTo>
                      <a:lnTo>
                        <a:pt x="82" y="572"/>
                      </a:lnTo>
                      <a:lnTo>
                        <a:pt x="86" y="580"/>
                      </a:lnTo>
                      <a:lnTo>
                        <a:pt x="86" y="590"/>
                      </a:lnTo>
                      <a:lnTo>
                        <a:pt x="86" y="590"/>
                      </a:lnTo>
                      <a:lnTo>
                        <a:pt x="78" y="594"/>
                      </a:lnTo>
                      <a:lnTo>
                        <a:pt x="68" y="598"/>
                      </a:lnTo>
                      <a:lnTo>
                        <a:pt x="54" y="602"/>
                      </a:lnTo>
                      <a:lnTo>
                        <a:pt x="54" y="60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01" name="Freeform 11"/>
                <p:cNvSpPr>
                  <a:spLocks/>
                </p:cNvSpPr>
                <p:nvPr/>
              </p:nvSpPr>
              <p:spPr bwMode="auto">
                <a:xfrm rot="175528">
                  <a:off x="1941097" y="2893015"/>
                  <a:ext cx="793927" cy="759098"/>
                </a:xfrm>
                <a:custGeom>
                  <a:avLst/>
                  <a:gdLst>
                    <a:gd name="T0" fmla="*/ 356 w 882"/>
                    <a:gd name="T1" fmla="*/ 898 h 932"/>
                    <a:gd name="T2" fmla="*/ 352 w 882"/>
                    <a:gd name="T3" fmla="*/ 844 h 932"/>
                    <a:gd name="T4" fmla="*/ 310 w 882"/>
                    <a:gd name="T5" fmla="*/ 844 h 932"/>
                    <a:gd name="T6" fmla="*/ 246 w 882"/>
                    <a:gd name="T7" fmla="*/ 840 h 932"/>
                    <a:gd name="T8" fmla="*/ 208 w 882"/>
                    <a:gd name="T9" fmla="*/ 800 h 932"/>
                    <a:gd name="T10" fmla="*/ 164 w 882"/>
                    <a:gd name="T11" fmla="*/ 782 h 932"/>
                    <a:gd name="T12" fmla="*/ 166 w 882"/>
                    <a:gd name="T13" fmla="*/ 724 h 932"/>
                    <a:gd name="T14" fmla="*/ 138 w 882"/>
                    <a:gd name="T15" fmla="*/ 676 h 932"/>
                    <a:gd name="T16" fmla="*/ 114 w 882"/>
                    <a:gd name="T17" fmla="*/ 616 h 932"/>
                    <a:gd name="T18" fmla="*/ 88 w 882"/>
                    <a:gd name="T19" fmla="*/ 564 h 932"/>
                    <a:gd name="T20" fmla="*/ 16 w 882"/>
                    <a:gd name="T21" fmla="*/ 578 h 932"/>
                    <a:gd name="T22" fmla="*/ 0 w 882"/>
                    <a:gd name="T23" fmla="*/ 490 h 932"/>
                    <a:gd name="T24" fmla="*/ 84 w 882"/>
                    <a:gd name="T25" fmla="*/ 392 h 932"/>
                    <a:gd name="T26" fmla="*/ 120 w 882"/>
                    <a:gd name="T27" fmla="*/ 310 h 932"/>
                    <a:gd name="T28" fmla="*/ 130 w 882"/>
                    <a:gd name="T29" fmla="*/ 236 h 932"/>
                    <a:gd name="T30" fmla="*/ 126 w 882"/>
                    <a:gd name="T31" fmla="*/ 178 h 932"/>
                    <a:gd name="T32" fmla="*/ 104 w 882"/>
                    <a:gd name="T33" fmla="*/ 108 h 932"/>
                    <a:gd name="T34" fmla="*/ 126 w 882"/>
                    <a:gd name="T35" fmla="*/ 52 h 932"/>
                    <a:gd name="T36" fmla="*/ 134 w 882"/>
                    <a:gd name="T37" fmla="*/ 0 h 932"/>
                    <a:gd name="T38" fmla="*/ 170 w 882"/>
                    <a:gd name="T39" fmla="*/ 44 h 932"/>
                    <a:gd name="T40" fmla="*/ 208 w 882"/>
                    <a:gd name="T41" fmla="*/ 100 h 932"/>
                    <a:gd name="T42" fmla="*/ 218 w 882"/>
                    <a:gd name="T43" fmla="*/ 44 h 932"/>
                    <a:gd name="T44" fmla="*/ 252 w 882"/>
                    <a:gd name="T45" fmla="*/ 88 h 932"/>
                    <a:gd name="T46" fmla="*/ 332 w 882"/>
                    <a:gd name="T47" fmla="*/ 148 h 932"/>
                    <a:gd name="T48" fmla="*/ 406 w 882"/>
                    <a:gd name="T49" fmla="*/ 280 h 932"/>
                    <a:gd name="T50" fmla="*/ 400 w 882"/>
                    <a:gd name="T51" fmla="*/ 336 h 932"/>
                    <a:gd name="T52" fmla="*/ 452 w 882"/>
                    <a:gd name="T53" fmla="*/ 370 h 932"/>
                    <a:gd name="T54" fmla="*/ 574 w 882"/>
                    <a:gd name="T55" fmla="*/ 346 h 932"/>
                    <a:gd name="T56" fmla="*/ 586 w 882"/>
                    <a:gd name="T57" fmla="*/ 290 h 932"/>
                    <a:gd name="T58" fmla="*/ 558 w 882"/>
                    <a:gd name="T59" fmla="*/ 230 h 932"/>
                    <a:gd name="T60" fmla="*/ 620 w 882"/>
                    <a:gd name="T61" fmla="*/ 178 h 932"/>
                    <a:gd name="T62" fmla="*/ 606 w 882"/>
                    <a:gd name="T63" fmla="*/ 122 h 932"/>
                    <a:gd name="T64" fmla="*/ 614 w 882"/>
                    <a:gd name="T65" fmla="*/ 104 h 932"/>
                    <a:gd name="T66" fmla="*/ 654 w 882"/>
                    <a:gd name="T67" fmla="*/ 64 h 932"/>
                    <a:gd name="T68" fmla="*/ 712 w 882"/>
                    <a:gd name="T69" fmla="*/ 144 h 932"/>
                    <a:gd name="T70" fmla="*/ 790 w 882"/>
                    <a:gd name="T71" fmla="*/ 128 h 932"/>
                    <a:gd name="T72" fmla="*/ 790 w 882"/>
                    <a:gd name="T73" fmla="*/ 188 h 932"/>
                    <a:gd name="T74" fmla="*/ 752 w 882"/>
                    <a:gd name="T75" fmla="*/ 208 h 932"/>
                    <a:gd name="T76" fmla="*/ 660 w 882"/>
                    <a:gd name="T77" fmla="*/ 204 h 932"/>
                    <a:gd name="T78" fmla="*/ 630 w 882"/>
                    <a:gd name="T79" fmla="*/ 266 h 932"/>
                    <a:gd name="T80" fmla="*/ 652 w 882"/>
                    <a:gd name="T81" fmla="*/ 308 h 932"/>
                    <a:gd name="T82" fmla="*/ 698 w 882"/>
                    <a:gd name="T83" fmla="*/ 300 h 932"/>
                    <a:gd name="T84" fmla="*/ 718 w 882"/>
                    <a:gd name="T85" fmla="*/ 330 h 932"/>
                    <a:gd name="T86" fmla="*/ 692 w 882"/>
                    <a:gd name="T87" fmla="*/ 418 h 932"/>
                    <a:gd name="T88" fmla="*/ 732 w 882"/>
                    <a:gd name="T89" fmla="*/ 472 h 932"/>
                    <a:gd name="T90" fmla="*/ 726 w 882"/>
                    <a:gd name="T91" fmla="*/ 528 h 932"/>
                    <a:gd name="T92" fmla="*/ 828 w 882"/>
                    <a:gd name="T93" fmla="*/ 590 h 932"/>
                    <a:gd name="T94" fmla="*/ 876 w 882"/>
                    <a:gd name="T95" fmla="*/ 606 h 932"/>
                    <a:gd name="T96" fmla="*/ 850 w 882"/>
                    <a:gd name="T97" fmla="*/ 658 h 932"/>
                    <a:gd name="T98" fmla="*/ 784 w 882"/>
                    <a:gd name="T99" fmla="*/ 676 h 932"/>
                    <a:gd name="T100" fmla="*/ 720 w 882"/>
                    <a:gd name="T101" fmla="*/ 734 h 932"/>
                    <a:gd name="T102" fmla="*/ 650 w 882"/>
                    <a:gd name="T103" fmla="*/ 764 h 932"/>
                    <a:gd name="T104" fmla="*/ 612 w 882"/>
                    <a:gd name="T105" fmla="*/ 742 h 932"/>
                    <a:gd name="T106" fmla="*/ 564 w 882"/>
                    <a:gd name="T107" fmla="*/ 760 h 932"/>
                    <a:gd name="T108" fmla="*/ 526 w 882"/>
                    <a:gd name="T109" fmla="*/ 740 h 932"/>
                    <a:gd name="T110" fmla="*/ 482 w 882"/>
                    <a:gd name="T111" fmla="*/ 750 h 932"/>
                    <a:gd name="T112" fmla="*/ 448 w 882"/>
                    <a:gd name="T113" fmla="*/ 768 h 932"/>
                    <a:gd name="T114" fmla="*/ 404 w 882"/>
                    <a:gd name="T115" fmla="*/ 766 h 932"/>
                    <a:gd name="T116" fmla="*/ 410 w 882"/>
                    <a:gd name="T117" fmla="*/ 826 h 932"/>
                    <a:gd name="T118" fmla="*/ 410 w 882"/>
                    <a:gd name="T119" fmla="*/ 872 h 932"/>
                    <a:gd name="T120" fmla="*/ 406 w 882"/>
                    <a:gd name="T121" fmla="*/ 932 h 9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882" h="932">
                      <a:moveTo>
                        <a:pt x="406" y="932"/>
                      </a:moveTo>
                      <a:lnTo>
                        <a:pt x="406" y="932"/>
                      </a:lnTo>
                      <a:lnTo>
                        <a:pt x="392" y="920"/>
                      </a:lnTo>
                      <a:lnTo>
                        <a:pt x="380" y="910"/>
                      </a:lnTo>
                      <a:lnTo>
                        <a:pt x="368" y="904"/>
                      </a:lnTo>
                      <a:lnTo>
                        <a:pt x="356" y="898"/>
                      </a:lnTo>
                      <a:lnTo>
                        <a:pt x="356" y="898"/>
                      </a:lnTo>
                      <a:lnTo>
                        <a:pt x="358" y="880"/>
                      </a:lnTo>
                      <a:lnTo>
                        <a:pt x="358" y="866"/>
                      </a:lnTo>
                      <a:lnTo>
                        <a:pt x="356" y="854"/>
                      </a:lnTo>
                      <a:lnTo>
                        <a:pt x="352" y="844"/>
                      </a:lnTo>
                      <a:lnTo>
                        <a:pt x="352" y="844"/>
                      </a:lnTo>
                      <a:lnTo>
                        <a:pt x="342" y="836"/>
                      </a:lnTo>
                      <a:lnTo>
                        <a:pt x="342" y="836"/>
                      </a:lnTo>
                      <a:lnTo>
                        <a:pt x="332" y="836"/>
                      </a:lnTo>
                      <a:lnTo>
                        <a:pt x="324" y="838"/>
                      </a:lnTo>
                      <a:lnTo>
                        <a:pt x="316" y="840"/>
                      </a:lnTo>
                      <a:lnTo>
                        <a:pt x="310" y="844"/>
                      </a:lnTo>
                      <a:lnTo>
                        <a:pt x="298" y="854"/>
                      </a:lnTo>
                      <a:lnTo>
                        <a:pt x="288" y="866"/>
                      </a:lnTo>
                      <a:lnTo>
                        <a:pt x="288" y="866"/>
                      </a:lnTo>
                      <a:lnTo>
                        <a:pt x="260" y="860"/>
                      </a:lnTo>
                      <a:lnTo>
                        <a:pt x="260" y="860"/>
                      </a:lnTo>
                      <a:lnTo>
                        <a:pt x="246" y="840"/>
                      </a:lnTo>
                      <a:lnTo>
                        <a:pt x="240" y="832"/>
                      </a:lnTo>
                      <a:lnTo>
                        <a:pt x="234" y="828"/>
                      </a:lnTo>
                      <a:lnTo>
                        <a:pt x="234" y="828"/>
                      </a:lnTo>
                      <a:lnTo>
                        <a:pt x="218" y="808"/>
                      </a:lnTo>
                      <a:lnTo>
                        <a:pt x="212" y="802"/>
                      </a:lnTo>
                      <a:lnTo>
                        <a:pt x="208" y="800"/>
                      </a:lnTo>
                      <a:lnTo>
                        <a:pt x="202" y="798"/>
                      </a:lnTo>
                      <a:lnTo>
                        <a:pt x="194" y="798"/>
                      </a:lnTo>
                      <a:lnTo>
                        <a:pt x="172" y="798"/>
                      </a:lnTo>
                      <a:lnTo>
                        <a:pt x="172" y="798"/>
                      </a:lnTo>
                      <a:lnTo>
                        <a:pt x="168" y="790"/>
                      </a:lnTo>
                      <a:lnTo>
                        <a:pt x="164" y="782"/>
                      </a:lnTo>
                      <a:lnTo>
                        <a:pt x="162" y="774"/>
                      </a:lnTo>
                      <a:lnTo>
                        <a:pt x="160" y="766"/>
                      </a:lnTo>
                      <a:lnTo>
                        <a:pt x="160" y="752"/>
                      </a:lnTo>
                      <a:lnTo>
                        <a:pt x="160" y="740"/>
                      </a:lnTo>
                      <a:lnTo>
                        <a:pt x="160" y="740"/>
                      </a:lnTo>
                      <a:lnTo>
                        <a:pt x="166" y="724"/>
                      </a:lnTo>
                      <a:lnTo>
                        <a:pt x="168" y="708"/>
                      </a:lnTo>
                      <a:lnTo>
                        <a:pt x="166" y="694"/>
                      </a:lnTo>
                      <a:lnTo>
                        <a:pt x="164" y="688"/>
                      </a:lnTo>
                      <a:lnTo>
                        <a:pt x="162" y="682"/>
                      </a:lnTo>
                      <a:lnTo>
                        <a:pt x="162" y="682"/>
                      </a:lnTo>
                      <a:lnTo>
                        <a:pt x="138" y="676"/>
                      </a:lnTo>
                      <a:lnTo>
                        <a:pt x="126" y="670"/>
                      </a:lnTo>
                      <a:lnTo>
                        <a:pt x="124" y="668"/>
                      </a:lnTo>
                      <a:lnTo>
                        <a:pt x="124" y="664"/>
                      </a:lnTo>
                      <a:lnTo>
                        <a:pt x="124" y="650"/>
                      </a:lnTo>
                      <a:lnTo>
                        <a:pt x="124" y="650"/>
                      </a:lnTo>
                      <a:lnTo>
                        <a:pt x="114" y="616"/>
                      </a:lnTo>
                      <a:lnTo>
                        <a:pt x="114" y="616"/>
                      </a:lnTo>
                      <a:lnTo>
                        <a:pt x="102" y="598"/>
                      </a:lnTo>
                      <a:lnTo>
                        <a:pt x="102" y="598"/>
                      </a:lnTo>
                      <a:lnTo>
                        <a:pt x="96" y="576"/>
                      </a:lnTo>
                      <a:lnTo>
                        <a:pt x="92" y="568"/>
                      </a:lnTo>
                      <a:lnTo>
                        <a:pt x="88" y="564"/>
                      </a:lnTo>
                      <a:lnTo>
                        <a:pt x="82" y="560"/>
                      </a:lnTo>
                      <a:lnTo>
                        <a:pt x="76" y="558"/>
                      </a:lnTo>
                      <a:lnTo>
                        <a:pt x="58" y="556"/>
                      </a:lnTo>
                      <a:lnTo>
                        <a:pt x="58" y="556"/>
                      </a:lnTo>
                      <a:lnTo>
                        <a:pt x="30" y="572"/>
                      </a:lnTo>
                      <a:lnTo>
                        <a:pt x="16" y="578"/>
                      </a:lnTo>
                      <a:lnTo>
                        <a:pt x="4" y="580"/>
                      </a:lnTo>
                      <a:lnTo>
                        <a:pt x="4" y="580"/>
                      </a:lnTo>
                      <a:lnTo>
                        <a:pt x="2" y="576"/>
                      </a:lnTo>
                      <a:lnTo>
                        <a:pt x="2" y="576"/>
                      </a:lnTo>
                      <a:lnTo>
                        <a:pt x="0" y="490"/>
                      </a:lnTo>
                      <a:lnTo>
                        <a:pt x="0" y="490"/>
                      </a:lnTo>
                      <a:lnTo>
                        <a:pt x="16" y="454"/>
                      </a:lnTo>
                      <a:lnTo>
                        <a:pt x="16" y="454"/>
                      </a:lnTo>
                      <a:lnTo>
                        <a:pt x="32" y="436"/>
                      </a:lnTo>
                      <a:lnTo>
                        <a:pt x="46" y="422"/>
                      </a:lnTo>
                      <a:lnTo>
                        <a:pt x="62" y="408"/>
                      </a:lnTo>
                      <a:lnTo>
                        <a:pt x="84" y="392"/>
                      </a:lnTo>
                      <a:lnTo>
                        <a:pt x="84" y="392"/>
                      </a:lnTo>
                      <a:lnTo>
                        <a:pt x="108" y="370"/>
                      </a:lnTo>
                      <a:lnTo>
                        <a:pt x="108" y="370"/>
                      </a:lnTo>
                      <a:lnTo>
                        <a:pt x="110" y="328"/>
                      </a:lnTo>
                      <a:lnTo>
                        <a:pt x="110" y="328"/>
                      </a:lnTo>
                      <a:lnTo>
                        <a:pt x="120" y="310"/>
                      </a:lnTo>
                      <a:lnTo>
                        <a:pt x="120" y="310"/>
                      </a:lnTo>
                      <a:lnTo>
                        <a:pt x="120" y="288"/>
                      </a:lnTo>
                      <a:lnTo>
                        <a:pt x="120" y="266"/>
                      </a:lnTo>
                      <a:lnTo>
                        <a:pt x="124" y="248"/>
                      </a:lnTo>
                      <a:lnTo>
                        <a:pt x="126" y="240"/>
                      </a:lnTo>
                      <a:lnTo>
                        <a:pt x="130" y="236"/>
                      </a:lnTo>
                      <a:lnTo>
                        <a:pt x="130" y="236"/>
                      </a:lnTo>
                      <a:lnTo>
                        <a:pt x="132" y="218"/>
                      </a:lnTo>
                      <a:lnTo>
                        <a:pt x="134" y="204"/>
                      </a:lnTo>
                      <a:lnTo>
                        <a:pt x="132" y="190"/>
                      </a:lnTo>
                      <a:lnTo>
                        <a:pt x="126" y="178"/>
                      </a:lnTo>
                      <a:lnTo>
                        <a:pt x="126" y="178"/>
                      </a:lnTo>
                      <a:lnTo>
                        <a:pt x="84" y="142"/>
                      </a:lnTo>
                      <a:lnTo>
                        <a:pt x="84" y="142"/>
                      </a:lnTo>
                      <a:lnTo>
                        <a:pt x="84" y="110"/>
                      </a:lnTo>
                      <a:lnTo>
                        <a:pt x="84" y="110"/>
                      </a:lnTo>
                      <a:lnTo>
                        <a:pt x="94" y="110"/>
                      </a:lnTo>
                      <a:lnTo>
                        <a:pt x="104" y="108"/>
                      </a:lnTo>
                      <a:lnTo>
                        <a:pt x="126" y="100"/>
                      </a:lnTo>
                      <a:lnTo>
                        <a:pt x="126" y="100"/>
                      </a:lnTo>
                      <a:lnTo>
                        <a:pt x="128" y="88"/>
                      </a:lnTo>
                      <a:lnTo>
                        <a:pt x="128" y="76"/>
                      </a:lnTo>
                      <a:lnTo>
                        <a:pt x="128" y="64"/>
                      </a:lnTo>
                      <a:lnTo>
                        <a:pt x="126" y="52"/>
                      </a:lnTo>
                      <a:lnTo>
                        <a:pt x="120" y="32"/>
                      </a:lnTo>
                      <a:lnTo>
                        <a:pt x="120" y="22"/>
                      </a:lnTo>
                      <a:lnTo>
                        <a:pt x="118" y="12"/>
                      </a:lnTo>
                      <a:lnTo>
                        <a:pt x="118" y="12"/>
                      </a:lnTo>
                      <a:lnTo>
                        <a:pt x="126" y="6"/>
                      </a:lnTo>
                      <a:lnTo>
                        <a:pt x="134" y="0"/>
                      </a:lnTo>
                      <a:lnTo>
                        <a:pt x="138" y="0"/>
                      </a:lnTo>
                      <a:lnTo>
                        <a:pt x="142" y="0"/>
                      </a:lnTo>
                      <a:lnTo>
                        <a:pt x="148" y="4"/>
                      </a:lnTo>
                      <a:lnTo>
                        <a:pt x="154" y="8"/>
                      </a:lnTo>
                      <a:lnTo>
                        <a:pt x="154" y="8"/>
                      </a:lnTo>
                      <a:lnTo>
                        <a:pt x="170" y="44"/>
                      </a:lnTo>
                      <a:lnTo>
                        <a:pt x="178" y="66"/>
                      </a:lnTo>
                      <a:lnTo>
                        <a:pt x="184" y="90"/>
                      </a:lnTo>
                      <a:lnTo>
                        <a:pt x="184" y="90"/>
                      </a:lnTo>
                      <a:lnTo>
                        <a:pt x="188" y="96"/>
                      </a:lnTo>
                      <a:lnTo>
                        <a:pt x="192" y="98"/>
                      </a:lnTo>
                      <a:lnTo>
                        <a:pt x="208" y="100"/>
                      </a:lnTo>
                      <a:lnTo>
                        <a:pt x="208" y="100"/>
                      </a:lnTo>
                      <a:lnTo>
                        <a:pt x="212" y="92"/>
                      </a:lnTo>
                      <a:lnTo>
                        <a:pt x="216" y="86"/>
                      </a:lnTo>
                      <a:lnTo>
                        <a:pt x="218" y="70"/>
                      </a:lnTo>
                      <a:lnTo>
                        <a:pt x="218" y="44"/>
                      </a:lnTo>
                      <a:lnTo>
                        <a:pt x="218" y="44"/>
                      </a:lnTo>
                      <a:lnTo>
                        <a:pt x="230" y="34"/>
                      </a:lnTo>
                      <a:lnTo>
                        <a:pt x="230" y="34"/>
                      </a:lnTo>
                      <a:lnTo>
                        <a:pt x="236" y="44"/>
                      </a:lnTo>
                      <a:lnTo>
                        <a:pt x="242" y="56"/>
                      </a:lnTo>
                      <a:lnTo>
                        <a:pt x="252" y="88"/>
                      </a:lnTo>
                      <a:lnTo>
                        <a:pt x="252" y="88"/>
                      </a:lnTo>
                      <a:lnTo>
                        <a:pt x="268" y="112"/>
                      </a:lnTo>
                      <a:lnTo>
                        <a:pt x="278" y="126"/>
                      </a:lnTo>
                      <a:lnTo>
                        <a:pt x="292" y="142"/>
                      </a:lnTo>
                      <a:lnTo>
                        <a:pt x="292" y="142"/>
                      </a:lnTo>
                      <a:lnTo>
                        <a:pt x="332" y="148"/>
                      </a:lnTo>
                      <a:lnTo>
                        <a:pt x="332" y="148"/>
                      </a:lnTo>
                      <a:lnTo>
                        <a:pt x="368" y="216"/>
                      </a:lnTo>
                      <a:lnTo>
                        <a:pt x="368" y="216"/>
                      </a:lnTo>
                      <a:lnTo>
                        <a:pt x="404" y="264"/>
                      </a:lnTo>
                      <a:lnTo>
                        <a:pt x="404" y="264"/>
                      </a:lnTo>
                      <a:lnTo>
                        <a:pt x="406" y="280"/>
                      </a:lnTo>
                      <a:lnTo>
                        <a:pt x="406" y="280"/>
                      </a:lnTo>
                      <a:lnTo>
                        <a:pt x="398" y="290"/>
                      </a:lnTo>
                      <a:lnTo>
                        <a:pt x="392" y="298"/>
                      </a:lnTo>
                      <a:lnTo>
                        <a:pt x="390" y="306"/>
                      </a:lnTo>
                      <a:lnTo>
                        <a:pt x="390" y="324"/>
                      </a:lnTo>
                      <a:lnTo>
                        <a:pt x="390" y="324"/>
                      </a:lnTo>
                      <a:lnTo>
                        <a:pt x="400" y="336"/>
                      </a:lnTo>
                      <a:lnTo>
                        <a:pt x="408" y="346"/>
                      </a:lnTo>
                      <a:lnTo>
                        <a:pt x="422" y="356"/>
                      </a:lnTo>
                      <a:lnTo>
                        <a:pt x="430" y="358"/>
                      </a:lnTo>
                      <a:lnTo>
                        <a:pt x="440" y="362"/>
                      </a:lnTo>
                      <a:lnTo>
                        <a:pt x="440" y="362"/>
                      </a:lnTo>
                      <a:lnTo>
                        <a:pt x="452" y="370"/>
                      </a:lnTo>
                      <a:lnTo>
                        <a:pt x="460" y="376"/>
                      </a:lnTo>
                      <a:lnTo>
                        <a:pt x="472" y="380"/>
                      </a:lnTo>
                      <a:lnTo>
                        <a:pt x="472" y="380"/>
                      </a:lnTo>
                      <a:lnTo>
                        <a:pt x="500" y="378"/>
                      </a:lnTo>
                      <a:lnTo>
                        <a:pt x="500" y="378"/>
                      </a:lnTo>
                      <a:lnTo>
                        <a:pt x="574" y="346"/>
                      </a:lnTo>
                      <a:lnTo>
                        <a:pt x="574" y="346"/>
                      </a:lnTo>
                      <a:lnTo>
                        <a:pt x="580" y="330"/>
                      </a:lnTo>
                      <a:lnTo>
                        <a:pt x="584" y="318"/>
                      </a:lnTo>
                      <a:lnTo>
                        <a:pt x="586" y="304"/>
                      </a:lnTo>
                      <a:lnTo>
                        <a:pt x="586" y="290"/>
                      </a:lnTo>
                      <a:lnTo>
                        <a:pt x="586" y="290"/>
                      </a:lnTo>
                      <a:lnTo>
                        <a:pt x="578" y="278"/>
                      </a:lnTo>
                      <a:lnTo>
                        <a:pt x="572" y="272"/>
                      </a:lnTo>
                      <a:lnTo>
                        <a:pt x="558" y="262"/>
                      </a:lnTo>
                      <a:lnTo>
                        <a:pt x="558" y="262"/>
                      </a:lnTo>
                      <a:lnTo>
                        <a:pt x="558" y="238"/>
                      </a:lnTo>
                      <a:lnTo>
                        <a:pt x="558" y="230"/>
                      </a:lnTo>
                      <a:lnTo>
                        <a:pt x="564" y="222"/>
                      </a:lnTo>
                      <a:lnTo>
                        <a:pt x="564" y="222"/>
                      </a:lnTo>
                      <a:lnTo>
                        <a:pt x="578" y="214"/>
                      </a:lnTo>
                      <a:lnTo>
                        <a:pt x="594" y="204"/>
                      </a:lnTo>
                      <a:lnTo>
                        <a:pt x="608" y="192"/>
                      </a:lnTo>
                      <a:lnTo>
                        <a:pt x="620" y="178"/>
                      </a:lnTo>
                      <a:lnTo>
                        <a:pt x="620" y="178"/>
                      </a:lnTo>
                      <a:lnTo>
                        <a:pt x="620" y="152"/>
                      </a:lnTo>
                      <a:lnTo>
                        <a:pt x="620" y="152"/>
                      </a:lnTo>
                      <a:lnTo>
                        <a:pt x="616" y="138"/>
                      </a:lnTo>
                      <a:lnTo>
                        <a:pt x="610" y="128"/>
                      </a:lnTo>
                      <a:lnTo>
                        <a:pt x="606" y="122"/>
                      </a:lnTo>
                      <a:lnTo>
                        <a:pt x="600" y="116"/>
                      </a:lnTo>
                      <a:lnTo>
                        <a:pt x="600" y="116"/>
                      </a:lnTo>
                      <a:lnTo>
                        <a:pt x="598" y="108"/>
                      </a:lnTo>
                      <a:lnTo>
                        <a:pt x="598" y="108"/>
                      </a:lnTo>
                      <a:lnTo>
                        <a:pt x="614" y="104"/>
                      </a:lnTo>
                      <a:lnTo>
                        <a:pt x="614" y="104"/>
                      </a:lnTo>
                      <a:lnTo>
                        <a:pt x="622" y="94"/>
                      </a:lnTo>
                      <a:lnTo>
                        <a:pt x="628" y="84"/>
                      </a:lnTo>
                      <a:lnTo>
                        <a:pt x="632" y="72"/>
                      </a:lnTo>
                      <a:lnTo>
                        <a:pt x="636" y="66"/>
                      </a:lnTo>
                      <a:lnTo>
                        <a:pt x="642" y="64"/>
                      </a:lnTo>
                      <a:lnTo>
                        <a:pt x="654" y="64"/>
                      </a:lnTo>
                      <a:lnTo>
                        <a:pt x="672" y="66"/>
                      </a:lnTo>
                      <a:lnTo>
                        <a:pt x="672" y="66"/>
                      </a:lnTo>
                      <a:lnTo>
                        <a:pt x="694" y="124"/>
                      </a:lnTo>
                      <a:lnTo>
                        <a:pt x="694" y="124"/>
                      </a:lnTo>
                      <a:lnTo>
                        <a:pt x="704" y="136"/>
                      </a:lnTo>
                      <a:lnTo>
                        <a:pt x="712" y="144"/>
                      </a:lnTo>
                      <a:lnTo>
                        <a:pt x="722" y="152"/>
                      </a:lnTo>
                      <a:lnTo>
                        <a:pt x="722" y="152"/>
                      </a:lnTo>
                      <a:lnTo>
                        <a:pt x="758" y="152"/>
                      </a:lnTo>
                      <a:lnTo>
                        <a:pt x="758" y="152"/>
                      </a:lnTo>
                      <a:lnTo>
                        <a:pt x="774" y="140"/>
                      </a:lnTo>
                      <a:lnTo>
                        <a:pt x="790" y="128"/>
                      </a:lnTo>
                      <a:lnTo>
                        <a:pt x="790" y="128"/>
                      </a:lnTo>
                      <a:lnTo>
                        <a:pt x="796" y="138"/>
                      </a:lnTo>
                      <a:lnTo>
                        <a:pt x="796" y="138"/>
                      </a:lnTo>
                      <a:lnTo>
                        <a:pt x="796" y="152"/>
                      </a:lnTo>
                      <a:lnTo>
                        <a:pt x="794" y="170"/>
                      </a:lnTo>
                      <a:lnTo>
                        <a:pt x="790" y="188"/>
                      </a:lnTo>
                      <a:lnTo>
                        <a:pt x="786" y="196"/>
                      </a:lnTo>
                      <a:lnTo>
                        <a:pt x="780" y="204"/>
                      </a:lnTo>
                      <a:lnTo>
                        <a:pt x="780" y="204"/>
                      </a:lnTo>
                      <a:lnTo>
                        <a:pt x="766" y="208"/>
                      </a:lnTo>
                      <a:lnTo>
                        <a:pt x="752" y="208"/>
                      </a:lnTo>
                      <a:lnTo>
                        <a:pt x="752" y="208"/>
                      </a:lnTo>
                      <a:lnTo>
                        <a:pt x="720" y="192"/>
                      </a:lnTo>
                      <a:lnTo>
                        <a:pt x="720" y="192"/>
                      </a:lnTo>
                      <a:lnTo>
                        <a:pt x="694" y="192"/>
                      </a:lnTo>
                      <a:lnTo>
                        <a:pt x="676" y="196"/>
                      </a:lnTo>
                      <a:lnTo>
                        <a:pt x="668" y="198"/>
                      </a:lnTo>
                      <a:lnTo>
                        <a:pt x="660" y="204"/>
                      </a:lnTo>
                      <a:lnTo>
                        <a:pt x="642" y="218"/>
                      </a:lnTo>
                      <a:lnTo>
                        <a:pt x="642" y="218"/>
                      </a:lnTo>
                      <a:lnTo>
                        <a:pt x="630" y="236"/>
                      </a:lnTo>
                      <a:lnTo>
                        <a:pt x="630" y="236"/>
                      </a:lnTo>
                      <a:lnTo>
                        <a:pt x="630" y="256"/>
                      </a:lnTo>
                      <a:lnTo>
                        <a:pt x="630" y="266"/>
                      </a:lnTo>
                      <a:lnTo>
                        <a:pt x="636" y="280"/>
                      </a:lnTo>
                      <a:lnTo>
                        <a:pt x="636" y="280"/>
                      </a:lnTo>
                      <a:lnTo>
                        <a:pt x="638" y="290"/>
                      </a:lnTo>
                      <a:lnTo>
                        <a:pt x="642" y="296"/>
                      </a:lnTo>
                      <a:lnTo>
                        <a:pt x="646" y="302"/>
                      </a:lnTo>
                      <a:lnTo>
                        <a:pt x="652" y="308"/>
                      </a:lnTo>
                      <a:lnTo>
                        <a:pt x="658" y="310"/>
                      </a:lnTo>
                      <a:lnTo>
                        <a:pt x="666" y="308"/>
                      </a:lnTo>
                      <a:lnTo>
                        <a:pt x="676" y="304"/>
                      </a:lnTo>
                      <a:lnTo>
                        <a:pt x="676" y="304"/>
                      </a:lnTo>
                      <a:lnTo>
                        <a:pt x="692" y="302"/>
                      </a:lnTo>
                      <a:lnTo>
                        <a:pt x="698" y="300"/>
                      </a:lnTo>
                      <a:lnTo>
                        <a:pt x="706" y="300"/>
                      </a:lnTo>
                      <a:lnTo>
                        <a:pt x="710" y="304"/>
                      </a:lnTo>
                      <a:lnTo>
                        <a:pt x="714" y="308"/>
                      </a:lnTo>
                      <a:lnTo>
                        <a:pt x="716" y="318"/>
                      </a:lnTo>
                      <a:lnTo>
                        <a:pt x="718" y="330"/>
                      </a:lnTo>
                      <a:lnTo>
                        <a:pt x="718" y="330"/>
                      </a:lnTo>
                      <a:lnTo>
                        <a:pt x="704" y="378"/>
                      </a:lnTo>
                      <a:lnTo>
                        <a:pt x="704" y="378"/>
                      </a:lnTo>
                      <a:lnTo>
                        <a:pt x="696" y="390"/>
                      </a:lnTo>
                      <a:lnTo>
                        <a:pt x="690" y="400"/>
                      </a:lnTo>
                      <a:lnTo>
                        <a:pt x="690" y="410"/>
                      </a:lnTo>
                      <a:lnTo>
                        <a:pt x="692" y="418"/>
                      </a:lnTo>
                      <a:lnTo>
                        <a:pt x="698" y="426"/>
                      </a:lnTo>
                      <a:lnTo>
                        <a:pt x="706" y="432"/>
                      </a:lnTo>
                      <a:lnTo>
                        <a:pt x="718" y="438"/>
                      </a:lnTo>
                      <a:lnTo>
                        <a:pt x="734" y="444"/>
                      </a:lnTo>
                      <a:lnTo>
                        <a:pt x="734" y="444"/>
                      </a:lnTo>
                      <a:lnTo>
                        <a:pt x="732" y="472"/>
                      </a:lnTo>
                      <a:lnTo>
                        <a:pt x="732" y="472"/>
                      </a:lnTo>
                      <a:lnTo>
                        <a:pt x="730" y="486"/>
                      </a:lnTo>
                      <a:lnTo>
                        <a:pt x="724" y="502"/>
                      </a:lnTo>
                      <a:lnTo>
                        <a:pt x="724" y="510"/>
                      </a:lnTo>
                      <a:lnTo>
                        <a:pt x="724" y="520"/>
                      </a:lnTo>
                      <a:lnTo>
                        <a:pt x="726" y="528"/>
                      </a:lnTo>
                      <a:lnTo>
                        <a:pt x="730" y="536"/>
                      </a:lnTo>
                      <a:lnTo>
                        <a:pt x="730" y="536"/>
                      </a:lnTo>
                      <a:lnTo>
                        <a:pt x="760" y="572"/>
                      </a:lnTo>
                      <a:lnTo>
                        <a:pt x="760" y="572"/>
                      </a:lnTo>
                      <a:lnTo>
                        <a:pt x="828" y="590"/>
                      </a:lnTo>
                      <a:lnTo>
                        <a:pt x="828" y="590"/>
                      </a:lnTo>
                      <a:lnTo>
                        <a:pt x="836" y="596"/>
                      </a:lnTo>
                      <a:lnTo>
                        <a:pt x="842" y="600"/>
                      </a:lnTo>
                      <a:lnTo>
                        <a:pt x="850" y="604"/>
                      </a:lnTo>
                      <a:lnTo>
                        <a:pt x="850" y="604"/>
                      </a:lnTo>
                      <a:lnTo>
                        <a:pt x="876" y="606"/>
                      </a:lnTo>
                      <a:lnTo>
                        <a:pt x="876" y="606"/>
                      </a:lnTo>
                      <a:lnTo>
                        <a:pt x="882" y="628"/>
                      </a:lnTo>
                      <a:lnTo>
                        <a:pt x="882" y="628"/>
                      </a:lnTo>
                      <a:lnTo>
                        <a:pt x="876" y="636"/>
                      </a:lnTo>
                      <a:lnTo>
                        <a:pt x="872" y="644"/>
                      </a:lnTo>
                      <a:lnTo>
                        <a:pt x="872" y="644"/>
                      </a:lnTo>
                      <a:lnTo>
                        <a:pt x="850" y="658"/>
                      </a:lnTo>
                      <a:lnTo>
                        <a:pt x="832" y="666"/>
                      </a:lnTo>
                      <a:lnTo>
                        <a:pt x="832" y="666"/>
                      </a:lnTo>
                      <a:lnTo>
                        <a:pt x="818" y="666"/>
                      </a:lnTo>
                      <a:lnTo>
                        <a:pt x="806" y="668"/>
                      </a:lnTo>
                      <a:lnTo>
                        <a:pt x="794" y="672"/>
                      </a:lnTo>
                      <a:lnTo>
                        <a:pt x="784" y="676"/>
                      </a:lnTo>
                      <a:lnTo>
                        <a:pt x="764" y="686"/>
                      </a:lnTo>
                      <a:lnTo>
                        <a:pt x="744" y="700"/>
                      </a:lnTo>
                      <a:lnTo>
                        <a:pt x="744" y="700"/>
                      </a:lnTo>
                      <a:lnTo>
                        <a:pt x="736" y="716"/>
                      </a:lnTo>
                      <a:lnTo>
                        <a:pt x="728" y="726"/>
                      </a:lnTo>
                      <a:lnTo>
                        <a:pt x="720" y="734"/>
                      </a:lnTo>
                      <a:lnTo>
                        <a:pt x="720" y="734"/>
                      </a:lnTo>
                      <a:lnTo>
                        <a:pt x="682" y="734"/>
                      </a:lnTo>
                      <a:lnTo>
                        <a:pt x="682" y="734"/>
                      </a:lnTo>
                      <a:lnTo>
                        <a:pt x="662" y="756"/>
                      </a:lnTo>
                      <a:lnTo>
                        <a:pt x="656" y="760"/>
                      </a:lnTo>
                      <a:lnTo>
                        <a:pt x="650" y="764"/>
                      </a:lnTo>
                      <a:lnTo>
                        <a:pt x="642" y="766"/>
                      </a:lnTo>
                      <a:lnTo>
                        <a:pt x="636" y="766"/>
                      </a:lnTo>
                      <a:lnTo>
                        <a:pt x="636" y="766"/>
                      </a:lnTo>
                      <a:lnTo>
                        <a:pt x="628" y="754"/>
                      </a:lnTo>
                      <a:lnTo>
                        <a:pt x="620" y="746"/>
                      </a:lnTo>
                      <a:lnTo>
                        <a:pt x="612" y="742"/>
                      </a:lnTo>
                      <a:lnTo>
                        <a:pt x="604" y="742"/>
                      </a:lnTo>
                      <a:lnTo>
                        <a:pt x="596" y="744"/>
                      </a:lnTo>
                      <a:lnTo>
                        <a:pt x="588" y="748"/>
                      </a:lnTo>
                      <a:lnTo>
                        <a:pt x="574" y="758"/>
                      </a:lnTo>
                      <a:lnTo>
                        <a:pt x="574" y="758"/>
                      </a:lnTo>
                      <a:lnTo>
                        <a:pt x="564" y="760"/>
                      </a:lnTo>
                      <a:lnTo>
                        <a:pt x="556" y="760"/>
                      </a:lnTo>
                      <a:lnTo>
                        <a:pt x="548" y="758"/>
                      </a:lnTo>
                      <a:lnTo>
                        <a:pt x="544" y="756"/>
                      </a:lnTo>
                      <a:lnTo>
                        <a:pt x="534" y="748"/>
                      </a:lnTo>
                      <a:lnTo>
                        <a:pt x="526" y="740"/>
                      </a:lnTo>
                      <a:lnTo>
                        <a:pt x="526" y="740"/>
                      </a:lnTo>
                      <a:lnTo>
                        <a:pt x="514" y="738"/>
                      </a:lnTo>
                      <a:lnTo>
                        <a:pt x="506" y="738"/>
                      </a:lnTo>
                      <a:lnTo>
                        <a:pt x="498" y="738"/>
                      </a:lnTo>
                      <a:lnTo>
                        <a:pt x="492" y="742"/>
                      </a:lnTo>
                      <a:lnTo>
                        <a:pt x="486" y="746"/>
                      </a:lnTo>
                      <a:lnTo>
                        <a:pt x="482" y="750"/>
                      </a:lnTo>
                      <a:lnTo>
                        <a:pt x="474" y="764"/>
                      </a:lnTo>
                      <a:lnTo>
                        <a:pt x="474" y="764"/>
                      </a:lnTo>
                      <a:lnTo>
                        <a:pt x="468" y="768"/>
                      </a:lnTo>
                      <a:lnTo>
                        <a:pt x="462" y="770"/>
                      </a:lnTo>
                      <a:lnTo>
                        <a:pt x="454" y="770"/>
                      </a:lnTo>
                      <a:lnTo>
                        <a:pt x="448" y="768"/>
                      </a:lnTo>
                      <a:lnTo>
                        <a:pt x="436" y="762"/>
                      </a:lnTo>
                      <a:lnTo>
                        <a:pt x="430" y="756"/>
                      </a:lnTo>
                      <a:lnTo>
                        <a:pt x="430" y="756"/>
                      </a:lnTo>
                      <a:lnTo>
                        <a:pt x="414" y="756"/>
                      </a:lnTo>
                      <a:lnTo>
                        <a:pt x="414" y="756"/>
                      </a:lnTo>
                      <a:lnTo>
                        <a:pt x="404" y="766"/>
                      </a:lnTo>
                      <a:lnTo>
                        <a:pt x="398" y="774"/>
                      </a:lnTo>
                      <a:lnTo>
                        <a:pt x="396" y="784"/>
                      </a:lnTo>
                      <a:lnTo>
                        <a:pt x="394" y="802"/>
                      </a:lnTo>
                      <a:lnTo>
                        <a:pt x="394" y="802"/>
                      </a:lnTo>
                      <a:lnTo>
                        <a:pt x="402" y="814"/>
                      </a:lnTo>
                      <a:lnTo>
                        <a:pt x="410" y="826"/>
                      </a:lnTo>
                      <a:lnTo>
                        <a:pt x="412" y="832"/>
                      </a:lnTo>
                      <a:lnTo>
                        <a:pt x="412" y="840"/>
                      </a:lnTo>
                      <a:lnTo>
                        <a:pt x="412" y="850"/>
                      </a:lnTo>
                      <a:lnTo>
                        <a:pt x="410" y="860"/>
                      </a:lnTo>
                      <a:lnTo>
                        <a:pt x="410" y="860"/>
                      </a:lnTo>
                      <a:lnTo>
                        <a:pt x="410" y="872"/>
                      </a:lnTo>
                      <a:lnTo>
                        <a:pt x="414" y="886"/>
                      </a:lnTo>
                      <a:lnTo>
                        <a:pt x="416" y="902"/>
                      </a:lnTo>
                      <a:lnTo>
                        <a:pt x="420" y="922"/>
                      </a:lnTo>
                      <a:lnTo>
                        <a:pt x="420" y="922"/>
                      </a:lnTo>
                      <a:lnTo>
                        <a:pt x="412" y="928"/>
                      </a:lnTo>
                      <a:lnTo>
                        <a:pt x="406" y="932"/>
                      </a:lnTo>
                      <a:lnTo>
                        <a:pt x="406" y="93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02" name="Freeform 12"/>
                <p:cNvSpPr>
                  <a:spLocks/>
                </p:cNvSpPr>
                <p:nvPr/>
              </p:nvSpPr>
              <p:spPr bwMode="auto">
                <a:xfrm rot="175528">
                  <a:off x="2601533" y="3197592"/>
                  <a:ext cx="674488" cy="452179"/>
                </a:xfrm>
                <a:custGeom>
                  <a:avLst/>
                  <a:gdLst>
                    <a:gd name="T0" fmla="*/ 450 w 748"/>
                    <a:gd name="T1" fmla="*/ 540 h 558"/>
                    <a:gd name="T2" fmla="*/ 440 w 748"/>
                    <a:gd name="T3" fmla="*/ 532 h 558"/>
                    <a:gd name="T4" fmla="*/ 422 w 748"/>
                    <a:gd name="T5" fmla="*/ 516 h 558"/>
                    <a:gd name="T6" fmla="*/ 406 w 748"/>
                    <a:gd name="T7" fmla="*/ 508 h 558"/>
                    <a:gd name="T8" fmla="*/ 390 w 748"/>
                    <a:gd name="T9" fmla="*/ 536 h 558"/>
                    <a:gd name="T10" fmla="*/ 280 w 748"/>
                    <a:gd name="T11" fmla="*/ 532 h 558"/>
                    <a:gd name="T12" fmla="*/ 218 w 748"/>
                    <a:gd name="T13" fmla="*/ 498 h 558"/>
                    <a:gd name="T14" fmla="*/ 204 w 748"/>
                    <a:gd name="T15" fmla="*/ 478 h 558"/>
                    <a:gd name="T16" fmla="*/ 212 w 748"/>
                    <a:gd name="T17" fmla="*/ 432 h 558"/>
                    <a:gd name="T18" fmla="*/ 188 w 748"/>
                    <a:gd name="T19" fmla="*/ 390 h 558"/>
                    <a:gd name="T20" fmla="*/ 142 w 748"/>
                    <a:gd name="T21" fmla="*/ 382 h 558"/>
                    <a:gd name="T22" fmla="*/ 82 w 748"/>
                    <a:gd name="T23" fmla="*/ 368 h 558"/>
                    <a:gd name="T24" fmla="*/ 104 w 748"/>
                    <a:gd name="T25" fmla="*/ 342 h 558"/>
                    <a:gd name="T26" fmla="*/ 140 w 748"/>
                    <a:gd name="T27" fmla="*/ 316 h 558"/>
                    <a:gd name="T28" fmla="*/ 142 w 748"/>
                    <a:gd name="T29" fmla="*/ 262 h 558"/>
                    <a:gd name="T30" fmla="*/ 102 w 748"/>
                    <a:gd name="T31" fmla="*/ 252 h 558"/>
                    <a:gd name="T32" fmla="*/ 20 w 748"/>
                    <a:gd name="T33" fmla="*/ 222 h 558"/>
                    <a:gd name="T34" fmla="*/ 0 w 748"/>
                    <a:gd name="T35" fmla="*/ 192 h 558"/>
                    <a:gd name="T36" fmla="*/ 22 w 748"/>
                    <a:gd name="T37" fmla="*/ 162 h 558"/>
                    <a:gd name="T38" fmla="*/ 62 w 748"/>
                    <a:gd name="T39" fmla="*/ 154 h 558"/>
                    <a:gd name="T40" fmla="*/ 120 w 748"/>
                    <a:gd name="T41" fmla="*/ 190 h 558"/>
                    <a:gd name="T42" fmla="*/ 156 w 748"/>
                    <a:gd name="T43" fmla="*/ 192 h 558"/>
                    <a:gd name="T44" fmla="*/ 206 w 748"/>
                    <a:gd name="T45" fmla="*/ 156 h 558"/>
                    <a:gd name="T46" fmla="*/ 240 w 748"/>
                    <a:gd name="T47" fmla="*/ 98 h 558"/>
                    <a:gd name="T48" fmla="*/ 274 w 748"/>
                    <a:gd name="T49" fmla="*/ 110 h 558"/>
                    <a:gd name="T50" fmla="*/ 308 w 748"/>
                    <a:gd name="T51" fmla="*/ 128 h 558"/>
                    <a:gd name="T52" fmla="*/ 342 w 748"/>
                    <a:gd name="T53" fmla="*/ 134 h 558"/>
                    <a:gd name="T54" fmla="*/ 410 w 748"/>
                    <a:gd name="T55" fmla="*/ 100 h 558"/>
                    <a:gd name="T56" fmla="*/ 442 w 748"/>
                    <a:gd name="T57" fmla="*/ 78 h 558"/>
                    <a:gd name="T58" fmla="*/ 470 w 748"/>
                    <a:gd name="T59" fmla="*/ 52 h 558"/>
                    <a:gd name="T60" fmla="*/ 514 w 748"/>
                    <a:gd name="T61" fmla="*/ 38 h 558"/>
                    <a:gd name="T62" fmla="*/ 588 w 748"/>
                    <a:gd name="T63" fmla="*/ 10 h 558"/>
                    <a:gd name="T64" fmla="*/ 632 w 748"/>
                    <a:gd name="T65" fmla="*/ 0 h 558"/>
                    <a:gd name="T66" fmla="*/ 672 w 748"/>
                    <a:gd name="T67" fmla="*/ 54 h 558"/>
                    <a:gd name="T68" fmla="*/ 640 w 748"/>
                    <a:gd name="T69" fmla="*/ 112 h 558"/>
                    <a:gd name="T70" fmla="*/ 642 w 748"/>
                    <a:gd name="T71" fmla="*/ 142 h 558"/>
                    <a:gd name="T72" fmla="*/ 682 w 748"/>
                    <a:gd name="T73" fmla="*/ 172 h 558"/>
                    <a:gd name="T74" fmla="*/ 734 w 748"/>
                    <a:gd name="T75" fmla="*/ 180 h 558"/>
                    <a:gd name="T76" fmla="*/ 748 w 748"/>
                    <a:gd name="T77" fmla="*/ 220 h 558"/>
                    <a:gd name="T78" fmla="*/ 734 w 748"/>
                    <a:gd name="T79" fmla="*/ 254 h 558"/>
                    <a:gd name="T80" fmla="*/ 722 w 748"/>
                    <a:gd name="T81" fmla="*/ 264 h 558"/>
                    <a:gd name="T82" fmla="*/ 712 w 748"/>
                    <a:gd name="T83" fmla="*/ 312 h 558"/>
                    <a:gd name="T84" fmla="*/ 688 w 748"/>
                    <a:gd name="T85" fmla="*/ 346 h 558"/>
                    <a:gd name="T86" fmla="*/ 672 w 748"/>
                    <a:gd name="T87" fmla="*/ 360 h 558"/>
                    <a:gd name="T88" fmla="*/ 634 w 748"/>
                    <a:gd name="T89" fmla="*/ 406 h 558"/>
                    <a:gd name="T90" fmla="*/ 614 w 748"/>
                    <a:gd name="T91" fmla="*/ 424 h 558"/>
                    <a:gd name="T92" fmla="*/ 586 w 748"/>
                    <a:gd name="T93" fmla="*/ 448 h 558"/>
                    <a:gd name="T94" fmla="*/ 570 w 748"/>
                    <a:gd name="T95" fmla="*/ 468 h 558"/>
                    <a:gd name="T96" fmla="*/ 566 w 748"/>
                    <a:gd name="T97" fmla="*/ 474 h 558"/>
                    <a:gd name="T98" fmla="*/ 546 w 748"/>
                    <a:gd name="T99" fmla="*/ 484 h 558"/>
                    <a:gd name="T100" fmla="*/ 518 w 748"/>
                    <a:gd name="T101" fmla="*/ 534 h 558"/>
                    <a:gd name="T102" fmla="*/ 466 w 748"/>
                    <a:gd name="T103" fmla="*/ 558 h 5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48" h="558">
                      <a:moveTo>
                        <a:pt x="450" y="558"/>
                      </a:moveTo>
                      <a:lnTo>
                        <a:pt x="450" y="558"/>
                      </a:lnTo>
                      <a:lnTo>
                        <a:pt x="450" y="540"/>
                      </a:lnTo>
                      <a:lnTo>
                        <a:pt x="450" y="540"/>
                      </a:lnTo>
                      <a:lnTo>
                        <a:pt x="446" y="540"/>
                      </a:lnTo>
                      <a:lnTo>
                        <a:pt x="444" y="538"/>
                      </a:lnTo>
                      <a:lnTo>
                        <a:pt x="440" y="532"/>
                      </a:lnTo>
                      <a:lnTo>
                        <a:pt x="440" y="532"/>
                      </a:lnTo>
                      <a:lnTo>
                        <a:pt x="428" y="530"/>
                      </a:lnTo>
                      <a:lnTo>
                        <a:pt x="428" y="530"/>
                      </a:lnTo>
                      <a:lnTo>
                        <a:pt x="426" y="522"/>
                      </a:lnTo>
                      <a:lnTo>
                        <a:pt x="422" y="516"/>
                      </a:lnTo>
                      <a:lnTo>
                        <a:pt x="418" y="510"/>
                      </a:lnTo>
                      <a:lnTo>
                        <a:pt x="414" y="508"/>
                      </a:lnTo>
                      <a:lnTo>
                        <a:pt x="410" y="508"/>
                      </a:lnTo>
                      <a:lnTo>
                        <a:pt x="406" y="508"/>
                      </a:lnTo>
                      <a:lnTo>
                        <a:pt x="396" y="510"/>
                      </a:lnTo>
                      <a:lnTo>
                        <a:pt x="396" y="510"/>
                      </a:lnTo>
                      <a:lnTo>
                        <a:pt x="390" y="536"/>
                      </a:lnTo>
                      <a:lnTo>
                        <a:pt x="390" y="536"/>
                      </a:lnTo>
                      <a:lnTo>
                        <a:pt x="322" y="540"/>
                      </a:lnTo>
                      <a:lnTo>
                        <a:pt x="322" y="540"/>
                      </a:lnTo>
                      <a:lnTo>
                        <a:pt x="280" y="532"/>
                      </a:lnTo>
                      <a:lnTo>
                        <a:pt x="280" y="532"/>
                      </a:lnTo>
                      <a:lnTo>
                        <a:pt x="246" y="528"/>
                      </a:lnTo>
                      <a:lnTo>
                        <a:pt x="246" y="528"/>
                      </a:lnTo>
                      <a:lnTo>
                        <a:pt x="218" y="498"/>
                      </a:lnTo>
                      <a:lnTo>
                        <a:pt x="218" y="498"/>
                      </a:lnTo>
                      <a:lnTo>
                        <a:pt x="208" y="478"/>
                      </a:lnTo>
                      <a:lnTo>
                        <a:pt x="208" y="478"/>
                      </a:lnTo>
                      <a:lnTo>
                        <a:pt x="204" y="478"/>
                      </a:lnTo>
                      <a:lnTo>
                        <a:pt x="204" y="478"/>
                      </a:lnTo>
                      <a:lnTo>
                        <a:pt x="200" y="464"/>
                      </a:lnTo>
                      <a:lnTo>
                        <a:pt x="202" y="452"/>
                      </a:lnTo>
                      <a:lnTo>
                        <a:pt x="206" y="442"/>
                      </a:lnTo>
                      <a:lnTo>
                        <a:pt x="212" y="432"/>
                      </a:lnTo>
                      <a:lnTo>
                        <a:pt x="212" y="432"/>
                      </a:lnTo>
                      <a:lnTo>
                        <a:pt x="212" y="406"/>
                      </a:lnTo>
                      <a:lnTo>
                        <a:pt x="212" y="406"/>
                      </a:lnTo>
                      <a:lnTo>
                        <a:pt x="188" y="390"/>
                      </a:lnTo>
                      <a:lnTo>
                        <a:pt x="188" y="390"/>
                      </a:lnTo>
                      <a:lnTo>
                        <a:pt x="188" y="384"/>
                      </a:lnTo>
                      <a:lnTo>
                        <a:pt x="188" y="384"/>
                      </a:lnTo>
                      <a:lnTo>
                        <a:pt x="142" y="382"/>
                      </a:lnTo>
                      <a:lnTo>
                        <a:pt x="104" y="378"/>
                      </a:lnTo>
                      <a:lnTo>
                        <a:pt x="104" y="378"/>
                      </a:lnTo>
                      <a:lnTo>
                        <a:pt x="82" y="368"/>
                      </a:lnTo>
                      <a:lnTo>
                        <a:pt x="82" y="368"/>
                      </a:lnTo>
                      <a:lnTo>
                        <a:pt x="72" y="344"/>
                      </a:lnTo>
                      <a:lnTo>
                        <a:pt x="72" y="344"/>
                      </a:lnTo>
                      <a:lnTo>
                        <a:pt x="104" y="342"/>
                      </a:lnTo>
                      <a:lnTo>
                        <a:pt x="104" y="342"/>
                      </a:lnTo>
                      <a:lnTo>
                        <a:pt x="112" y="338"/>
                      </a:lnTo>
                      <a:lnTo>
                        <a:pt x="122" y="332"/>
                      </a:lnTo>
                      <a:lnTo>
                        <a:pt x="140" y="316"/>
                      </a:lnTo>
                      <a:lnTo>
                        <a:pt x="140" y="316"/>
                      </a:lnTo>
                      <a:lnTo>
                        <a:pt x="148" y="300"/>
                      </a:lnTo>
                      <a:lnTo>
                        <a:pt x="150" y="286"/>
                      </a:lnTo>
                      <a:lnTo>
                        <a:pt x="148" y="274"/>
                      </a:lnTo>
                      <a:lnTo>
                        <a:pt x="142" y="262"/>
                      </a:lnTo>
                      <a:lnTo>
                        <a:pt x="142" y="262"/>
                      </a:lnTo>
                      <a:lnTo>
                        <a:pt x="114" y="260"/>
                      </a:lnTo>
                      <a:lnTo>
                        <a:pt x="114" y="260"/>
                      </a:lnTo>
                      <a:lnTo>
                        <a:pt x="102" y="252"/>
                      </a:lnTo>
                      <a:lnTo>
                        <a:pt x="88" y="246"/>
                      </a:lnTo>
                      <a:lnTo>
                        <a:pt x="64" y="238"/>
                      </a:lnTo>
                      <a:lnTo>
                        <a:pt x="40" y="230"/>
                      </a:lnTo>
                      <a:lnTo>
                        <a:pt x="20" y="222"/>
                      </a:lnTo>
                      <a:lnTo>
                        <a:pt x="20" y="222"/>
                      </a:lnTo>
                      <a:lnTo>
                        <a:pt x="6" y="204"/>
                      </a:lnTo>
                      <a:lnTo>
                        <a:pt x="2" y="196"/>
                      </a:lnTo>
                      <a:lnTo>
                        <a:pt x="0" y="192"/>
                      </a:lnTo>
                      <a:lnTo>
                        <a:pt x="0" y="192"/>
                      </a:lnTo>
                      <a:lnTo>
                        <a:pt x="12" y="174"/>
                      </a:lnTo>
                      <a:lnTo>
                        <a:pt x="18" y="166"/>
                      </a:lnTo>
                      <a:lnTo>
                        <a:pt x="22" y="162"/>
                      </a:lnTo>
                      <a:lnTo>
                        <a:pt x="30" y="158"/>
                      </a:lnTo>
                      <a:lnTo>
                        <a:pt x="36" y="156"/>
                      </a:lnTo>
                      <a:lnTo>
                        <a:pt x="48" y="154"/>
                      </a:lnTo>
                      <a:lnTo>
                        <a:pt x="62" y="154"/>
                      </a:lnTo>
                      <a:lnTo>
                        <a:pt x="62" y="154"/>
                      </a:lnTo>
                      <a:lnTo>
                        <a:pt x="90" y="164"/>
                      </a:lnTo>
                      <a:lnTo>
                        <a:pt x="90" y="164"/>
                      </a:lnTo>
                      <a:lnTo>
                        <a:pt x="120" y="190"/>
                      </a:lnTo>
                      <a:lnTo>
                        <a:pt x="120" y="190"/>
                      </a:lnTo>
                      <a:lnTo>
                        <a:pt x="130" y="192"/>
                      </a:lnTo>
                      <a:lnTo>
                        <a:pt x="142" y="192"/>
                      </a:lnTo>
                      <a:lnTo>
                        <a:pt x="156" y="192"/>
                      </a:lnTo>
                      <a:lnTo>
                        <a:pt x="172" y="190"/>
                      </a:lnTo>
                      <a:lnTo>
                        <a:pt x="172" y="190"/>
                      </a:lnTo>
                      <a:lnTo>
                        <a:pt x="188" y="174"/>
                      </a:lnTo>
                      <a:lnTo>
                        <a:pt x="206" y="156"/>
                      </a:lnTo>
                      <a:lnTo>
                        <a:pt x="222" y="136"/>
                      </a:lnTo>
                      <a:lnTo>
                        <a:pt x="238" y="120"/>
                      </a:lnTo>
                      <a:lnTo>
                        <a:pt x="238" y="120"/>
                      </a:lnTo>
                      <a:lnTo>
                        <a:pt x="240" y="98"/>
                      </a:lnTo>
                      <a:lnTo>
                        <a:pt x="240" y="98"/>
                      </a:lnTo>
                      <a:lnTo>
                        <a:pt x="264" y="96"/>
                      </a:lnTo>
                      <a:lnTo>
                        <a:pt x="264" y="96"/>
                      </a:lnTo>
                      <a:lnTo>
                        <a:pt x="274" y="110"/>
                      </a:lnTo>
                      <a:lnTo>
                        <a:pt x="274" y="110"/>
                      </a:lnTo>
                      <a:lnTo>
                        <a:pt x="284" y="114"/>
                      </a:lnTo>
                      <a:lnTo>
                        <a:pt x="294" y="120"/>
                      </a:lnTo>
                      <a:lnTo>
                        <a:pt x="308" y="128"/>
                      </a:lnTo>
                      <a:lnTo>
                        <a:pt x="324" y="134"/>
                      </a:lnTo>
                      <a:lnTo>
                        <a:pt x="324" y="134"/>
                      </a:lnTo>
                      <a:lnTo>
                        <a:pt x="342" y="134"/>
                      </a:lnTo>
                      <a:lnTo>
                        <a:pt x="342" y="134"/>
                      </a:lnTo>
                      <a:lnTo>
                        <a:pt x="384" y="120"/>
                      </a:lnTo>
                      <a:lnTo>
                        <a:pt x="384" y="120"/>
                      </a:lnTo>
                      <a:lnTo>
                        <a:pt x="398" y="108"/>
                      </a:lnTo>
                      <a:lnTo>
                        <a:pt x="410" y="100"/>
                      </a:lnTo>
                      <a:lnTo>
                        <a:pt x="422" y="92"/>
                      </a:lnTo>
                      <a:lnTo>
                        <a:pt x="438" y="84"/>
                      </a:lnTo>
                      <a:lnTo>
                        <a:pt x="438" y="84"/>
                      </a:lnTo>
                      <a:lnTo>
                        <a:pt x="442" y="78"/>
                      </a:lnTo>
                      <a:lnTo>
                        <a:pt x="450" y="72"/>
                      </a:lnTo>
                      <a:lnTo>
                        <a:pt x="450" y="72"/>
                      </a:lnTo>
                      <a:lnTo>
                        <a:pt x="462" y="56"/>
                      </a:lnTo>
                      <a:lnTo>
                        <a:pt x="470" y="52"/>
                      </a:lnTo>
                      <a:lnTo>
                        <a:pt x="476" y="46"/>
                      </a:lnTo>
                      <a:lnTo>
                        <a:pt x="494" y="40"/>
                      </a:lnTo>
                      <a:lnTo>
                        <a:pt x="514" y="38"/>
                      </a:lnTo>
                      <a:lnTo>
                        <a:pt x="514" y="38"/>
                      </a:lnTo>
                      <a:lnTo>
                        <a:pt x="550" y="36"/>
                      </a:lnTo>
                      <a:lnTo>
                        <a:pt x="550" y="36"/>
                      </a:lnTo>
                      <a:lnTo>
                        <a:pt x="570" y="22"/>
                      </a:lnTo>
                      <a:lnTo>
                        <a:pt x="588" y="10"/>
                      </a:lnTo>
                      <a:lnTo>
                        <a:pt x="596" y="6"/>
                      </a:lnTo>
                      <a:lnTo>
                        <a:pt x="606" y="2"/>
                      </a:lnTo>
                      <a:lnTo>
                        <a:pt x="618" y="0"/>
                      </a:lnTo>
                      <a:lnTo>
                        <a:pt x="632" y="0"/>
                      </a:lnTo>
                      <a:lnTo>
                        <a:pt x="632" y="0"/>
                      </a:lnTo>
                      <a:lnTo>
                        <a:pt x="654" y="36"/>
                      </a:lnTo>
                      <a:lnTo>
                        <a:pt x="654" y="36"/>
                      </a:lnTo>
                      <a:lnTo>
                        <a:pt x="672" y="54"/>
                      </a:lnTo>
                      <a:lnTo>
                        <a:pt x="672" y="54"/>
                      </a:lnTo>
                      <a:lnTo>
                        <a:pt x="656" y="82"/>
                      </a:lnTo>
                      <a:lnTo>
                        <a:pt x="646" y="96"/>
                      </a:lnTo>
                      <a:lnTo>
                        <a:pt x="640" y="112"/>
                      </a:lnTo>
                      <a:lnTo>
                        <a:pt x="640" y="112"/>
                      </a:lnTo>
                      <a:lnTo>
                        <a:pt x="638" y="140"/>
                      </a:lnTo>
                      <a:lnTo>
                        <a:pt x="638" y="140"/>
                      </a:lnTo>
                      <a:lnTo>
                        <a:pt x="642" y="142"/>
                      </a:lnTo>
                      <a:lnTo>
                        <a:pt x="650" y="142"/>
                      </a:lnTo>
                      <a:lnTo>
                        <a:pt x="672" y="142"/>
                      </a:lnTo>
                      <a:lnTo>
                        <a:pt x="672" y="142"/>
                      </a:lnTo>
                      <a:lnTo>
                        <a:pt x="682" y="172"/>
                      </a:lnTo>
                      <a:lnTo>
                        <a:pt x="682" y="172"/>
                      </a:lnTo>
                      <a:lnTo>
                        <a:pt x="690" y="184"/>
                      </a:lnTo>
                      <a:lnTo>
                        <a:pt x="690" y="184"/>
                      </a:lnTo>
                      <a:lnTo>
                        <a:pt x="734" y="180"/>
                      </a:lnTo>
                      <a:lnTo>
                        <a:pt x="734" y="180"/>
                      </a:lnTo>
                      <a:lnTo>
                        <a:pt x="740" y="190"/>
                      </a:lnTo>
                      <a:lnTo>
                        <a:pt x="744" y="204"/>
                      </a:lnTo>
                      <a:lnTo>
                        <a:pt x="748" y="220"/>
                      </a:lnTo>
                      <a:lnTo>
                        <a:pt x="748" y="238"/>
                      </a:lnTo>
                      <a:lnTo>
                        <a:pt x="748" y="238"/>
                      </a:lnTo>
                      <a:lnTo>
                        <a:pt x="740" y="248"/>
                      </a:lnTo>
                      <a:lnTo>
                        <a:pt x="734" y="254"/>
                      </a:lnTo>
                      <a:lnTo>
                        <a:pt x="726" y="258"/>
                      </a:lnTo>
                      <a:lnTo>
                        <a:pt x="726" y="258"/>
                      </a:lnTo>
                      <a:lnTo>
                        <a:pt x="724" y="262"/>
                      </a:lnTo>
                      <a:lnTo>
                        <a:pt x="722" y="264"/>
                      </a:lnTo>
                      <a:lnTo>
                        <a:pt x="718" y="266"/>
                      </a:lnTo>
                      <a:lnTo>
                        <a:pt x="718" y="266"/>
                      </a:lnTo>
                      <a:lnTo>
                        <a:pt x="712" y="312"/>
                      </a:lnTo>
                      <a:lnTo>
                        <a:pt x="712" y="312"/>
                      </a:lnTo>
                      <a:lnTo>
                        <a:pt x="706" y="324"/>
                      </a:lnTo>
                      <a:lnTo>
                        <a:pt x="700" y="338"/>
                      </a:lnTo>
                      <a:lnTo>
                        <a:pt x="700" y="338"/>
                      </a:lnTo>
                      <a:lnTo>
                        <a:pt x="688" y="346"/>
                      </a:lnTo>
                      <a:lnTo>
                        <a:pt x="682" y="350"/>
                      </a:lnTo>
                      <a:lnTo>
                        <a:pt x="682" y="356"/>
                      </a:lnTo>
                      <a:lnTo>
                        <a:pt x="682" y="356"/>
                      </a:lnTo>
                      <a:lnTo>
                        <a:pt x="672" y="360"/>
                      </a:lnTo>
                      <a:lnTo>
                        <a:pt x="664" y="366"/>
                      </a:lnTo>
                      <a:lnTo>
                        <a:pt x="656" y="376"/>
                      </a:lnTo>
                      <a:lnTo>
                        <a:pt x="648" y="386"/>
                      </a:lnTo>
                      <a:lnTo>
                        <a:pt x="634" y="406"/>
                      </a:lnTo>
                      <a:lnTo>
                        <a:pt x="626" y="414"/>
                      </a:lnTo>
                      <a:lnTo>
                        <a:pt x="616" y="420"/>
                      </a:lnTo>
                      <a:lnTo>
                        <a:pt x="616" y="420"/>
                      </a:lnTo>
                      <a:lnTo>
                        <a:pt x="614" y="424"/>
                      </a:lnTo>
                      <a:lnTo>
                        <a:pt x="610" y="428"/>
                      </a:lnTo>
                      <a:lnTo>
                        <a:pt x="600" y="434"/>
                      </a:lnTo>
                      <a:lnTo>
                        <a:pt x="600" y="434"/>
                      </a:lnTo>
                      <a:lnTo>
                        <a:pt x="586" y="448"/>
                      </a:lnTo>
                      <a:lnTo>
                        <a:pt x="572" y="464"/>
                      </a:lnTo>
                      <a:lnTo>
                        <a:pt x="572" y="464"/>
                      </a:lnTo>
                      <a:lnTo>
                        <a:pt x="570" y="466"/>
                      </a:lnTo>
                      <a:lnTo>
                        <a:pt x="570" y="468"/>
                      </a:lnTo>
                      <a:lnTo>
                        <a:pt x="570" y="468"/>
                      </a:lnTo>
                      <a:lnTo>
                        <a:pt x="566" y="468"/>
                      </a:lnTo>
                      <a:lnTo>
                        <a:pt x="566" y="468"/>
                      </a:lnTo>
                      <a:lnTo>
                        <a:pt x="566" y="474"/>
                      </a:lnTo>
                      <a:lnTo>
                        <a:pt x="566" y="474"/>
                      </a:lnTo>
                      <a:lnTo>
                        <a:pt x="560" y="474"/>
                      </a:lnTo>
                      <a:lnTo>
                        <a:pt x="556" y="476"/>
                      </a:lnTo>
                      <a:lnTo>
                        <a:pt x="546" y="484"/>
                      </a:lnTo>
                      <a:lnTo>
                        <a:pt x="532" y="500"/>
                      </a:lnTo>
                      <a:lnTo>
                        <a:pt x="532" y="500"/>
                      </a:lnTo>
                      <a:lnTo>
                        <a:pt x="518" y="534"/>
                      </a:lnTo>
                      <a:lnTo>
                        <a:pt x="518" y="534"/>
                      </a:lnTo>
                      <a:lnTo>
                        <a:pt x="502" y="538"/>
                      </a:lnTo>
                      <a:lnTo>
                        <a:pt x="488" y="544"/>
                      </a:lnTo>
                      <a:lnTo>
                        <a:pt x="478" y="550"/>
                      </a:lnTo>
                      <a:lnTo>
                        <a:pt x="466" y="558"/>
                      </a:lnTo>
                      <a:lnTo>
                        <a:pt x="466" y="558"/>
                      </a:lnTo>
                      <a:lnTo>
                        <a:pt x="450" y="558"/>
                      </a:lnTo>
                      <a:lnTo>
                        <a:pt x="450" y="558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03" name="Freeform 13"/>
                <p:cNvSpPr>
                  <a:spLocks/>
                </p:cNvSpPr>
                <p:nvPr/>
              </p:nvSpPr>
              <p:spPr bwMode="auto">
                <a:xfrm rot="175528">
                  <a:off x="4039503" y="3260851"/>
                  <a:ext cx="159254" cy="335033"/>
                </a:xfrm>
                <a:custGeom>
                  <a:avLst/>
                  <a:gdLst>
                    <a:gd name="T0" fmla="*/ 82 w 178"/>
                    <a:gd name="T1" fmla="*/ 412 h 412"/>
                    <a:gd name="T2" fmla="*/ 82 w 178"/>
                    <a:gd name="T3" fmla="*/ 412 h 412"/>
                    <a:gd name="T4" fmla="*/ 50 w 178"/>
                    <a:gd name="T5" fmla="*/ 364 h 412"/>
                    <a:gd name="T6" fmla="*/ 50 w 178"/>
                    <a:gd name="T7" fmla="*/ 364 h 412"/>
                    <a:gd name="T8" fmla="*/ 40 w 178"/>
                    <a:gd name="T9" fmla="*/ 360 h 412"/>
                    <a:gd name="T10" fmla="*/ 34 w 178"/>
                    <a:gd name="T11" fmla="*/ 356 h 412"/>
                    <a:gd name="T12" fmla="*/ 28 w 178"/>
                    <a:gd name="T13" fmla="*/ 350 h 412"/>
                    <a:gd name="T14" fmla="*/ 26 w 178"/>
                    <a:gd name="T15" fmla="*/ 346 h 412"/>
                    <a:gd name="T16" fmla="*/ 20 w 178"/>
                    <a:gd name="T17" fmla="*/ 336 h 412"/>
                    <a:gd name="T18" fmla="*/ 16 w 178"/>
                    <a:gd name="T19" fmla="*/ 324 h 412"/>
                    <a:gd name="T20" fmla="*/ 16 w 178"/>
                    <a:gd name="T21" fmla="*/ 324 h 412"/>
                    <a:gd name="T22" fmla="*/ 0 w 178"/>
                    <a:gd name="T23" fmla="*/ 304 h 412"/>
                    <a:gd name="T24" fmla="*/ 0 w 178"/>
                    <a:gd name="T25" fmla="*/ 304 h 412"/>
                    <a:gd name="T26" fmla="*/ 2 w 178"/>
                    <a:gd name="T27" fmla="*/ 280 h 412"/>
                    <a:gd name="T28" fmla="*/ 6 w 178"/>
                    <a:gd name="T29" fmla="*/ 258 h 412"/>
                    <a:gd name="T30" fmla="*/ 8 w 178"/>
                    <a:gd name="T31" fmla="*/ 238 h 412"/>
                    <a:gd name="T32" fmla="*/ 8 w 178"/>
                    <a:gd name="T33" fmla="*/ 228 h 412"/>
                    <a:gd name="T34" fmla="*/ 6 w 178"/>
                    <a:gd name="T35" fmla="*/ 220 h 412"/>
                    <a:gd name="T36" fmla="*/ 6 w 178"/>
                    <a:gd name="T37" fmla="*/ 220 h 412"/>
                    <a:gd name="T38" fmla="*/ 6 w 178"/>
                    <a:gd name="T39" fmla="*/ 196 h 412"/>
                    <a:gd name="T40" fmla="*/ 10 w 178"/>
                    <a:gd name="T41" fmla="*/ 180 h 412"/>
                    <a:gd name="T42" fmla="*/ 16 w 178"/>
                    <a:gd name="T43" fmla="*/ 166 h 412"/>
                    <a:gd name="T44" fmla="*/ 30 w 178"/>
                    <a:gd name="T45" fmla="*/ 150 h 412"/>
                    <a:gd name="T46" fmla="*/ 30 w 178"/>
                    <a:gd name="T47" fmla="*/ 150 h 412"/>
                    <a:gd name="T48" fmla="*/ 38 w 178"/>
                    <a:gd name="T49" fmla="*/ 112 h 412"/>
                    <a:gd name="T50" fmla="*/ 38 w 178"/>
                    <a:gd name="T51" fmla="*/ 112 h 412"/>
                    <a:gd name="T52" fmla="*/ 60 w 178"/>
                    <a:gd name="T53" fmla="*/ 64 h 412"/>
                    <a:gd name="T54" fmla="*/ 60 w 178"/>
                    <a:gd name="T55" fmla="*/ 64 h 412"/>
                    <a:gd name="T56" fmla="*/ 76 w 178"/>
                    <a:gd name="T57" fmla="*/ 44 h 412"/>
                    <a:gd name="T58" fmla="*/ 90 w 178"/>
                    <a:gd name="T59" fmla="*/ 28 h 412"/>
                    <a:gd name="T60" fmla="*/ 104 w 178"/>
                    <a:gd name="T61" fmla="*/ 14 h 412"/>
                    <a:gd name="T62" fmla="*/ 122 w 178"/>
                    <a:gd name="T63" fmla="*/ 0 h 412"/>
                    <a:gd name="T64" fmla="*/ 122 w 178"/>
                    <a:gd name="T65" fmla="*/ 0 h 412"/>
                    <a:gd name="T66" fmla="*/ 164 w 178"/>
                    <a:gd name="T67" fmla="*/ 2 h 412"/>
                    <a:gd name="T68" fmla="*/ 164 w 178"/>
                    <a:gd name="T69" fmla="*/ 2 h 412"/>
                    <a:gd name="T70" fmla="*/ 170 w 178"/>
                    <a:gd name="T71" fmla="*/ 6 h 412"/>
                    <a:gd name="T72" fmla="*/ 170 w 178"/>
                    <a:gd name="T73" fmla="*/ 6 h 412"/>
                    <a:gd name="T74" fmla="*/ 176 w 178"/>
                    <a:gd name="T75" fmla="*/ 30 h 412"/>
                    <a:gd name="T76" fmla="*/ 178 w 178"/>
                    <a:gd name="T77" fmla="*/ 44 h 412"/>
                    <a:gd name="T78" fmla="*/ 178 w 178"/>
                    <a:gd name="T79" fmla="*/ 58 h 412"/>
                    <a:gd name="T80" fmla="*/ 178 w 178"/>
                    <a:gd name="T81" fmla="*/ 58 h 412"/>
                    <a:gd name="T82" fmla="*/ 172 w 178"/>
                    <a:gd name="T83" fmla="*/ 72 h 412"/>
                    <a:gd name="T84" fmla="*/ 168 w 178"/>
                    <a:gd name="T85" fmla="*/ 86 h 412"/>
                    <a:gd name="T86" fmla="*/ 166 w 178"/>
                    <a:gd name="T87" fmla="*/ 102 h 412"/>
                    <a:gd name="T88" fmla="*/ 166 w 178"/>
                    <a:gd name="T89" fmla="*/ 118 h 412"/>
                    <a:gd name="T90" fmla="*/ 168 w 178"/>
                    <a:gd name="T91" fmla="*/ 154 h 412"/>
                    <a:gd name="T92" fmla="*/ 170 w 178"/>
                    <a:gd name="T93" fmla="*/ 188 h 412"/>
                    <a:gd name="T94" fmla="*/ 170 w 178"/>
                    <a:gd name="T95" fmla="*/ 188 h 412"/>
                    <a:gd name="T96" fmla="*/ 164 w 178"/>
                    <a:gd name="T97" fmla="*/ 202 h 412"/>
                    <a:gd name="T98" fmla="*/ 158 w 178"/>
                    <a:gd name="T99" fmla="*/ 218 h 412"/>
                    <a:gd name="T100" fmla="*/ 158 w 178"/>
                    <a:gd name="T101" fmla="*/ 218 h 412"/>
                    <a:gd name="T102" fmla="*/ 118 w 178"/>
                    <a:gd name="T103" fmla="*/ 304 h 412"/>
                    <a:gd name="T104" fmla="*/ 118 w 178"/>
                    <a:gd name="T105" fmla="*/ 304 h 412"/>
                    <a:gd name="T106" fmla="*/ 108 w 178"/>
                    <a:gd name="T107" fmla="*/ 398 h 412"/>
                    <a:gd name="T108" fmla="*/ 108 w 178"/>
                    <a:gd name="T109" fmla="*/ 398 h 412"/>
                    <a:gd name="T110" fmla="*/ 98 w 178"/>
                    <a:gd name="T111" fmla="*/ 408 h 412"/>
                    <a:gd name="T112" fmla="*/ 98 w 178"/>
                    <a:gd name="T113" fmla="*/ 408 h 412"/>
                    <a:gd name="T114" fmla="*/ 90 w 178"/>
                    <a:gd name="T115" fmla="*/ 410 h 412"/>
                    <a:gd name="T116" fmla="*/ 82 w 178"/>
                    <a:gd name="T117" fmla="*/ 412 h 412"/>
                    <a:gd name="T118" fmla="*/ 82 w 178"/>
                    <a:gd name="T119" fmla="*/ 412 h 4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78" h="412">
                      <a:moveTo>
                        <a:pt x="82" y="412"/>
                      </a:moveTo>
                      <a:lnTo>
                        <a:pt x="82" y="412"/>
                      </a:lnTo>
                      <a:lnTo>
                        <a:pt x="50" y="364"/>
                      </a:lnTo>
                      <a:lnTo>
                        <a:pt x="50" y="364"/>
                      </a:lnTo>
                      <a:lnTo>
                        <a:pt x="40" y="360"/>
                      </a:lnTo>
                      <a:lnTo>
                        <a:pt x="34" y="356"/>
                      </a:lnTo>
                      <a:lnTo>
                        <a:pt x="28" y="350"/>
                      </a:lnTo>
                      <a:lnTo>
                        <a:pt x="26" y="346"/>
                      </a:lnTo>
                      <a:lnTo>
                        <a:pt x="20" y="336"/>
                      </a:lnTo>
                      <a:lnTo>
                        <a:pt x="16" y="324"/>
                      </a:lnTo>
                      <a:lnTo>
                        <a:pt x="16" y="324"/>
                      </a:lnTo>
                      <a:lnTo>
                        <a:pt x="0" y="304"/>
                      </a:lnTo>
                      <a:lnTo>
                        <a:pt x="0" y="304"/>
                      </a:lnTo>
                      <a:lnTo>
                        <a:pt x="2" y="280"/>
                      </a:lnTo>
                      <a:lnTo>
                        <a:pt x="6" y="258"/>
                      </a:lnTo>
                      <a:lnTo>
                        <a:pt x="8" y="238"/>
                      </a:lnTo>
                      <a:lnTo>
                        <a:pt x="8" y="228"/>
                      </a:lnTo>
                      <a:lnTo>
                        <a:pt x="6" y="220"/>
                      </a:lnTo>
                      <a:lnTo>
                        <a:pt x="6" y="220"/>
                      </a:lnTo>
                      <a:lnTo>
                        <a:pt x="6" y="196"/>
                      </a:lnTo>
                      <a:lnTo>
                        <a:pt x="10" y="180"/>
                      </a:lnTo>
                      <a:lnTo>
                        <a:pt x="16" y="166"/>
                      </a:lnTo>
                      <a:lnTo>
                        <a:pt x="30" y="150"/>
                      </a:lnTo>
                      <a:lnTo>
                        <a:pt x="30" y="150"/>
                      </a:lnTo>
                      <a:lnTo>
                        <a:pt x="38" y="112"/>
                      </a:lnTo>
                      <a:lnTo>
                        <a:pt x="38" y="112"/>
                      </a:lnTo>
                      <a:lnTo>
                        <a:pt x="60" y="64"/>
                      </a:lnTo>
                      <a:lnTo>
                        <a:pt x="60" y="64"/>
                      </a:lnTo>
                      <a:lnTo>
                        <a:pt x="76" y="44"/>
                      </a:lnTo>
                      <a:lnTo>
                        <a:pt x="90" y="28"/>
                      </a:lnTo>
                      <a:lnTo>
                        <a:pt x="104" y="14"/>
                      </a:lnTo>
                      <a:lnTo>
                        <a:pt x="122" y="0"/>
                      </a:lnTo>
                      <a:lnTo>
                        <a:pt x="122" y="0"/>
                      </a:lnTo>
                      <a:lnTo>
                        <a:pt x="164" y="2"/>
                      </a:lnTo>
                      <a:lnTo>
                        <a:pt x="164" y="2"/>
                      </a:lnTo>
                      <a:lnTo>
                        <a:pt x="170" y="6"/>
                      </a:lnTo>
                      <a:lnTo>
                        <a:pt x="170" y="6"/>
                      </a:lnTo>
                      <a:lnTo>
                        <a:pt x="176" y="30"/>
                      </a:lnTo>
                      <a:lnTo>
                        <a:pt x="178" y="44"/>
                      </a:lnTo>
                      <a:lnTo>
                        <a:pt x="178" y="58"/>
                      </a:lnTo>
                      <a:lnTo>
                        <a:pt x="178" y="58"/>
                      </a:lnTo>
                      <a:lnTo>
                        <a:pt x="172" y="72"/>
                      </a:lnTo>
                      <a:lnTo>
                        <a:pt x="168" y="86"/>
                      </a:lnTo>
                      <a:lnTo>
                        <a:pt x="166" y="102"/>
                      </a:lnTo>
                      <a:lnTo>
                        <a:pt x="166" y="118"/>
                      </a:lnTo>
                      <a:lnTo>
                        <a:pt x="168" y="154"/>
                      </a:lnTo>
                      <a:lnTo>
                        <a:pt x="170" y="188"/>
                      </a:lnTo>
                      <a:lnTo>
                        <a:pt x="170" y="188"/>
                      </a:lnTo>
                      <a:lnTo>
                        <a:pt x="164" y="202"/>
                      </a:lnTo>
                      <a:lnTo>
                        <a:pt x="158" y="218"/>
                      </a:lnTo>
                      <a:lnTo>
                        <a:pt x="158" y="218"/>
                      </a:lnTo>
                      <a:lnTo>
                        <a:pt x="118" y="304"/>
                      </a:lnTo>
                      <a:lnTo>
                        <a:pt x="118" y="304"/>
                      </a:lnTo>
                      <a:lnTo>
                        <a:pt x="108" y="398"/>
                      </a:lnTo>
                      <a:lnTo>
                        <a:pt x="108" y="398"/>
                      </a:lnTo>
                      <a:lnTo>
                        <a:pt x="98" y="408"/>
                      </a:lnTo>
                      <a:lnTo>
                        <a:pt x="98" y="408"/>
                      </a:lnTo>
                      <a:lnTo>
                        <a:pt x="90" y="410"/>
                      </a:lnTo>
                      <a:lnTo>
                        <a:pt x="82" y="412"/>
                      </a:lnTo>
                      <a:lnTo>
                        <a:pt x="82" y="412"/>
                      </a:lnTo>
                      <a:close/>
                    </a:path>
                  </a:pathLst>
                </a:custGeom>
                <a:solidFill>
                  <a:srgbClr val="DCDDDD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04" name="Freeform 14"/>
                <p:cNvSpPr>
                  <a:spLocks/>
                </p:cNvSpPr>
                <p:nvPr/>
              </p:nvSpPr>
              <p:spPr bwMode="auto">
                <a:xfrm rot="175528">
                  <a:off x="4051212" y="3267878"/>
                  <a:ext cx="140518" cy="318634"/>
                </a:xfrm>
                <a:custGeom>
                  <a:avLst/>
                  <a:gdLst>
                    <a:gd name="T0" fmla="*/ 76 w 156"/>
                    <a:gd name="T1" fmla="*/ 390 h 390"/>
                    <a:gd name="T2" fmla="*/ 76 w 156"/>
                    <a:gd name="T3" fmla="*/ 390 h 390"/>
                    <a:gd name="T4" fmla="*/ 46 w 156"/>
                    <a:gd name="T5" fmla="*/ 344 h 390"/>
                    <a:gd name="T6" fmla="*/ 46 w 156"/>
                    <a:gd name="T7" fmla="*/ 344 h 390"/>
                    <a:gd name="T8" fmla="*/ 26 w 156"/>
                    <a:gd name="T9" fmla="*/ 338 h 390"/>
                    <a:gd name="T10" fmla="*/ 26 w 156"/>
                    <a:gd name="T11" fmla="*/ 338 h 390"/>
                    <a:gd name="T12" fmla="*/ 22 w 156"/>
                    <a:gd name="T13" fmla="*/ 324 h 390"/>
                    <a:gd name="T14" fmla="*/ 14 w 156"/>
                    <a:gd name="T15" fmla="*/ 310 h 390"/>
                    <a:gd name="T16" fmla="*/ 6 w 156"/>
                    <a:gd name="T17" fmla="*/ 300 h 390"/>
                    <a:gd name="T18" fmla="*/ 0 w 156"/>
                    <a:gd name="T19" fmla="*/ 294 h 390"/>
                    <a:gd name="T20" fmla="*/ 0 w 156"/>
                    <a:gd name="T21" fmla="*/ 294 h 390"/>
                    <a:gd name="T22" fmla="*/ 0 w 156"/>
                    <a:gd name="T23" fmla="*/ 272 h 390"/>
                    <a:gd name="T24" fmla="*/ 0 w 156"/>
                    <a:gd name="T25" fmla="*/ 272 h 390"/>
                    <a:gd name="T26" fmla="*/ 4 w 156"/>
                    <a:gd name="T27" fmla="*/ 242 h 390"/>
                    <a:gd name="T28" fmla="*/ 6 w 156"/>
                    <a:gd name="T29" fmla="*/ 230 h 390"/>
                    <a:gd name="T30" fmla="*/ 8 w 156"/>
                    <a:gd name="T31" fmla="*/ 216 h 390"/>
                    <a:gd name="T32" fmla="*/ 8 w 156"/>
                    <a:gd name="T33" fmla="*/ 216 h 390"/>
                    <a:gd name="T34" fmla="*/ 4 w 156"/>
                    <a:gd name="T35" fmla="*/ 202 h 390"/>
                    <a:gd name="T36" fmla="*/ 4 w 156"/>
                    <a:gd name="T37" fmla="*/ 192 h 390"/>
                    <a:gd name="T38" fmla="*/ 4 w 156"/>
                    <a:gd name="T39" fmla="*/ 182 h 390"/>
                    <a:gd name="T40" fmla="*/ 8 w 156"/>
                    <a:gd name="T41" fmla="*/ 174 h 390"/>
                    <a:gd name="T42" fmla="*/ 18 w 156"/>
                    <a:gd name="T43" fmla="*/ 158 h 390"/>
                    <a:gd name="T44" fmla="*/ 30 w 156"/>
                    <a:gd name="T45" fmla="*/ 142 h 390"/>
                    <a:gd name="T46" fmla="*/ 30 w 156"/>
                    <a:gd name="T47" fmla="*/ 142 h 390"/>
                    <a:gd name="T48" fmla="*/ 38 w 156"/>
                    <a:gd name="T49" fmla="*/ 108 h 390"/>
                    <a:gd name="T50" fmla="*/ 38 w 156"/>
                    <a:gd name="T51" fmla="*/ 108 h 390"/>
                    <a:gd name="T52" fmla="*/ 48 w 156"/>
                    <a:gd name="T53" fmla="*/ 84 h 390"/>
                    <a:gd name="T54" fmla="*/ 56 w 156"/>
                    <a:gd name="T55" fmla="*/ 64 h 390"/>
                    <a:gd name="T56" fmla="*/ 68 w 156"/>
                    <a:gd name="T57" fmla="*/ 46 h 390"/>
                    <a:gd name="T58" fmla="*/ 84 w 156"/>
                    <a:gd name="T59" fmla="*/ 28 h 390"/>
                    <a:gd name="T60" fmla="*/ 84 w 156"/>
                    <a:gd name="T61" fmla="*/ 28 h 390"/>
                    <a:gd name="T62" fmla="*/ 116 w 156"/>
                    <a:gd name="T63" fmla="*/ 2 h 390"/>
                    <a:gd name="T64" fmla="*/ 116 w 156"/>
                    <a:gd name="T65" fmla="*/ 2 h 390"/>
                    <a:gd name="T66" fmla="*/ 150 w 156"/>
                    <a:gd name="T67" fmla="*/ 0 h 390"/>
                    <a:gd name="T68" fmla="*/ 150 w 156"/>
                    <a:gd name="T69" fmla="*/ 0 h 390"/>
                    <a:gd name="T70" fmla="*/ 154 w 156"/>
                    <a:gd name="T71" fmla="*/ 18 h 390"/>
                    <a:gd name="T72" fmla="*/ 156 w 156"/>
                    <a:gd name="T73" fmla="*/ 32 h 390"/>
                    <a:gd name="T74" fmla="*/ 156 w 156"/>
                    <a:gd name="T75" fmla="*/ 44 h 390"/>
                    <a:gd name="T76" fmla="*/ 156 w 156"/>
                    <a:gd name="T77" fmla="*/ 44 h 390"/>
                    <a:gd name="T78" fmla="*/ 150 w 156"/>
                    <a:gd name="T79" fmla="*/ 56 h 390"/>
                    <a:gd name="T80" fmla="*/ 146 w 156"/>
                    <a:gd name="T81" fmla="*/ 70 h 390"/>
                    <a:gd name="T82" fmla="*/ 144 w 156"/>
                    <a:gd name="T83" fmla="*/ 86 h 390"/>
                    <a:gd name="T84" fmla="*/ 142 w 156"/>
                    <a:gd name="T85" fmla="*/ 102 h 390"/>
                    <a:gd name="T86" fmla="*/ 144 w 156"/>
                    <a:gd name="T87" fmla="*/ 138 h 390"/>
                    <a:gd name="T88" fmla="*/ 146 w 156"/>
                    <a:gd name="T89" fmla="*/ 174 h 390"/>
                    <a:gd name="T90" fmla="*/ 146 w 156"/>
                    <a:gd name="T91" fmla="*/ 174 h 390"/>
                    <a:gd name="T92" fmla="*/ 138 w 156"/>
                    <a:gd name="T93" fmla="*/ 196 h 390"/>
                    <a:gd name="T94" fmla="*/ 126 w 156"/>
                    <a:gd name="T95" fmla="*/ 222 h 390"/>
                    <a:gd name="T96" fmla="*/ 102 w 156"/>
                    <a:gd name="T97" fmla="*/ 270 h 390"/>
                    <a:gd name="T98" fmla="*/ 102 w 156"/>
                    <a:gd name="T99" fmla="*/ 270 h 390"/>
                    <a:gd name="T100" fmla="*/ 96 w 156"/>
                    <a:gd name="T101" fmla="*/ 290 h 390"/>
                    <a:gd name="T102" fmla="*/ 96 w 156"/>
                    <a:gd name="T103" fmla="*/ 290 h 390"/>
                    <a:gd name="T104" fmla="*/ 84 w 156"/>
                    <a:gd name="T105" fmla="*/ 382 h 390"/>
                    <a:gd name="T106" fmla="*/ 84 w 156"/>
                    <a:gd name="T107" fmla="*/ 382 h 390"/>
                    <a:gd name="T108" fmla="*/ 80 w 156"/>
                    <a:gd name="T109" fmla="*/ 386 h 390"/>
                    <a:gd name="T110" fmla="*/ 76 w 156"/>
                    <a:gd name="T111" fmla="*/ 390 h 390"/>
                    <a:gd name="T112" fmla="*/ 76 w 156"/>
                    <a:gd name="T113" fmla="*/ 39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56" h="390">
                      <a:moveTo>
                        <a:pt x="76" y="390"/>
                      </a:moveTo>
                      <a:lnTo>
                        <a:pt x="76" y="390"/>
                      </a:lnTo>
                      <a:lnTo>
                        <a:pt x="46" y="344"/>
                      </a:lnTo>
                      <a:lnTo>
                        <a:pt x="46" y="344"/>
                      </a:lnTo>
                      <a:lnTo>
                        <a:pt x="26" y="338"/>
                      </a:lnTo>
                      <a:lnTo>
                        <a:pt x="26" y="338"/>
                      </a:lnTo>
                      <a:lnTo>
                        <a:pt x="22" y="324"/>
                      </a:lnTo>
                      <a:lnTo>
                        <a:pt x="14" y="310"/>
                      </a:lnTo>
                      <a:lnTo>
                        <a:pt x="6" y="300"/>
                      </a:lnTo>
                      <a:lnTo>
                        <a:pt x="0" y="294"/>
                      </a:lnTo>
                      <a:lnTo>
                        <a:pt x="0" y="294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4" y="242"/>
                      </a:lnTo>
                      <a:lnTo>
                        <a:pt x="6" y="230"/>
                      </a:lnTo>
                      <a:lnTo>
                        <a:pt x="8" y="216"/>
                      </a:lnTo>
                      <a:lnTo>
                        <a:pt x="8" y="216"/>
                      </a:lnTo>
                      <a:lnTo>
                        <a:pt x="4" y="202"/>
                      </a:lnTo>
                      <a:lnTo>
                        <a:pt x="4" y="192"/>
                      </a:lnTo>
                      <a:lnTo>
                        <a:pt x="4" y="182"/>
                      </a:lnTo>
                      <a:lnTo>
                        <a:pt x="8" y="174"/>
                      </a:lnTo>
                      <a:lnTo>
                        <a:pt x="18" y="158"/>
                      </a:lnTo>
                      <a:lnTo>
                        <a:pt x="30" y="142"/>
                      </a:lnTo>
                      <a:lnTo>
                        <a:pt x="30" y="142"/>
                      </a:lnTo>
                      <a:lnTo>
                        <a:pt x="38" y="108"/>
                      </a:lnTo>
                      <a:lnTo>
                        <a:pt x="38" y="108"/>
                      </a:lnTo>
                      <a:lnTo>
                        <a:pt x="48" y="84"/>
                      </a:lnTo>
                      <a:lnTo>
                        <a:pt x="56" y="64"/>
                      </a:lnTo>
                      <a:lnTo>
                        <a:pt x="68" y="46"/>
                      </a:lnTo>
                      <a:lnTo>
                        <a:pt x="84" y="28"/>
                      </a:lnTo>
                      <a:lnTo>
                        <a:pt x="84" y="28"/>
                      </a:lnTo>
                      <a:lnTo>
                        <a:pt x="116" y="2"/>
                      </a:lnTo>
                      <a:lnTo>
                        <a:pt x="116" y="2"/>
                      </a:lnTo>
                      <a:lnTo>
                        <a:pt x="150" y="0"/>
                      </a:lnTo>
                      <a:lnTo>
                        <a:pt x="150" y="0"/>
                      </a:lnTo>
                      <a:lnTo>
                        <a:pt x="154" y="18"/>
                      </a:lnTo>
                      <a:lnTo>
                        <a:pt x="156" y="32"/>
                      </a:lnTo>
                      <a:lnTo>
                        <a:pt x="156" y="44"/>
                      </a:lnTo>
                      <a:lnTo>
                        <a:pt x="156" y="44"/>
                      </a:lnTo>
                      <a:lnTo>
                        <a:pt x="150" y="56"/>
                      </a:lnTo>
                      <a:lnTo>
                        <a:pt x="146" y="70"/>
                      </a:lnTo>
                      <a:lnTo>
                        <a:pt x="144" y="86"/>
                      </a:lnTo>
                      <a:lnTo>
                        <a:pt x="142" y="102"/>
                      </a:lnTo>
                      <a:lnTo>
                        <a:pt x="144" y="138"/>
                      </a:lnTo>
                      <a:lnTo>
                        <a:pt x="146" y="174"/>
                      </a:lnTo>
                      <a:lnTo>
                        <a:pt x="146" y="174"/>
                      </a:lnTo>
                      <a:lnTo>
                        <a:pt x="138" y="196"/>
                      </a:lnTo>
                      <a:lnTo>
                        <a:pt x="126" y="222"/>
                      </a:lnTo>
                      <a:lnTo>
                        <a:pt x="102" y="270"/>
                      </a:lnTo>
                      <a:lnTo>
                        <a:pt x="102" y="270"/>
                      </a:lnTo>
                      <a:lnTo>
                        <a:pt x="96" y="290"/>
                      </a:lnTo>
                      <a:lnTo>
                        <a:pt x="96" y="290"/>
                      </a:lnTo>
                      <a:lnTo>
                        <a:pt x="84" y="382"/>
                      </a:lnTo>
                      <a:lnTo>
                        <a:pt x="84" y="382"/>
                      </a:lnTo>
                      <a:lnTo>
                        <a:pt x="80" y="386"/>
                      </a:lnTo>
                      <a:lnTo>
                        <a:pt x="76" y="390"/>
                      </a:lnTo>
                      <a:lnTo>
                        <a:pt x="76" y="39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05" name="Freeform 15"/>
                <p:cNvSpPr>
                  <a:spLocks/>
                </p:cNvSpPr>
                <p:nvPr/>
              </p:nvSpPr>
              <p:spPr bwMode="auto">
                <a:xfrm rot="175528">
                  <a:off x="3667129" y="3003132"/>
                  <a:ext cx="372374" cy="438120"/>
                </a:xfrm>
                <a:custGeom>
                  <a:avLst/>
                  <a:gdLst>
                    <a:gd name="T0" fmla="*/ 136 w 414"/>
                    <a:gd name="T1" fmla="*/ 532 h 538"/>
                    <a:gd name="T2" fmla="*/ 122 w 414"/>
                    <a:gd name="T3" fmla="*/ 508 h 538"/>
                    <a:gd name="T4" fmla="*/ 116 w 414"/>
                    <a:gd name="T5" fmla="*/ 498 h 538"/>
                    <a:gd name="T6" fmla="*/ 58 w 414"/>
                    <a:gd name="T7" fmla="*/ 426 h 538"/>
                    <a:gd name="T8" fmla="*/ 12 w 414"/>
                    <a:gd name="T9" fmla="*/ 420 h 538"/>
                    <a:gd name="T10" fmla="*/ 0 w 414"/>
                    <a:gd name="T11" fmla="*/ 402 h 538"/>
                    <a:gd name="T12" fmla="*/ 6 w 414"/>
                    <a:gd name="T13" fmla="*/ 360 h 538"/>
                    <a:gd name="T14" fmla="*/ 10 w 414"/>
                    <a:gd name="T15" fmla="*/ 332 h 538"/>
                    <a:gd name="T16" fmla="*/ 8 w 414"/>
                    <a:gd name="T17" fmla="*/ 306 h 538"/>
                    <a:gd name="T18" fmla="*/ 44 w 414"/>
                    <a:gd name="T19" fmla="*/ 246 h 538"/>
                    <a:gd name="T20" fmla="*/ 42 w 414"/>
                    <a:gd name="T21" fmla="*/ 200 h 538"/>
                    <a:gd name="T22" fmla="*/ 46 w 414"/>
                    <a:gd name="T23" fmla="*/ 190 h 538"/>
                    <a:gd name="T24" fmla="*/ 74 w 414"/>
                    <a:gd name="T25" fmla="*/ 174 h 538"/>
                    <a:gd name="T26" fmla="*/ 102 w 414"/>
                    <a:gd name="T27" fmla="*/ 134 h 538"/>
                    <a:gd name="T28" fmla="*/ 102 w 414"/>
                    <a:gd name="T29" fmla="*/ 116 h 538"/>
                    <a:gd name="T30" fmla="*/ 92 w 414"/>
                    <a:gd name="T31" fmla="*/ 88 h 538"/>
                    <a:gd name="T32" fmla="*/ 104 w 414"/>
                    <a:gd name="T33" fmla="*/ 72 h 538"/>
                    <a:gd name="T34" fmla="*/ 132 w 414"/>
                    <a:gd name="T35" fmla="*/ 58 h 538"/>
                    <a:gd name="T36" fmla="*/ 172 w 414"/>
                    <a:gd name="T37" fmla="*/ 48 h 538"/>
                    <a:gd name="T38" fmla="*/ 190 w 414"/>
                    <a:gd name="T39" fmla="*/ 28 h 538"/>
                    <a:gd name="T40" fmla="*/ 204 w 414"/>
                    <a:gd name="T41" fmla="*/ 2 h 538"/>
                    <a:gd name="T42" fmla="*/ 224 w 414"/>
                    <a:gd name="T43" fmla="*/ 2 h 538"/>
                    <a:gd name="T44" fmla="*/ 236 w 414"/>
                    <a:gd name="T45" fmla="*/ 16 h 538"/>
                    <a:gd name="T46" fmla="*/ 250 w 414"/>
                    <a:gd name="T47" fmla="*/ 64 h 538"/>
                    <a:gd name="T48" fmla="*/ 280 w 414"/>
                    <a:gd name="T49" fmla="*/ 96 h 538"/>
                    <a:gd name="T50" fmla="*/ 336 w 414"/>
                    <a:gd name="T51" fmla="*/ 100 h 538"/>
                    <a:gd name="T52" fmla="*/ 366 w 414"/>
                    <a:gd name="T53" fmla="*/ 86 h 538"/>
                    <a:gd name="T54" fmla="*/ 404 w 414"/>
                    <a:gd name="T55" fmla="*/ 84 h 538"/>
                    <a:gd name="T56" fmla="*/ 398 w 414"/>
                    <a:gd name="T57" fmla="*/ 104 h 538"/>
                    <a:gd name="T58" fmla="*/ 384 w 414"/>
                    <a:gd name="T59" fmla="*/ 124 h 538"/>
                    <a:gd name="T60" fmla="*/ 362 w 414"/>
                    <a:gd name="T61" fmla="*/ 154 h 538"/>
                    <a:gd name="T62" fmla="*/ 330 w 414"/>
                    <a:gd name="T63" fmla="*/ 162 h 538"/>
                    <a:gd name="T64" fmla="*/ 328 w 414"/>
                    <a:gd name="T65" fmla="*/ 180 h 538"/>
                    <a:gd name="T66" fmla="*/ 348 w 414"/>
                    <a:gd name="T67" fmla="*/ 198 h 538"/>
                    <a:gd name="T68" fmla="*/ 350 w 414"/>
                    <a:gd name="T69" fmla="*/ 222 h 538"/>
                    <a:gd name="T70" fmla="*/ 348 w 414"/>
                    <a:gd name="T71" fmla="*/ 240 h 538"/>
                    <a:gd name="T72" fmla="*/ 340 w 414"/>
                    <a:gd name="T73" fmla="*/ 278 h 538"/>
                    <a:gd name="T74" fmla="*/ 346 w 414"/>
                    <a:gd name="T75" fmla="*/ 296 h 538"/>
                    <a:gd name="T76" fmla="*/ 356 w 414"/>
                    <a:gd name="T77" fmla="*/ 308 h 538"/>
                    <a:gd name="T78" fmla="*/ 350 w 414"/>
                    <a:gd name="T79" fmla="*/ 306 h 538"/>
                    <a:gd name="T80" fmla="*/ 318 w 414"/>
                    <a:gd name="T81" fmla="*/ 312 h 538"/>
                    <a:gd name="T82" fmla="*/ 318 w 414"/>
                    <a:gd name="T83" fmla="*/ 336 h 538"/>
                    <a:gd name="T84" fmla="*/ 296 w 414"/>
                    <a:gd name="T85" fmla="*/ 354 h 538"/>
                    <a:gd name="T86" fmla="*/ 288 w 414"/>
                    <a:gd name="T87" fmla="*/ 384 h 538"/>
                    <a:gd name="T88" fmla="*/ 268 w 414"/>
                    <a:gd name="T89" fmla="*/ 408 h 538"/>
                    <a:gd name="T90" fmla="*/ 228 w 414"/>
                    <a:gd name="T91" fmla="*/ 416 h 538"/>
                    <a:gd name="T92" fmla="*/ 240 w 414"/>
                    <a:gd name="T93" fmla="*/ 440 h 538"/>
                    <a:gd name="T94" fmla="*/ 218 w 414"/>
                    <a:gd name="T95" fmla="*/ 450 h 538"/>
                    <a:gd name="T96" fmla="*/ 184 w 414"/>
                    <a:gd name="T97" fmla="*/ 480 h 538"/>
                    <a:gd name="T98" fmla="*/ 166 w 414"/>
                    <a:gd name="T99" fmla="*/ 514 h 538"/>
                    <a:gd name="T100" fmla="*/ 150 w 414"/>
                    <a:gd name="T101" fmla="*/ 528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14" h="538">
                      <a:moveTo>
                        <a:pt x="136" y="538"/>
                      </a:moveTo>
                      <a:lnTo>
                        <a:pt x="136" y="538"/>
                      </a:lnTo>
                      <a:lnTo>
                        <a:pt x="136" y="532"/>
                      </a:lnTo>
                      <a:lnTo>
                        <a:pt x="134" y="526"/>
                      </a:lnTo>
                      <a:lnTo>
                        <a:pt x="128" y="516"/>
                      </a:lnTo>
                      <a:lnTo>
                        <a:pt x="122" y="508"/>
                      </a:lnTo>
                      <a:lnTo>
                        <a:pt x="116" y="504"/>
                      </a:lnTo>
                      <a:lnTo>
                        <a:pt x="116" y="504"/>
                      </a:lnTo>
                      <a:lnTo>
                        <a:pt x="116" y="498"/>
                      </a:lnTo>
                      <a:lnTo>
                        <a:pt x="116" y="498"/>
                      </a:lnTo>
                      <a:lnTo>
                        <a:pt x="58" y="426"/>
                      </a:lnTo>
                      <a:lnTo>
                        <a:pt x="58" y="426"/>
                      </a:lnTo>
                      <a:lnTo>
                        <a:pt x="40" y="422"/>
                      </a:lnTo>
                      <a:lnTo>
                        <a:pt x="26" y="420"/>
                      </a:lnTo>
                      <a:lnTo>
                        <a:pt x="12" y="420"/>
                      </a:lnTo>
                      <a:lnTo>
                        <a:pt x="2" y="418"/>
                      </a:lnTo>
                      <a:lnTo>
                        <a:pt x="2" y="418"/>
                      </a:lnTo>
                      <a:lnTo>
                        <a:pt x="0" y="402"/>
                      </a:lnTo>
                      <a:lnTo>
                        <a:pt x="0" y="386"/>
                      </a:lnTo>
                      <a:lnTo>
                        <a:pt x="6" y="360"/>
                      </a:lnTo>
                      <a:lnTo>
                        <a:pt x="6" y="360"/>
                      </a:lnTo>
                      <a:lnTo>
                        <a:pt x="8" y="352"/>
                      </a:lnTo>
                      <a:lnTo>
                        <a:pt x="10" y="346"/>
                      </a:lnTo>
                      <a:lnTo>
                        <a:pt x="10" y="332"/>
                      </a:lnTo>
                      <a:lnTo>
                        <a:pt x="10" y="318"/>
                      </a:lnTo>
                      <a:lnTo>
                        <a:pt x="8" y="306"/>
                      </a:lnTo>
                      <a:lnTo>
                        <a:pt x="8" y="306"/>
                      </a:lnTo>
                      <a:lnTo>
                        <a:pt x="40" y="270"/>
                      </a:lnTo>
                      <a:lnTo>
                        <a:pt x="40" y="270"/>
                      </a:lnTo>
                      <a:lnTo>
                        <a:pt x="44" y="246"/>
                      </a:lnTo>
                      <a:lnTo>
                        <a:pt x="44" y="246"/>
                      </a:lnTo>
                      <a:lnTo>
                        <a:pt x="42" y="214"/>
                      </a:lnTo>
                      <a:lnTo>
                        <a:pt x="42" y="200"/>
                      </a:lnTo>
                      <a:lnTo>
                        <a:pt x="44" y="194"/>
                      </a:lnTo>
                      <a:lnTo>
                        <a:pt x="46" y="190"/>
                      </a:lnTo>
                      <a:lnTo>
                        <a:pt x="46" y="190"/>
                      </a:lnTo>
                      <a:lnTo>
                        <a:pt x="60" y="182"/>
                      </a:lnTo>
                      <a:lnTo>
                        <a:pt x="74" y="174"/>
                      </a:lnTo>
                      <a:lnTo>
                        <a:pt x="74" y="174"/>
                      </a:lnTo>
                      <a:lnTo>
                        <a:pt x="94" y="152"/>
                      </a:lnTo>
                      <a:lnTo>
                        <a:pt x="94" y="152"/>
                      </a:lnTo>
                      <a:lnTo>
                        <a:pt x="102" y="134"/>
                      </a:lnTo>
                      <a:lnTo>
                        <a:pt x="102" y="134"/>
                      </a:lnTo>
                      <a:lnTo>
                        <a:pt x="102" y="116"/>
                      </a:lnTo>
                      <a:lnTo>
                        <a:pt x="102" y="116"/>
                      </a:lnTo>
                      <a:lnTo>
                        <a:pt x="96" y="104"/>
                      </a:lnTo>
                      <a:lnTo>
                        <a:pt x="94" y="94"/>
                      </a:lnTo>
                      <a:lnTo>
                        <a:pt x="92" y="88"/>
                      </a:lnTo>
                      <a:lnTo>
                        <a:pt x="94" y="82"/>
                      </a:lnTo>
                      <a:lnTo>
                        <a:pt x="98" y="76"/>
                      </a:lnTo>
                      <a:lnTo>
                        <a:pt x="104" y="72"/>
                      </a:lnTo>
                      <a:lnTo>
                        <a:pt x="120" y="60"/>
                      </a:lnTo>
                      <a:lnTo>
                        <a:pt x="120" y="60"/>
                      </a:lnTo>
                      <a:lnTo>
                        <a:pt x="132" y="58"/>
                      </a:lnTo>
                      <a:lnTo>
                        <a:pt x="144" y="56"/>
                      </a:lnTo>
                      <a:lnTo>
                        <a:pt x="158" y="54"/>
                      </a:lnTo>
                      <a:lnTo>
                        <a:pt x="172" y="48"/>
                      </a:lnTo>
                      <a:lnTo>
                        <a:pt x="172" y="48"/>
                      </a:lnTo>
                      <a:lnTo>
                        <a:pt x="182" y="40"/>
                      </a:lnTo>
                      <a:lnTo>
                        <a:pt x="190" y="28"/>
                      </a:lnTo>
                      <a:lnTo>
                        <a:pt x="198" y="14"/>
                      </a:lnTo>
                      <a:lnTo>
                        <a:pt x="204" y="2"/>
                      </a:lnTo>
                      <a:lnTo>
                        <a:pt x="204" y="2"/>
                      </a:lnTo>
                      <a:lnTo>
                        <a:pt x="210" y="0"/>
                      </a:lnTo>
                      <a:lnTo>
                        <a:pt x="216" y="0"/>
                      </a:lnTo>
                      <a:lnTo>
                        <a:pt x="224" y="2"/>
                      </a:lnTo>
                      <a:lnTo>
                        <a:pt x="232" y="6"/>
                      </a:lnTo>
                      <a:lnTo>
                        <a:pt x="232" y="6"/>
                      </a:lnTo>
                      <a:lnTo>
                        <a:pt x="236" y="16"/>
                      </a:lnTo>
                      <a:lnTo>
                        <a:pt x="238" y="28"/>
                      </a:lnTo>
                      <a:lnTo>
                        <a:pt x="246" y="52"/>
                      </a:lnTo>
                      <a:lnTo>
                        <a:pt x="250" y="64"/>
                      </a:lnTo>
                      <a:lnTo>
                        <a:pt x="258" y="76"/>
                      </a:lnTo>
                      <a:lnTo>
                        <a:pt x="266" y="86"/>
                      </a:lnTo>
                      <a:lnTo>
                        <a:pt x="280" y="96"/>
                      </a:lnTo>
                      <a:lnTo>
                        <a:pt x="280" y="96"/>
                      </a:lnTo>
                      <a:lnTo>
                        <a:pt x="336" y="100"/>
                      </a:lnTo>
                      <a:lnTo>
                        <a:pt x="336" y="100"/>
                      </a:lnTo>
                      <a:lnTo>
                        <a:pt x="342" y="94"/>
                      </a:lnTo>
                      <a:lnTo>
                        <a:pt x="350" y="92"/>
                      </a:lnTo>
                      <a:lnTo>
                        <a:pt x="366" y="86"/>
                      </a:lnTo>
                      <a:lnTo>
                        <a:pt x="386" y="86"/>
                      </a:lnTo>
                      <a:lnTo>
                        <a:pt x="404" y="84"/>
                      </a:lnTo>
                      <a:lnTo>
                        <a:pt x="404" y="84"/>
                      </a:lnTo>
                      <a:lnTo>
                        <a:pt x="414" y="90"/>
                      </a:lnTo>
                      <a:lnTo>
                        <a:pt x="414" y="90"/>
                      </a:lnTo>
                      <a:lnTo>
                        <a:pt x="398" y="104"/>
                      </a:lnTo>
                      <a:lnTo>
                        <a:pt x="392" y="112"/>
                      </a:lnTo>
                      <a:lnTo>
                        <a:pt x="384" y="124"/>
                      </a:lnTo>
                      <a:lnTo>
                        <a:pt x="384" y="124"/>
                      </a:lnTo>
                      <a:lnTo>
                        <a:pt x="382" y="156"/>
                      </a:lnTo>
                      <a:lnTo>
                        <a:pt x="382" y="156"/>
                      </a:lnTo>
                      <a:lnTo>
                        <a:pt x="362" y="154"/>
                      </a:lnTo>
                      <a:lnTo>
                        <a:pt x="342" y="154"/>
                      </a:lnTo>
                      <a:lnTo>
                        <a:pt x="336" y="158"/>
                      </a:lnTo>
                      <a:lnTo>
                        <a:pt x="330" y="162"/>
                      </a:lnTo>
                      <a:lnTo>
                        <a:pt x="326" y="168"/>
                      </a:lnTo>
                      <a:lnTo>
                        <a:pt x="328" y="180"/>
                      </a:lnTo>
                      <a:lnTo>
                        <a:pt x="328" y="180"/>
                      </a:lnTo>
                      <a:lnTo>
                        <a:pt x="338" y="186"/>
                      </a:lnTo>
                      <a:lnTo>
                        <a:pt x="348" y="198"/>
                      </a:lnTo>
                      <a:lnTo>
                        <a:pt x="348" y="198"/>
                      </a:lnTo>
                      <a:lnTo>
                        <a:pt x="364" y="208"/>
                      </a:lnTo>
                      <a:lnTo>
                        <a:pt x="364" y="208"/>
                      </a:lnTo>
                      <a:lnTo>
                        <a:pt x="350" y="222"/>
                      </a:lnTo>
                      <a:lnTo>
                        <a:pt x="350" y="222"/>
                      </a:lnTo>
                      <a:lnTo>
                        <a:pt x="350" y="230"/>
                      </a:lnTo>
                      <a:lnTo>
                        <a:pt x="348" y="240"/>
                      </a:lnTo>
                      <a:lnTo>
                        <a:pt x="342" y="258"/>
                      </a:lnTo>
                      <a:lnTo>
                        <a:pt x="342" y="268"/>
                      </a:lnTo>
                      <a:lnTo>
                        <a:pt x="340" y="278"/>
                      </a:lnTo>
                      <a:lnTo>
                        <a:pt x="342" y="286"/>
                      </a:lnTo>
                      <a:lnTo>
                        <a:pt x="346" y="296"/>
                      </a:lnTo>
                      <a:lnTo>
                        <a:pt x="346" y="296"/>
                      </a:lnTo>
                      <a:lnTo>
                        <a:pt x="356" y="304"/>
                      </a:lnTo>
                      <a:lnTo>
                        <a:pt x="356" y="304"/>
                      </a:lnTo>
                      <a:lnTo>
                        <a:pt x="356" y="308"/>
                      </a:lnTo>
                      <a:lnTo>
                        <a:pt x="356" y="308"/>
                      </a:lnTo>
                      <a:lnTo>
                        <a:pt x="350" y="306"/>
                      </a:lnTo>
                      <a:lnTo>
                        <a:pt x="350" y="306"/>
                      </a:lnTo>
                      <a:lnTo>
                        <a:pt x="322" y="306"/>
                      </a:lnTo>
                      <a:lnTo>
                        <a:pt x="322" y="306"/>
                      </a:lnTo>
                      <a:lnTo>
                        <a:pt x="318" y="312"/>
                      </a:lnTo>
                      <a:lnTo>
                        <a:pt x="318" y="318"/>
                      </a:lnTo>
                      <a:lnTo>
                        <a:pt x="320" y="324"/>
                      </a:lnTo>
                      <a:lnTo>
                        <a:pt x="318" y="336"/>
                      </a:lnTo>
                      <a:lnTo>
                        <a:pt x="318" y="336"/>
                      </a:lnTo>
                      <a:lnTo>
                        <a:pt x="304" y="346"/>
                      </a:lnTo>
                      <a:lnTo>
                        <a:pt x="296" y="354"/>
                      </a:lnTo>
                      <a:lnTo>
                        <a:pt x="292" y="364"/>
                      </a:lnTo>
                      <a:lnTo>
                        <a:pt x="288" y="384"/>
                      </a:lnTo>
                      <a:lnTo>
                        <a:pt x="288" y="384"/>
                      </a:lnTo>
                      <a:lnTo>
                        <a:pt x="278" y="396"/>
                      </a:lnTo>
                      <a:lnTo>
                        <a:pt x="268" y="408"/>
                      </a:lnTo>
                      <a:lnTo>
                        <a:pt x="268" y="408"/>
                      </a:lnTo>
                      <a:lnTo>
                        <a:pt x="232" y="410"/>
                      </a:lnTo>
                      <a:lnTo>
                        <a:pt x="232" y="410"/>
                      </a:lnTo>
                      <a:lnTo>
                        <a:pt x="228" y="416"/>
                      </a:lnTo>
                      <a:lnTo>
                        <a:pt x="228" y="422"/>
                      </a:lnTo>
                      <a:lnTo>
                        <a:pt x="230" y="430"/>
                      </a:lnTo>
                      <a:lnTo>
                        <a:pt x="240" y="440"/>
                      </a:lnTo>
                      <a:lnTo>
                        <a:pt x="240" y="440"/>
                      </a:lnTo>
                      <a:lnTo>
                        <a:pt x="228" y="444"/>
                      </a:lnTo>
                      <a:lnTo>
                        <a:pt x="218" y="450"/>
                      </a:lnTo>
                      <a:lnTo>
                        <a:pt x="208" y="456"/>
                      </a:lnTo>
                      <a:lnTo>
                        <a:pt x="200" y="464"/>
                      </a:lnTo>
                      <a:lnTo>
                        <a:pt x="184" y="480"/>
                      </a:lnTo>
                      <a:lnTo>
                        <a:pt x="168" y="500"/>
                      </a:lnTo>
                      <a:lnTo>
                        <a:pt x="168" y="500"/>
                      </a:lnTo>
                      <a:lnTo>
                        <a:pt x="166" y="514"/>
                      </a:lnTo>
                      <a:lnTo>
                        <a:pt x="166" y="514"/>
                      </a:lnTo>
                      <a:lnTo>
                        <a:pt x="158" y="522"/>
                      </a:lnTo>
                      <a:lnTo>
                        <a:pt x="150" y="528"/>
                      </a:lnTo>
                      <a:lnTo>
                        <a:pt x="136" y="538"/>
                      </a:lnTo>
                      <a:lnTo>
                        <a:pt x="136" y="538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06" name="Freeform 16"/>
                <p:cNvSpPr>
                  <a:spLocks/>
                </p:cNvSpPr>
                <p:nvPr/>
              </p:nvSpPr>
              <p:spPr bwMode="auto">
                <a:xfrm rot="175528">
                  <a:off x="2524247" y="2904731"/>
                  <a:ext cx="545680" cy="433435"/>
                </a:xfrm>
                <a:custGeom>
                  <a:avLst/>
                  <a:gdLst>
                    <a:gd name="T0" fmla="*/ 210 w 606"/>
                    <a:gd name="T1" fmla="*/ 516 h 532"/>
                    <a:gd name="T2" fmla="*/ 172 w 606"/>
                    <a:gd name="T3" fmla="*/ 494 h 532"/>
                    <a:gd name="T4" fmla="*/ 126 w 606"/>
                    <a:gd name="T5" fmla="*/ 498 h 532"/>
                    <a:gd name="T6" fmla="*/ 96 w 606"/>
                    <a:gd name="T7" fmla="*/ 530 h 532"/>
                    <a:gd name="T8" fmla="*/ 104 w 606"/>
                    <a:gd name="T9" fmla="*/ 494 h 532"/>
                    <a:gd name="T10" fmla="*/ 62 w 606"/>
                    <a:gd name="T11" fmla="*/ 432 h 532"/>
                    <a:gd name="T12" fmla="*/ 84 w 606"/>
                    <a:gd name="T13" fmla="*/ 356 h 532"/>
                    <a:gd name="T14" fmla="*/ 88 w 606"/>
                    <a:gd name="T15" fmla="*/ 336 h 532"/>
                    <a:gd name="T16" fmla="*/ 70 w 606"/>
                    <a:gd name="T17" fmla="*/ 304 h 532"/>
                    <a:gd name="T18" fmla="*/ 20 w 606"/>
                    <a:gd name="T19" fmla="*/ 314 h 532"/>
                    <a:gd name="T20" fmla="*/ 6 w 606"/>
                    <a:gd name="T21" fmla="*/ 302 h 532"/>
                    <a:gd name="T22" fmla="*/ 0 w 606"/>
                    <a:gd name="T23" fmla="*/ 278 h 532"/>
                    <a:gd name="T24" fmla="*/ 10 w 606"/>
                    <a:gd name="T25" fmla="*/ 240 h 532"/>
                    <a:gd name="T26" fmla="*/ 60 w 606"/>
                    <a:gd name="T27" fmla="*/ 218 h 532"/>
                    <a:gd name="T28" fmla="*/ 90 w 606"/>
                    <a:gd name="T29" fmla="*/ 226 h 532"/>
                    <a:gd name="T30" fmla="*/ 134 w 606"/>
                    <a:gd name="T31" fmla="*/ 234 h 532"/>
                    <a:gd name="T32" fmla="*/ 158 w 606"/>
                    <a:gd name="T33" fmla="*/ 214 h 532"/>
                    <a:gd name="T34" fmla="*/ 174 w 606"/>
                    <a:gd name="T35" fmla="*/ 194 h 532"/>
                    <a:gd name="T36" fmla="*/ 252 w 606"/>
                    <a:gd name="T37" fmla="*/ 204 h 532"/>
                    <a:gd name="T38" fmla="*/ 264 w 606"/>
                    <a:gd name="T39" fmla="*/ 182 h 532"/>
                    <a:gd name="T40" fmla="*/ 266 w 606"/>
                    <a:gd name="T41" fmla="*/ 146 h 532"/>
                    <a:gd name="T42" fmla="*/ 196 w 606"/>
                    <a:gd name="T43" fmla="*/ 108 h 532"/>
                    <a:gd name="T44" fmla="*/ 192 w 606"/>
                    <a:gd name="T45" fmla="*/ 88 h 532"/>
                    <a:gd name="T46" fmla="*/ 216 w 606"/>
                    <a:gd name="T47" fmla="*/ 78 h 532"/>
                    <a:gd name="T48" fmla="*/ 278 w 606"/>
                    <a:gd name="T49" fmla="*/ 102 h 532"/>
                    <a:gd name="T50" fmla="*/ 326 w 606"/>
                    <a:gd name="T51" fmla="*/ 88 h 532"/>
                    <a:gd name="T52" fmla="*/ 378 w 606"/>
                    <a:gd name="T53" fmla="*/ 44 h 532"/>
                    <a:gd name="T54" fmla="*/ 390 w 606"/>
                    <a:gd name="T55" fmla="*/ 14 h 532"/>
                    <a:gd name="T56" fmla="*/ 414 w 606"/>
                    <a:gd name="T57" fmla="*/ 0 h 532"/>
                    <a:gd name="T58" fmla="*/ 444 w 606"/>
                    <a:gd name="T59" fmla="*/ 10 h 532"/>
                    <a:gd name="T60" fmla="*/ 468 w 606"/>
                    <a:gd name="T61" fmla="*/ 66 h 532"/>
                    <a:gd name="T62" fmla="*/ 526 w 606"/>
                    <a:gd name="T63" fmla="*/ 130 h 532"/>
                    <a:gd name="T64" fmla="*/ 562 w 606"/>
                    <a:gd name="T65" fmla="*/ 154 h 532"/>
                    <a:gd name="T66" fmla="*/ 564 w 606"/>
                    <a:gd name="T67" fmla="*/ 196 h 532"/>
                    <a:gd name="T68" fmla="*/ 534 w 606"/>
                    <a:gd name="T69" fmla="*/ 216 h 532"/>
                    <a:gd name="T70" fmla="*/ 506 w 606"/>
                    <a:gd name="T71" fmla="*/ 246 h 532"/>
                    <a:gd name="T72" fmla="*/ 532 w 606"/>
                    <a:gd name="T73" fmla="*/ 258 h 532"/>
                    <a:gd name="T74" fmla="*/ 568 w 606"/>
                    <a:gd name="T75" fmla="*/ 326 h 532"/>
                    <a:gd name="T76" fmla="*/ 592 w 606"/>
                    <a:gd name="T77" fmla="*/ 356 h 532"/>
                    <a:gd name="T78" fmla="*/ 590 w 606"/>
                    <a:gd name="T79" fmla="*/ 380 h 532"/>
                    <a:gd name="T80" fmla="*/ 546 w 606"/>
                    <a:gd name="T81" fmla="*/ 408 h 532"/>
                    <a:gd name="T82" fmla="*/ 482 w 606"/>
                    <a:gd name="T83" fmla="*/ 460 h 532"/>
                    <a:gd name="T84" fmla="*/ 434 w 606"/>
                    <a:gd name="T85" fmla="*/ 472 h 532"/>
                    <a:gd name="T86" fmla="*/ 392 w 606"/>
                    <a:gd name="T87" fmla="*/ 456 h 532"/>
                    <a:gd name="T88" fmla="*/ 358 w 606"/>
                    <a:gd name="T89" fmla="*/ 436 h 532"/>
                    <a:gd name="T90" fmla="*/ 332 w 606"/>
                    <a:gd name="T91" fmla="*/ 442 h 532"/>
                    <a:gd name="T92" fmla="*/ 302 w 606"/>
                    <a:gd name="T93" fmla="*/ 492 h 532"/>
                    <a:gd name="T94" fmla="*/ 266 w 606"/>
                    <a:gd name="T95" fmla="*/ 528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606" h="532">
                      <a:moveTo>
                        <a:pt x="240" y="532"/>
                      </a:moveTo>
                      <a:lnTo>
                        <a:pt x="240" y="532"/>
                      </a:lnTo>
                      <a:lnTo>
                        <a:pt x="222" y="524"/>
                      </a:lnTo>
                      <a:lnTo>
                        <a:pt x="210" y="516"/>
                      </a:lnTo>
                      <a:lnTo>
                        <a:pt x="202" y="508"/>
                      </a:lnTo>
                      <a:lnTo>
                        <a:pt x="194" y="502"/>
                      </a:lnTo>
                      <a:lnTo>
                        <a:pt x="194" y="502"/>
                      </a:lnTo>
                      <a:lnTo>
                        <a:pt x="172" y="494"/>
                      </a:lnTo>
                      <a:lnTo>
                        <a:pt x="172" y="494"/>
                      </a:lnTo>
                      <a:lnTo>
                        <a:pt x="152" y="494"/>
                      </a:lnTo>
                      <a:lnTo>
                        <a:pt x="138" y="494"/>
                      </a:lnTo>
                      <a:lnTo>
                        <a:pt x="126" y="498"/>
                      </a:lnTo>
                      <a:lnTo>
                        <a:pt x="112" y="508"/>
                      </a:lnTo>
                      <a:lnTo>
                        <a:pt x="112" y="508"/>
                      </a:lnTo>
                      <a:lnTo>
                        <a:pt x="96" y="530"/>
                      </a:lnTo>
                      <a:lnTo>
                        <a:pt x="96" y="530"/>
                      </a:lnTo>
                      <a:lnTo>
                        <a:pt x="96" y="518"/>
                      </a:lnTo>
                      <a:lnTo>
                        <a:pt x="98" y="508"/>
                      </a:lnTo>
                      <a:lnTo>
                        <a:pt x="104" y="494"/>
                      </a:lnTo>
                      <a:lnTo>
                        <a:pt x="104" y="494"/>
                      </a:lnTo>
                      <a:lnTo>
                        <a:pt x="106" y="452"/>
                      </a:lnTo>
                      <a:lnTo>
                        <a:pt x="106" y="452"/>
                      </a:lnTo>
                      <a:lnTo>
                        <a:pt x="62" y="432"/>
                      </a:lnTo>
                      <a:lnTo>
                        <a:pt x="62" y="432"/>
                      </a:lnTo>
                      <a:lnTo>
                        <a:pt x="64" y="420"/>
                      </a:lnTo>
                      <a:lnTo>
                        <a:pt x="68" y="410"/>
                      </a:lnTo>
                      <a:lnTo>
                        <a:pt x="68" y="410"/>
                      </a:lnTo>
                      <a:lnTo>
                        <a:pt x="84" y="356"/>
                      </a:lnTo>
                      <a:lnTo>
                        <a:pt x="84" y="356"/>
                      </a:lnTo>
                      <a:lnTo>
                        <a:pt x="88" y="352"/>
                      </a:lnTo>
                      <a:lnTo>
                        <a:pt x="88" y="346"/>
                      </a:lnTo>
                      <a:lnTo>
                        <a:pt x="88" y="336"/>
                      </a:lnTo>
                      <a:lnTo>
                        <a:pt x="84" y="320"/>
                      </a:lnTo>
                      <a:lnTo>
                        <a:pt x="84" y="320"/>
                      </a:lnTo>
                      <a:lnTo>
                        <a:pt x="70" y="304"/>
                      </a:lnTo>
                      <a:lnTo>
                        <a:pt x="70" y="304"/>
                      </a:lnTo>
                      <a:lnTo>
                        <a:pt x="58" y="306"/>
                      </a:lnTo>
                      <a:lnTo>
                        <a:pt x="46" y="308"/>
                      </a:lnTo>
                      <a:lnTo>
                        <a:pt x="20" y="314"/>
                      </a:lnTo>
                      <a:lnTo>
                        <a:pt x="20" y="314"/>
                      </a:lnTo>
                      <a:lnTo>
                        <a:pt x="14" y="314"/>
                      </a:lnTo>
                      <a:lnTo>
                        <a:pt x="10" y="310"/>
                      </a:lnTo>
                      <a:lnTo>
                        <a:pt x="8" y="308"/>
                      </a:lnTo>
                      <a:lnTo>
                        <a:pt x="6" y="302"/>
                      </a:lnTo>
                      <a:lnTo>
                        <a:pt x="6" y="294"/>
                      </a:lnTo>
                      <a:lnTo>
                        <a:pt x="6" y="290"/>
                      </a:lnTo>
                      <a:lnTo>
                        <a:pt x="6" y="290"/>
                      </a:lnTo>
                      <a:lnTo>
                        <a:pt x="0" y="278"/>
                      </a:lnTo>
                      <a:lnTo>
                        <a:pt x="0" y="278"/>
                      </a:lnTo>
                      <a:lnTo>
                        <a:pt x="2" y="262"/>
                      </a:lnTo>
                      <a:lnTo>
                        <a:pt x="4" y="250"/>
                      </a:lnTo>
                      <a:lnTo>
                        <a:pt x="10" y="240"/>
                      </a:lnTo>
                      <a:lnTo>
                        <a:pt x="16" y="234"/>
                      </a:lnTo>
                      <a:lnTo>
                        <a:pt x="24" y="228"/>
                      </a:lnTo>
                      <a:lnTo>
                        <a:pt x="34" y="224"/>
                      </a:lnTo>
                      <a:lnTo>
                        <a:pt x="60" y="218"/>
                      </a:lnTo>
                      <a:lnTo>
                        <a:pt x="60" y="218"/>
                      </a:lnTo>
                      <a:lnTo>
                        <a:pt x="74" y="218"/>
                      </a:lnTo>
                      <a:lnTo>
                        <a:pt x="74" y="218"/>
                      </a:lnTo>
                      <a:lnTo>
                        <a:pt x="90" y="226"/>
                      </a:lnTo>
                      <a:lnTo>
                        <a:pt x="106" y="232"/>
                      </a:lnTo>
                      <a:lnTo>
                        <a:pt x="114" y="234"/>
                      </a:lnTo>
                      <a:lnTo>
                        <a:pt x="124" y="236"/>
                      </a:lnTo>
                      <a:lnTo>
                        <a:pt x="134" y="234"/>
                      </a:lnTo>
                      <a:lnTo>
                        <a:pt x="144" y="230"/>
                      </a:lnTo>
                      <a:lnTo>
                        <a:pt x="144" y="230"/>
                      </a:lnTo>
                      <a:lnTo>
                        <a:pt x="158" y="214"/>
                      </a:lnTo>
                      <a:lnTo>
                        <a:pt x="158" y="214"/>
                      </a:lnTo>
                      <a:lnTo>
                        <a:pt x="164" y="196"/>
                      </a:lnTo>
                      <a:lnTo>
                        <a:pt x="164" y="196"/>
                      </a:lnTo>
                      <a:lnTo>
                        <a:pt x="174" y="194"/>
                      </a:lnTo>
                      <a:lnTo>
                        <a:pt x="174" y="194"/>
                      </a:lnTo>
                      <a:lnTo>
                        <a:pt x="178" y="198"/>
                      </a:lnTo>
                      <a:lnTo>
                        <a:pt x="186" y="200"/>
                      </a:lnTo>
                      <a:lnTo>
                        <a:pt x="206" y="202"/>
                      </a:lnTo>
                      <a:lnTo>
                        <a:pt x="252" y="204"/>
                      </a:lnTo>
                      <a:lnTo>
                        <a:pt x="252" y="204"/>
                      </a:lnTo>
                      <a:lnTo>
                        <a:pt x="258" y="196"/>
                      </a:lnTo>
                      <a:lnTo>
                        <a:pt x="262" y="190"/>
                      </a:lnTo>
                      <a:lnTo>
                        <a:pt x="264" y="182"/>
                      </a:lnTo>
                      <a:lnTo>
                        <a:pt x="266" y="174"/>
                      </a:lnTo>
                      <a:lnTo>
                        <a:pt x="266" y="160"/>
                      </a:lnTo>
                      <a:lnTo>
                        <a:pt x="266" y="146"/>
                      </a:lnTo>
                      <a:lnTo>
                        <a:pt x="266" y="146"/>
                      </a:lnTo>
                      <a:lnTo>
                        <a:pt x="256" y="136"/>
                      </a:lnTo>
                      <a:lnTo>
                        <a:pt x="248" y="130"/>
                      </a:lnTo>
                      <a:lnTo>
                        <a:pt x="230" y="120"/>
                      </a:lnTo>
                      <a:lnTo>
                        <a:pt x="196" y="108"/>
                      </a:lnTo>
                      <a:lnTo>
                        <a:pt x="196" y="108"/>
                      </a:lnTo>
                      <a:lnTo>
                        <a:pt x="194" y="100"/>
                      </a:lnTo>
                      <a:lnTo>
                        <a:pt x="192" y="94"/>
                      </a:lnTo>
                      <a:lnTo>
                        <a:pt x="192" y="88"/>
                      </a:lnTo>
                      <a:lnTo>
                        <a:pt x="194" y="84"/>
                      </a:lnTo>
                      <a:lnTo>
                        <a:pt x="198" y="82"/>
                      </a:lnTo>
                      <a:lnTo>
                        <a:pt x="202" y="80"/>
                      </a:lnTo>
                      <a:lnTo>
                        <a:pt x="216" y="78"/>
                      </a:lnTo>
                      <a:lnTo>
                        <a:pt x="216" y="78"/>
                      </a:lnTo>
                      <a:lnTo>
                        <a:pt x="238" y="94"/>
                      </a:lnTo>
                      <a:lnTo>
                        <a:pt x="238" y="94"/>
                      </a:lnTo>
                      <a:lnTo>
                        <a:pt x="278" y="102"/>
                      </a:lnTo>
                      <a:lnTo>
                        <a:pt x="278" y="102"/>
                      </a:lnTo>
                      <a:lnTo>
                        <a:pt x="294" y="100"/>
                      </a:lnTo>
                      <a:lnTo>
                        <a:pt x="310" y="96"/>
                      </a:lnTo>
                      <a:lnTo>
                        <a:pt x="326" y="88"/>
                      </a:lnTo>
                      <a:lnTo>
                        <a:pt x="342" y="80"/>
                      </a:lnTo>
                      <a:lnTo>
                        <a:pt x="356" y="68"/>
                      </a:lnTo>
                      <a:lnTo>
                        <a:pt x="368" y="56"/>
                      </a:lnTo>
                      <a:lnTo>
                        <a:pt x="378" y="44"/>
                      </a:lnTo>
                      <a:lnTo>
                        <a:pt x="386" y="30"/>
                      </a:lnTo>
                      <a:lnTo>
                        <a:pt x="386" y="30"/>
                      </a:lnTo>
                      <a:lnTo>
                        <a:pt x="388" y="22"/>
                      </a:lnTo>
                      <a:lnTo>
                        <a:pt x="390" y="14"/>
                      </a:lnTo>
                      <a:lnTo>
                        <a:pt x="394" y="8"/>
                      </a:lnTo>
                      <a:lnTo>
                        <a:pt x="400" y="4"/>
                      </a:lnTo>
                      <a:lnTo>
                        <a:pt x="406" y="2"/>
                      </a:lnTo>
                      <a:lnTo>
                        <a:pt x="414" y="0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438" y="4"/>
                      </a:lnTo>
                      <a:lnTo>
                        <a:pt x="444" y="10"/>
                      </a:lnTo>
                      <a:lnTo>
                        <a:pt x="450" y="16"/>
                      </a:lnTo>
                      <a:lnTo>
                        <a:pt x="456" y="24"/>
                      </a:lnTo>
                      <a:lnTo>
                        <a:pt x="464" y="44"/>
                      </a:lnTo>
                      <a:lnTo>
                        <a:pt x="468" y="66"/>
                      </a:lnTo>
                      <a:lnTo>
                        <a:pt x="468" y="66"/>
                      </a:lnTo>
                      <a:lnTo>
                        <a:pt x="494" y="98"/>
                      </a:lnTo>
                      <a:lnTo>
                        <a:pt x="508" y="114"/>
                      </a:lnTo>
                      <a:lnTo>
                        <a:pt x="526" y="130"/>
                      </a:lnTo>
                      <a:lnTo>
                        <a:pt x="526" y="130"/>
                      </a:lnTo>
                      <a:lnTo>
                        <a:pt x="558" y="142"/>
                      </a:lnTo>
                      <a:lnTo>
                        <a:pt x="558" y="142"/>
                      </a:lnTo>
                      <a:lnTo>
                        <a:pt x="562" y="154"/>
                      </a:lnTo>
                      <a:lnTo>
                        <a:pt x="566" y="170"/>
                      </a:lnTo>
                      <a:lnTo>
                        <a:pt x="566" y="178"/>
                      </a:lnTo>
                      <a:lnTo>
                        <a:pt x="566" y="188"/>
                      </a:lnTo>
                      <a:lnTo>
                        <a:pt x="564" y="196"/>
                      </a:lnTo>
                      <a:lnTo>
                        <a:pt x="558" y="204"/>
                      </a:lnTo>
                      <a:lnTo>
                        <a:pt x="558" y="204"/>
                      </a:lnTo>
                      <a:lnTo>
                        <a:pt x="546" y="210"/>
                      </a:lnTo>
                      <a:lnTo>
                        <a:pt x="534" y="216"/>
                      </a:lnTo>
                      <a:lnTo>
                        <a:pt x="516" y="222"/>
                      </a:lnTo>
                      <a:lnTo>
                        <a:pt x="510" y="228"/>
                      </a:lnTo>
                      <a:lnTo>
                        <a:pt x="506" y="234"/>
                      </a:lnTo>
                      <a:lnTo>
                        <a:pt x="506" y="246"/>
                      </a:lnTo>
                      <a:lnTo>
                        <a:pt x="506" y="262"/>
                      </a:lnTo>
                      <a:lnTo>
                        <a:pt x="506" y="262"/>
                      </a:lnTo>
                      <a:lnTo>
                        <a:pt x="518" y="262"/>
                      </a:lnTo>
                      <a:lnTo>
                        <a:pt x="532" y="258"/>
                      </a:lnTo>
                      <a:lnTo>
                        <a:pt x="532" y="258"/>
                      </a:lnTo>
                      <a:lnTo>
                        <a:pt x="572" y="256"/>
                      </a:lnTo>
                      <a:lnTo>
                        <a:pt x="572" y="256"/>
                      </a:lnTo>
                      <a:lnTo>
                        <a:pt x="568" y="326"/>
                      </a:lnTo>
                      <a:lnTo>
                        <a:pt x="568" y="326"/>
                      </a:lnTo>
                      <a:lnTo>
                        <a:pt x="572" y="334"/>
                      </a:lnTo>
                      <a:lnTo>
                        <a:pt x="576" y="340"/>
                      </a:lnTo>
                      <a:lnTo>
                        <a:pt x="592" y="356"/>
                      </a:lnTo>
                      <a:lnTo>
                        <a:pt x="592" y="356"/>
                      </a:lnTo>
                      <a:lnTo>
                        <a:pt x="606" y="378"/>
                      </a:lnTo>
                      <a:lnTo>
                        <a:pt x="606" y="378"/>
                      </a:lnTo>
                      <a:lnTo>
                        <a:pt x="590" y="380"/>
                      </a:lnTo>
                      <a:lnTo>
                        <a:pt x="576" y="384"/>
                      </a:lnTo>
                      <a:lnTo>
                        <a:pt x="554" y="398"/>
                      </a:lnTo>
                      <a:lnTo>
                        <a:pt x="554" y="398"/>
                      </a:lnTo>
                      <a:lnTo>
                        <a:pt x="546" y="408"/>
                      </a:lnTo>
                      <a:lnTo>
                        <a:pt x="538" y="416"/>
                      </a:lnTo>
                      <a:lnTo>
                        <a:pt x="520" y="430"/>
                      </a:lnTo>
                      <a:lnTo>
                        <a:pt x="500" y="444"/>
                      </a:lnTo>
                      <a:lnTo>
                        <a:pt x="482" y="460"/>
                      </a:lnTo>
                      <a:lnTo>
                        <a:pt x="482" y="460"/>
                      </a:lnTo>
                      <a:lnTo>
                        <a:pt x="466" y="464"/>
                      </a:lnTo>
                      <a:lnTo>
                        <a:pt x="450" y="470"/>
                      </a:lnTo>
                      <a:lnTo>
                        <a:pt x="434" y="472"/>
                      </a:lnTo>
                      <a:lnTo>
                        <a:pt x="420" y="472"/>
                      </a:lnTo>
                      <a:lnTo>
                        <a:pt x="420" y="472"/>
                      </a:lnTo>
                      <a:lnTo>
                        <a:pt x="392" y="456"/>
                      </a:lnTo>
                      <a:lnTo>
                        <a:pt x="392" y="456"/>
                      </a:lnTo>
                      <a:lnTo>
                        <a:pt x="376" y="440"/>
                      </a:lnTo>
                      <a:lnTo>
                        <a:pt x="372" y="438"/>
                      </a:lnTo>
                      <a:lnTo>
                        <a:pt x="368" y="436"/>
                      </a:lnTo>
                      <a:lnTo>
                        <a:pt x="358" y="436"/>
                      </a:lnTo>
                      <a:lnTo>
                        <a:pt x="342" y="436"/>
                      </a:lnTo>
                      <a:lnTo>
                        <a:pt x="342" y="436"/>
                      </a:lnTo>
                      <a:lnTo>
                        <a:pt x="336" y="438"/>
                      </a:lnTo>
                      <a:lnTo>
                        <a:pt x="332" y="442"/>
                      </a:lnTo>
                      <a:lnTo>
                        <a:pt x="332" y="442"/>
                      </a:lnTo>
                      <a:lnTo>
                        <a:pt x="330" y="464"/>
                      </a:lnTo>
                      <a:lnTo>
                        <a:pt x="330" y="464"/>
                      </a:lnTo>
                      <a:lnTo>
                        <a:pt x="302" y="492"/>
                      </a:lnTo>
                      <a:lnTo>
                        <a:pt x="290" y="506"/>
                      </a:lnTo>
                      <a:lnTo>
                        <a:pt x="278" y="522"/>
                      </a:lnTo>
                      <a:lnTo>
                        <a:pt x="278" y="522"/>
                      </a:lnTo>
                      <a:lnTo>
                        <a:pt x="266" y="528"/>
                      </a:lnTo>
                      <a:lnTo>
                        <a:pt x="256" y="530"/>
                      </a:lnTo>
                      <a:lnTo>
                        <a:pt x="240" y="532"/>
                      </a:lnTo>
                      <a:lnTo>
                        <a:pt x="240" y="53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07" name="Freeform 17"/>
                <p:cNvSpPr>
                  <a:spLocks/>
                </p:cNvSpPr>
                <p:nvPr/>
              </p:nvSpPr>
              <p:spPr bwMode="auto">
                <a:xfrm rot="175528">
                  <a:off x="2990300" y="2836786"/>
                  <a:ext cx="484787" cy="520123"/>
                </a:xfrm>
                <a:custGeom>
                  <a:avLst/>
                  <a:gdLst>
                    <a:gd name="T0" fmla="*/ 324 w 538"/>
                    <a:gd name="T1" fmla="*/ 632 h 638"/>
                    <a:gd name="T2" fmla="*/ 306 w 538"/>
                    <a:gd name="T3" fmla="*/ 628 h 638"/>
                    <a:gd name="T4" fmla="*/ 282 w 538"/>
                    <a:gd name="T5" fmla="*/ 636 h 638"/>
                    <a:gd name="T6" fmla="*/ 272 w 538"/>
                    <a:gd name="T7" fmla="*/ 608 h 638"/>
                    <a:gd name="T8" fmla="*/ 258 w 538"/>
                    <a:gd name="T9" fmla="*/ 594 h 638"/>
                    <a:gd name="T10" fmla="*/ 234 w 538"/>
                    <a:gd name="T11" fmla="*/ 594 h 638"/>
                    <a:gd name="T12" fmla="*/ 234 w 538"/>
                    <a:gd name="T13" fmla="*/ 580 h 638"/>
                    <a:gd name="T14" fmla="*/ 268 w 538"/>
                    <a:gd name="T15" fmla="*/ 508 h 638"/>
                    <a:gd name="T16" fmla="*/ 240 w 538"/>
                    <a:gd name="T17" fmla="*/ 472 h 638"/>
                    <a:gd name="T18" fmla="*/ 226 w 538"/>
                    <a:gd name="T19" fmla="*/ 452 h 638"/>
                    <a:gd name="T20" fmla="*/ 204 w 538"/>
                    <a:gd name="T21" fmla="*/ 448 h 638"/>
                    <a:gd name="T22" fmla="*/ 172 w 538"/>
                    <a:gd name="T23" fmla="*/ 456 h 638"/>
                    <a:gd name="T24" fmla="*/ 132 w 538"/>
                    <a:gd name="T25" fmla="*/ 486 h 638"/>
                    <a:gd name="T26" fmla="*/ 98 w 538"/>
                    <a:gd name="T27" fmla="*/ 488 h 638"/>
                    <a:gd name="T28" fmla="*/ 86 w 538"/>
                    <a:gd name="T29" fmla="*/ 458 h 638"/>
                    <a:gd name="T30" fmla="*/ 68 w 538"/>
                    <a:gd name="T31" fmla="*/ 442 h 638"/>
                    <a:gd name="T32" fmla="*/ 64 w 538"/>
                    <a:gd name="T33" fmla="*/ 354 h 638"/>
                    <a:gd name="T34" fmla="*/ 14 w 538"/>
                    <a:gd name="T35" fmla="*/ 358 h 638"/>
                    <a:gd name="T36" fmla="*/ 0 w 538"/>
                    <a:gd name="T37" fmla="*/ 352 h 638"/>
                    <a:gd name="T38" fmla="*/ 8 w 538"/>
                    <a:gd name="T39" fmla="*/ 340 h 638"/>
                    <a:gd name="T40" fmla="*/ 32 w 538"/>
                    <a:gd name="T41" fmla="*/ 334 h 638"/>
                    <a:gd name="T42" fmla="*/ 54 w 538"/>
                    <a:gd name="T43" fmla="*/ 312 h 638"/>
                    <a:gd name="T44" fmla="*/ 62 w 538"/>
                    <a:gd name="T45" fmla="*/ 284 h 638"/>
                    <a:gd name="T46" fmla="*/ 46 w 538"/>
                    <a:gd name="T47" fmla="*/ 154 h 638"/>
                    <a:gd name="T48" fmla="*/ 40 w 538"/>
                    <a:gd name="T49" fmla="*/ 130 h 638"/>
                    <a:gd name="T50" fmla="*/ 64 w 538"/>
                    <a:gd name="T51" fmla="*/ 108 h 638"/>
                    <a:gd name="T52" fmla="*/ 80 w 538"/>
                    <a:gd name="T53" fmla="*/ 78 h 638"/>
                    <a:gd name="T54" fmla="*/ 114 w 538"/>
                    <a:gd name="T55" fmla="*/ 56 h 638"/>
                    <a:gd name="T56" fmla="*/ 142 w 538"/>
                    <a:gd name="T57" fmla="*/ 58 h 638"/>
                    <a:gd name="T58" fmla="*/ 158 w 538"/>
                    <a:gd name="T59" fmla="*/ 54 h 638"/>
                    <a:gd name="T60" fmla="*/ 168 w 538"/>
                    <a:gd name="T61" fmla="*/ 42 h 638"/>
                    <a:gd name="T62" fmla="*/ 158 w 538"/>
                    <a:gd name="T63" fmla="*/ 14 h 638"/>
                    <a:gd name="T64" fmla="*/ 156 w 538"/>
                    <a:gd name="T65" fmla="*/ 4 h 638"/>
                    <a:gd name="T66" fmla="*/ 174 w 538"/>
                    <a:gd name="T67" fmla="*/ 2 h 638"/>
                    <a:gd name="T68" fmla="*/ 210 w 538"/>
                    <a:gd name="T69" fmla="*/ 12 h 638"/>
                    <a:gd name="T70" fmla="*/ 274 w 538"/>
                    <a:gd name="T71" fmla="*/ 34 h 638"/>
                    <a:gd name="T72" fmla="*/ 312 w 538"/>
                    <a:gd name="T73" fmla="*/ 56 h 638"/>
                    <a:gd name="T74" fmla="*/ 372 w 538"/>
                    <a:gd name="T75" fmla="*/ 68 h 638"/>
                    <a:gd name="T76" fmla="*/ 392 w 538"/>
                    <a:gd name="T77" fmla="*/ 44 h 638"/>
                    <a:gd name="T78" fmla="*/ 420 w 538"/>
                    <a:gd name="T79" fmla="*/ 60 h 638"/>
                    <a:gd name="T80" fmla="*/ 450 w 538"/>
                    <a:gd name="T81" fmla="*/ 82 h 638"/>
                    <a:gd name="T82" fmla="*/ 482 w 538"/>
                    <a:gd name="T83" fmla="*/ 100 h 638"/>
                    <a:gd name="T84" fmla="*/ 514 w 538"/>
                    <a:gd name="T85" fmla="*/ 134 h 638"/>
                    <a:gd name="T86" fmla="*/ 522 w 538"/>
                    <a:gd name="T87" fmla="*/ 180 h 638"/>
                    <a:gd name="T88" fmla="*/ 516 w 538"/>
                    <a:gd name="T89" fmla="*/ 214 h 638"/>
                    <a:gd name="T90" fmla="*/ 486 w 538"/>
                    <a:gd name="T91" fmla="*/ 248 h 638"/>
                    <a:gd name="T92" fmla="*/ 480 w 538"/>
                    <a:gd name="T93" fmla="*/ 286 h 638"/>
                    <a:gd name="T94" fmla="*/ 494 w 538"/>
                    <a:gd name="T95" fmla="*/ 320 h 638"/>
                    <a:gd name="T96" fmla="*/ 502 w 538"/>
                    <a:gd name="T97" fmla="*/ 344 h 638"/>
                    <a:gd name="T98" fmla="*/ 522 w 538"/>
                    <a:gd name="T99" fmla="*/ 414 h 638"/>
                    <a:gd name="T100" fmla="*/ 532 w 538"/>
                    <a:gd name="T101" fmla="*/ 440 h 638"/>
                    <a:gd name="T102" fmla="*/ 528 w 538"/>
                    <a:gd name="T103" fmla="*/ 472 h 638"/>
                    <a:gd name="T104" fmla="*/ 538 w 538"/>
                    <a:gd name="T105" fmla="*/ 536 h 638"/>
                    <a:gd name="T106" fmla="*/ 426 w 538"/>
                    <a:gd name="T107" fmla="*/ 540 h 638"/>
                    <a:gd name="T108" fmla="*/ 428 w 538"/>
                    <a:gd name="T109" fmla="*/ 558 h 638"/>
                    <a:gd name="T110" fmla="*/ 446 w 538"/>
                    <a:gd name="T111" fmla="*/ 580 h 638"/>
                    <a:gd name="T112" fmla="*/ 436 w 538"/>
                    <a:gd name="T113" fmla="*/ 598 h 638"/>
                    <a:gd name="T114" fmla="*/ 402 w 538"/>
                    <a:gd name="T115" fmla="*/ 568 h 638"/>
                    <a:gd name="T116" fmla="*/ 368 w 538"/>
                    <a:gd name="T117" fmla="*/ 566 h 638"/>
                    <a:gd name="T118" fmla="*/ 348 w 538"/>
                    <a:gd name="T119" fmla="*/ 604 h 638"/>
                    <a:gd name="T120" fmla="*/ 336 w 538"/>
                    <a:gd name="T121" fmla="*/ 634 h 6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538" h="638">
                      <a:moveTo>
                        <a:pt x="332" y="638"/>
                      </a:moveTo>
                      <a:lnTo>
                        <a:pt x="332" y="638"/>
                      </a:lnTo>
                      <a:lnTo>
                        <a:pt x="324" y="632"/>
                      </a:lnTo>
                      <a:lnTo>
                        <a:pt x="318" y="630"/>
                      </a:lnTo>
                      <a:lnTo>
                        <a:pt x="312" y="628"/>
                      </a:lnTo>
                      <a:lnTo>
                        <a:pt x="306" y="628"/>
                      </a:lnTo>
                      <a:lnTo>
                        <a:pt x="294" y="632"/>
                      </a:lnTo>
                      <a:lnTo>
                        <a:pt x="282" y="636"/>
                      </a:lnTo>
                      <a:lnTo>
                        <a:pt x="282" y="636"/>
                      </a:lnTo>
                      <a:lnTo>
                        <a:pt x="274" y="620"/>
                      </a:lnTo>
                      <a:lnTo>
                        <a:pt x="274" y="620"/>
                      </a:lnTo>
                      <a:lnTo>
                        <a:pt x="272" y="608"/>
                      </a:lnTo>
                      <a:lnTo>
                        <a:pt x="270" y="600"/>
                      </a:lnTo>
                      <a:lnTo>
                        <a:pt x="264" y="596"/>
                      </a:lnTo>
                      <a:lnTo>
                        <a:pt x="258" y="594"/>
                      </a:lnTo>
                      <a:lnTo>
                        <a:pt x="252" y="592"/>
                      </a:lnTo>
                      <a:lnTo>
                        <a:pt x="246" y="592"/>
                      </a:lnTo>
                      <a:lnTo>
                        <a:pt x="234" y="594"/>
                      </a:lnTo>
                      <a:lnTo>
                        <a:pt x="234" y="594"/>
                      </a:lnTo>
                      <a:lnTo>
                        <a:pt x="234" y="580"/>
                      </a:lnTo>
                      <a:lnTo>
                        <a:pt x="234" y="580"/>
                      </a:lnTo>
                      <a:lnTo>
                        <a:pt x="254" y="542"/>
                      </a:lnTo>
                      <a:lnTo>
                        <a:pt x="264" y="524"/>
                      </a:lnTo>
                      <a:lnTo>
                        <a:pt x="268" y="508"/>
                      </a:lnTo>
                      <a:lnTo>
                        <a:pt x="268" y="508"/>
                      </a:lnTo>
                      <a:lnTo>
                        <a:pt x="246" y="484"/>
                      </a:lnTo>
                      <a:lnTo>
                        <a:pt x="240" y="472"/>
                      </a:lnTo>
                      <a:lnTo>
                        <a:pt x="236" y="462"/>
                      </a:lnTo>
                      <a:lnTo>
                        <a:pt x="236" y="462"/>
                      </a:lnTo>
                      <a:lnTo>
                        <a:pt x="226" y="452"/>
                      </a:lnTo>
                      <a:lnTo>
                        <a:pt x="218" y="448"/>
                      </a:lnTo>
                      <a:lnTo>
                        <a:pt x="212" y="448"/>
                      </a:lnTo>
                      <a:lnTo>
                        <a:pt x="204" y="448"/>
                      </a:lnTo>
                      <a:lnTo>
                        <a:pt x="204" y="448"/>
                      </a:lnTo>
                      <a:lnTo>
                        <a:pt x="172" y="456"/>
                      </a:lnTo>
                      <a:lnTo>
                        <a:pt x="172" y="456"/>
                      </a:lnTo>
                      <a:lnTo>
                        <a:pt x="162" y="466"/>
                      </a:lnTo>
                      <a:lnTo>
                        <a:pt x="152" y="472"/>
                      </a:lnTo>
                      <a:lnTo>
                        <a:pt x="132" y="486"/>
                      </a:lnTo>
                      <a:lnTo>
                        <a:pt x="132" y="486"/>
                      </a:lnTo>
                      <a:lnTo>
                        <a:pt x="98" y="488"/>
                      </a:lnTo>
                      <a:lnTo>
                        <a:pt x="98" y="488"/>
                      </a:lnTo>
                      <a:lnTo>
                        <a:pt x="96" y="478"/>
                      </a:lnTo>
                      <a:lnTo>
                        <a:pt x="94" y="470"/>
                      </a:lnTo>
                      <a:lnTo>
                        <a:pt x="86" y="458"/>
                      </a:lnTo>
                      <a:lnTo>
                        <a:pt x="76" y="448"/>
                      </a:lnTo>
                      <a:lnTo>
                        <a:pt x="68" y="442"/>
                      </a:lnTo>
                      <a:lnTo>
                        <a:pt x="68" y="442"/>
                      </a:lnTo>
                      <a:lnTo>
                        <a:pt x="64" y="432"/>
                      </a:lnTo>
                      <a:lnTo>
                        <a:pt x="64" y="432"/>
                      </a:lnTo>
                      <a:lnTo>
                        <a:pt x="64" y="354"/>
                      </a:lnTo>
                      <a:lnTo>
                        <a:pt x="64" y="354"/>
                      </a:lnTo>
                      <a:lnTo>
                        <a:pt x="28" y="356"/>
                      </a:lnTo>
                      <a:lnTo>
                        <a:pt x="14" y="358"/>
                      </a:lnTo>
                      <a:lnTo>
                        <a:pt x="0" y="362"/>
                      </a:lnTo>
                      <a:lnTo>
                        <a:pt x="0" y="362"/>
                      </a:lnTo>
                      <a:lnTo>
                        <a:pt x="0" y="352"/>
                      </a:lnTo>
                      <a:lnTo>
                        <a:pt x="2" y="346"/>
                      </a:lnTo>
                      <a:lnTo>
                        <a:pt x="4" y="344"/>
                      </a:lnTo>
                      <a:lnTo>
                        <a:pt x="8" y="340"/>
                      </a:lnTo>
                      <a:lnTo>
                        <a:pt x="18" y="338"/>
                      </a:lnTo>
                      <a:lnTo>
                        <a:pt x="32" y="334"/>
                      </a:lnTo>
                      <a:lnTo>
                        <a:pt x="32" y="334"/>
                      </a:lnTo>
                      <a:lnTo>
                        <a:pt x="38" y="330"/>
                      </a:lnTo>
                      <a:lnTo>
                        <a:pt x="44" y="326"/>
                      </a:lnTo>
                      <a:lnTo>
                        <a:pt x="54" y="312"/>
                      </a:lnTo>
                      <a:lnTo>
                        <a:pt x="60" y="298"/>
                      </a:lnTo>
                      <a:lnTo>
                        <a:pt x="62" y="284"/>
                      </a:lnTo>
                      <a:lnTo>
                        <a:pt x="62" y="284"/>
                      </a:lnTo>
                      <a:lnTo>
                        <a:pt x="48" y="224"/>
                      </a:lnTo>
                      <a:lnTo>
                        <a:pt x="48" y="224"/>
                      </a:lnTo>
                      <a:lnTo>
                        <a:pt x="46" y="154"/>
                      </a:lnTo>
                      <a:lnTo>
                        <a:pt x="46" y="154"/>
                      </a:lnTo>
                      <a:lnTo>
                        <a:pt x="40" y="130"/>
                      </a:lnTo>
                      <a:lnTo>
                        <a:pt x="40" y="130"/>
                      </a:lnTo>
                      <a:lnTo>
                        <a:pt x="46" y="126"/>
                      </a:lnTo>
                      <a:lnTo>
                        <a:pt x="54" y="120"/>
                      </a:lnTo>
                      <a:lnTo>
                        <a:pt x="64" y="108"/>
                      </a:lnTo>
                      <a:lnTo>
                        <a:pt x="72" y="94"/>
                      </a:lnTo>
                      <a:lnTo>
                        <a:pt x="80" y="78"/>
                      </a:lnTo>
                      <a:lnTo>
                        <a:pt x="80" y="78"/>
                      </a:lnTo>
                      <a:lnTo>
                        <a:pt x="94" y="68"/>
                      </a:lnTo>
                      <a:lnTo>
                        <a:pt x="108" y="60"/>
                      </a:lnTo>
                      <a:lnTo>
                        <a:pt x="114" y="56"/>
                      </a:lnTo>
                      <a:lnTo>
                        <a:pt x="122" y="56"/>
                      </a:lnTo>
                      <a:lnTo>
                        <a:pt x="132" y="56"/>
                      </a:lnTo>
                      <a:lnTo>
                        <a:pt x="142" y="58"/>
                      </a:lnTo>
                      <a:lnTo>
                        <a:pt x="142" y="58"/>
                      </a:lnTo>
                      <a:lnTo>
                        <a:pt x="150" y="58"/>
                      </a:lnTo>
                      <a:lnTo>
                        <a:pt x="158" y="54"/>
                      </a:lnTo>
                      <a:lnTo>
                        <a:pt x="164" y="50"/>
                      </a:lnTo>
                      <a:lnTo>
                        <a:pt x="168" y="42"/>
                      </a:lnTo>
                      <a:lnTo>
                        <a:pt x="168" y="42"/>
                      </a:lnTo>
                      <a:lnTo>
                        <a:pt x="166" y="30"/>
                      </a:lnTo>
                      <a:lnTo>
                        <a:pt x="164" y="20"/>
                      </a:lnTo>
                      <a:lnTo>
                        <a:pt x="158" y="14"/>
                      </a:lnTo>
                      <a:lnTo>
                        <a:pt x="152" y="10"/>
                      </a:lnTo>
                      <a:lnTo>
                        <a:pt x="152" y="10"/>
                      </a:lnTo>
                      <a:lnTo>
                        <a:pt x="156" y="4"/>
                      </a:lnTo>
                      <a:lnTo>
                        <a:pt x="160" y="2"/>
                      </a:lnTo>
                      <a:lnTo>
                        <a:pt x="166" y="0"/>
                      </a:lnTo>
                      <a:lnTo>
                        <a:pt x="174" y="2"/>
                      </a:lnTo>
                      <a:lnTo>
                        <a:pt x="192" y="6"/>
                      </a:lnTo>
                      <a:lnTo>
                        <a:pt x="210" y="12"/>
                      </a:lnTo>
                      <a:lnTo>
                        <a:pt x="210" y="12"/>
                      </a:lnTo>
                      <a:lnTo>
                        <a:pt x="238" y="16"/>
                      </a:lnTo>
                      <a:lnTo>
                        <a:pt x="238" y="16"/>
                      </a:lnTo>
                      <a:lnTo>
                        <a:pt x="274" y="34"/>
                      </a:lnTo>
                      <a:lnTo>
                        <a:pt x="292" y="44"/>
                      </a:lnTo>
                      <a:lnTo>
                        <a:pt x="312" y="56"/>
                      </a:lnTo>
                      <a:lnTo>
                        <a:pt x="312" y="56"/>
                      </a:lnTo>
                      <a:lnTo>
                        <a:pt x="342" y="68"/>
                      </a:lnTo>
                      <a:lnTo>
                        <a:pt x="342" y="68"/>
                      </a:lnTo>
                      <a:lnTo>
                        <a:pt x="372" y="68"/>
                      </a:lnTo>
                      <a:lnTo>
                        <a:pt x="372" y="68"/>
                      </a:lnTo>
                      <a:lnTo>
                        <a:pt x="392" y="44"/>
                      </a:lnTo>
                      <a:lnTo>
                        <a:pt x="392" y="44"/>
                      </a:lnTo>
                      <a:lnTo>
                        <a:pt x="400" y="46"/>
                      </a:lnTo>
                      <a:lnTo>
                        <a:pt x="410" y="52"/>
                      </a:lnTo>
                      <a:lnTo>
                        <a:pt x="420" y="60"/>
                      </a:lnTo>
                      <a:lnTo>
                        <a:pt x="430" y="72"/>
                      </a:lnTo>
                      <a:lnTo>
                        <a:pt x="430" y="72"/>
                      </a:lnTo>
                      <a:lnTo>
                        <a:pt x="450" y="82"/>
                      </a:lnTo>
                      <a:lnTo>
                        <a:pt x="450" y="82"/>
                      </a:lnTo>
                      <a:lnTo>
                        <a:pt x="466" y="90"/>
                      </a:lnTo>
                      <a:lnTo>
                        <a:pt x="482" y="100"/>
                      </a:lnTo>
                      <a:lnTo>
                        <a:pt x="500" y="116"/>
                      </a:lnTo>
                      <a:lnTo>
                        <a:pt x="514" y="134"/>
                      </a:lnTo>
                      <a:lnTo>
                        <a:pt x="514" y="134"/>
                      </a:lnTo>
                      <a:lnTo>
                        <a:pt x="520" y="152"/>
                      </a:lnTo>
                      <a:lnTo>
                        <a:pt x="522" y="170"/>
                      </a:lnTo>
                      <a:lnTo>
                        <a:pt x="522" y="180"/>
                      </a:lnTo>
                      <a:lnTo>
                        <a:pt x="522" y="190"/>
                      </a:lnTo>
                      <a:lnTo>
                        <a:pt x="520" y="202"/>
                      </a:lnTo>
                      <a:lnTo>
                        <a:pt x="516" y="214"/>
                      </a:lnTo>
                      <a:lnTo>
                        <a:pt x="516" y="214"/>
                      </a:lnTo>
                      <a:lnTo>
                        <a:pt x="494" y="238"/>
                      </a:lnTo>
                      <a:lnTo>
                        <a:pt x="486" y="248"/>
                      </a:lnTo>
                      <a:lnTo>
                        <a:pt x="482" y="260"/>
                      </a:lnTo>
                      <a:lnTo>
                        <a:pt x="480" y="272"/>
                      </a:lnTo>
                      <a:lnTo>
                        <a:pt x="480" y="286"/>
                      </a:lnTo>
                      <a:lnTo>
                        <a:pt x="486" y="302"/>
                      </a:lnTo>
                      <a:lnTo>
                        <a:pt x="494" y="320"/>
                      </a:lnTo>
                      <a:lnTo>
                        <a:pt x="494" y="320"/>
                      </a:lnTo>
                      <a:lnTo>
                        <a:pt x="500" y="340"/>
                      </a:lnTo>
                      <a:lnTo>
                        <a:pt x="500" y="340"/>
                      </a:lnTo>
                      <a:lnTo>
                        <a:pt x="502" y="344"/>
                      </a:lnTo>
                      <a:lnTo>
                        <a:pt x="506" y="352"/>
                      </a:lnTo>
                      <a:lnTo>
                        <a:pt x="512" y="372"/>
                      </a:lnTo>
                      <a:lnTo>
                        <a:pt x="522" y="414"/>
                      </a:lnTo>
                      <a:lnTo>
                        <a:pt x="522" y="414"/>
                      </a:lnTo>
                      <a:lnTo>
                        <a:pt x="530" y="428"/>
                      </a:lnTo>
                      <a:lnTo>
                        <a:pt x="532" y="440"/>
                      </a:lnTo>
                      <a:lnTo>
                        <a:pt x="532" y="454"/>
                      </a:lnTo>
                      <a:lnTo>
                        <a:pt x="528" y="472"/>
                      </a:lnTo>
                      <a:lnTo>
                        <a:pt x="528" y="472"/>
                      </a:lnTo>
                      <a:lnTo>
                        <a:pt x="528" y="500"/>
                      </a:lnTo>
                      <a:lnTo>
                        <a:pt x="532" y="518"/>
                      </a:lnTo>
                      <a:lnTo>
                        <a:pt x="538" y="536"/>
                      </a:lnTo>
                      <a:lnTo>
                        <a:pt x="538" y="536"/>
                      </a:lnTo>
                      <a:lnTo>
                        <a:pt x="426" y="540"/>
                      </a:lnTo>
                      <a:lnTo>
                        <a:pt x="426" y="540"/>
                      </a:lnTo>
                      <a:lnTo>
                        <a:pt x="424" y="544"/>
                      </a:lnTo>
                      <a:lnTo>
                        <a:pt x="424" y="548"/>
                      </a:lnTo>
                      <a:lnTo>
                        <a:pt x="428" y="558"/>
                      </a:lnTo>
                      <a:lnTo>
                        <a:pt x="438" y="570"/>
                      </a:lnTo>
                      <a:lnTo>
                        <a:pt x="446" y="580"/>
                      </a:lnTo>
                      <a:lnTo>
                        <a:pt x="446" y="580"/>
                      </a:lnTo>
                      <a:lnTo>
                        <a:pt x="442" y="598"/>
                      </a:lnTo>
                      <a:lnTo>
                        <a:pt x="442" y="598"/>
                      </a:lnTo>
                      <a:lnTo>
                        <a:pt x="436" y="598"/>
                      </a:lnTo>
                      <a:lnTo>
                        <a:pt x="428" y="594"/>
                      </a:lnTo>
                      <a:lnTo>
                        <a:pt x="416" y="584"/>
                      </a:lnTo>
                      <a:lnTo>
                        <a:pt x="402" y="568"/>
                      </a:lnTo>
                      <a:lnTo>
                        <a:pt x="402" y="568"/>
                      </a:lnTo>
                      <a:lnTo>
                        <a:pt x="368" y="566"/>
                      </a:lnTo>
                      <a:lnTo>
                        <a:pt x="368" y="566"/>
                      </a:lnTo>
                      <a:lnTo>
                        <a:pt x="350" y="594"/>
                      </a:lnTo>
                      <a:lnTo>
                        <a:pt x="350" y="594"/>
                      </a:lnTo>
                      <a:lnTo>
                        <a:pt x="348" y="604"/>
                      </a:lnTo>
                      <a:lnTo>
                        <a:pt x="346" y="616"/>
                      </a:lnTo>
                      <a:lnTo>
                        <a:pt x="340" y="628"/>
                      </a:lnTo>
                      <a:lnTo>
                        <a:pt x="336" y="634"/>
                      </a:lnTo>
                      <a:lnTo>
                        <a:pt x="332" y="638"/>
                      </a:lnTo>
                      <a:lnTo>
                        <a:pt x="332" y="638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08" name="Freeform 18"/>
                <p:cNvSpPr>
                  <a:spLocks/>
                </p:cNvSpPr>
                <p:nvPr/>
              </p:nvSpPr>
              <p:spPr bwMode="auto">
                <a:xfrm rot="175528">
                  <a:off x="3432932" y="2829758"/>
                  <a:ext cx="419214" cy="541208"/>
                </a:xfrm>
                <a:custGeom>
                  <a:avLst/>
                  <a:gdLst>
                    <a:gd name="T0" fmla="*/ 112 w 466"/>
                    <a:gd name="T1" fmla="*/ 660 h 666"/>
                    <a:gd name="T2" fmla="*/ 94 w 466"/>
                    <a:gd name="T3" fmla="*/ 656 h 666"/>
                    <a:gd name="T4" fmla="*/ 134 w 466"/>
                    <a:gd name="T5" fmla="*/ 598 h 666"/>
                    <a:gd name="T6" fmla="*/ 128 w 466"/>
                    <a:gd name="T7" fmla="*/ 566 h 666"/>
                    <a:gd name="T8" fmla="*/ 104 w 466"/>
                    <a:gd name="T9" fmla="*/ 568 h 666"/>
                    <a:gd name="T10" fmla="*/ 88 w 466"/>
                    <a:gd name="T11" fmla="*/ 576 h 666"/>
                    <a:gd name="T12" fmla="*/ 48 w 466"/>
                    <a:gd name="T13" fmla="*/ 536 h 666"/>
                    <a:gd name="T14" fmla="*/ 52 w 466"/>
                    <a:gd name="T15" fmla="*/ 494 h 666"/>
                    <a:gd name="T16" fmla="*/ 52 w 466"/>
                    <a:gd name="T17" fmla="*/ 456 h 666"/>
                    <a:gd name="T18" fmla="*/ 42 w 466"/>
                    <a:gd name="T19" fmla="*/ 446 h 666"/>
                    <a:gd name="T20" fmla="*/ 30 w 466"/>
                    <a:gd name="T21" fmla="*/ 398 h 666"/>
                    <a:gd name="T22" fmla="*/ 16 w 466"/>
                    <a:gd name="T23" fmla="*/ 356 h 666"/>
                    <a:gd name="T24" fmla="*/ 2 w 466"/>
                    <a:gd name="T25" fmla="*/ 316 h 666"/>
                    <a:gd name="T26" fmla="*/ 6 w 466"/>
                    <a:gd name="T27" fmla="*/ 292 h 666"/>
                    <a:gd name="T28" fmla="*/ 16 w 466"/>
                    <a:gd name="T29" fmla="*/ 280 h 666"/>
                    <a:gd name="T30" fmla="*/ 42 w 466"/>
                    <a:gd name="T31" fmla="*/ 240 h 666"/>
                    <a:gd name="T32" fmla="*/ 42 w 466"/>
                    <a:gd name="T33" fmla="*/ 188 h 666"/>
                    <a:gd name="T34" fmla="*/ 22 w 466"/>
                    <a:gd name="T35" fmla="*/ 146 h 666"/>
                    <a:gd name="T36" fmla="*/ 46 w 466"/>
                    <a:gd name="T37" fmla="*/ 126 h 666"/>
                    <a:gd name="T38" fmla="*/ 78 w 466"/>
                    <a:gd name="T39" fmla="*/ 116 h 666"/>
                    <a:gd name="T40" fmla="*/ 88 w 466"/>
                    <a:gd name="T41" fmla="*/ 114 h 666"/>
                    <a:gd name="T42" fmla="*/ 102 w 466"/>
                    <a:gd name="T43" fmla="*/ 98 h 666"/>
                    <a:gd name="T44" fmla="*/ 160 w 466"/>
                    <a:gd name="T45" fmla="*/ 60 h 666"/>
                    <a:gd name="T46" fmla="*/ 176 w 466"/>
                    <a:gd name="T47" fmla="*/ 46 h 666"/>
                    <a:gd name="T48" fmla="*/ 226 w 466"/>
                    <a:gd name="T49" fmla="*/ 32 h 666"/>
                    <a:gd name="T50" fmla="*/ 250 w 466"/>
                    <a:gd name="T51" fmla="*/ 22 h 666"/>
                    <a:gd name="T52" fmla="*/ 260 w 466"/>
                    <a:gd name="T53" fmla="*/ 2 h 666"/>
                    <a:gd name="T54" fmla="*/ 284 w 466"/>
                    <a:gd name="T55" fmla="*/ 0 h 666"/>
                    <a:gd name="T56" fmla="*/ 292 w 466"/>
                    <a:gd name="T57" fmla="*/ 52 h 666"/>
                    <a:gd name="T58" fmla="*/ 314 w 466"/>
                    <a:gd name="T59" fmla="*/ 56 h 666"/>
                    <a:gd name="T60" fmla="*/ 326 w 466"/>
                    <a:gd name="T61" fmla="*/ 34 h 666"/>
                    <a:gd name="T62" fmla="*/ 334 w 466"/>
                    <a:gd name="T63" fmla="*/ 14 h 666"/>
                    <a:gd name="T64" fmla="*/ 344 w 466"/>
                    <a:gd name="T65" fmla="*/ 36 h 666"/>
                    <a:gd name="T66" fmla="*/ 362 w 466"/>
                    <a:gd name="T67" fmla="*/ 50 h 666"/>
                    <a:gd name="T68" fmla="*/ 384 w 466"/>
                    <a:gd name="T69" fmla="*/ 54 h 666"/>
                    <a:gd name="T70" fmla="*/ 424 w 466"/>
                    <a:gd name="T71" fmla="*/ 42 h 666"/>
                    <a:gd name="T72" fmla="*/ 442 w 466"/>
                    <a:gd name="T73" fmla="*/ 42 h 666"/>
                    <a:gd name="T74" fmla="*/ 422 w 466"/>
                    <a:gd name="T75" fmla="*/ 66 h 666"/>
                    <a:gd name="T76" fmla="*/ 414 w 466"/>
                    <a:gd name="T77" fmla="*/ 88 h 666"/>
                    <a:gd name="T78" fmla="*/ 428 w 466"/>
                    <a:gd name="T79" fmla="*/ 112 h 666"/>
                    <a:gd name="T80" fmla="*/ 466 w 466"/>
                    <a:gd name="T81" fmla="*/ 168 h 666"/>
                    <a:gd name="T82" fmla="*/ 464 w 466"/>
                    <a:gd name="T83" fmla="*/ 192 h 666"/>
                    <a:gd name="T84" fmla="*/ 450 w 466"/>
                    <a:gd name="T85" fmla="*/ 218 h 666"/>
                    <a:gd name="T86" fmla="*/ 430 w 466"/>
                    <a:gd name="T87" fmla="*/ 236 h 666"/>
                    <a:gd name="T88" fmla="*/ 396 w 466"/>
                    <a:gd name="T89" fmla="*/ 244 h 666"/>
                    <a:gd name="T90" fmla="*/ 376 w 466"/>
                    <a:gd name="T91" fmla="*/ 250 h 666"/>
                    <a:gd name="T92" fmla="*/ 348 w 466"/>
                    <a:gd name="T93" fmla="*/ 276 h 666"/>
                    <a:gd name="T94" fmla="*/ 348 w 466"/>
                    <a:gd name="T95" fmla="*/ 304 h 666"/>
                    <a:gd name="T96" fmla="*/ 354 w 466"/>
                    <a:gd name="T97" fmla="*/ 332 h 666"/>
                    <a:gd name="T98" fmla="*/ 328 w 466"/>
                    <a:gd name="T99" fmla="*/ 366 h 666"/>
                    <a:gd name="T100" fmla="*/ 302 w 466"/>
                    <a:gd name="T101" fmla="*/ 386 h 666"/>
                    <a:gd name="T102" fmla="*/ 296 w 466"/>
                    <a:gd name="T103" fmla="*/ 408 h 666"/>
                    <a:gd name="T104" fmla="*/ 292 w 466"/>
                    <a:gd name="T105" fmla="*/ 468 h 666"/>
                    <a:gd name="T106" fmla="*/ 270 w 466"/>
                    <a:gd name="T107" fmla="*/ 490 h 666"/>
                    <a:gd name="T108" fmla="*/ 264 w 466"/>
                    <a:gd name="T109" fmla="*/ 522 h 666"/>
                    <a:gd name="T110" fmla="*/ 266 w 466"/>
                    <a:gd name="T111" fmla="*/ 546 h 666"/>
                    <a:gd name="T112" fmla="*/ 254 w 466"/>
                    <a:gd name="T113" fmla="*/ 596 h 666"/>
                    <a:gd name="T114" fmla="*/ 260 w 466"/>
                    <a:gd name="T115" fmla="*/ 630 h 666"/>
                    <a:gd name="T116" fmla="*/ 224 w 466"/>
                    <a:gd name="T117" fmla="*/ 650 h 666"/>
                    <a:gd name="T118" fmla="*/ 196 w 466"/>
                    <a:gd name="T119" fmla="*/ 636 h 666"/>
                    <a:gd name="T120" fmla="*/ 168 w 466"/>
                    <a:gd name="T121" fmla="*/ 646 h 666"/>
                    <a:gd name="T122" fmla="*/ 134 w 466"/>
                    <a:gd name="T123" fmla="*/ 660 h 6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466" h="666">
                      <a:moveTo>
                        <a:pt x="118" y="666"/>
                      </a:moveTo>
                      <a:lnTo>
                        <a:pt x="118" y="666"/>
                      </a:lnTo>
                      <a:lnTo>
                        <a:pt x="112" y="660"/>
                      </a:lnTo>
                      <a:lnTo>
                        <a:pt x="106" y="658"/>
                      </a:lnTo>
                      <a:lnTo>
                        <a:pt x="94" y="656"/>
                      </a:lnTo>
                      <a:lnTo>
                        <a:pt x="94" y="656"/>
                      </a:lnTo>
                      <a:lnTo>
                        <a:pt x="94" y="650"/>
                      </a:lnTo>
                      <a:lnTo>
                        <a:pt x="94" y="650"/>
                      </a:lnTo>
                      <a:lnTo>
                        <a:pt x="134" y="598"/>
                      </a:lnTo>
                      <a:lnTo>
                        <a:pt x="134" y="598"/>
                      </a:lnTo>
                      <a:lnTo>
                        <a:pt x="132" y="578"/>
                      </a:lnTo>
                      <a:lnTo>
                        <a:pt x="128" y="566"/>
                      </a:lnTo>
                      <a:lnTo>
                        <a:pt x="128" y="566"/>
                      </a:lnTo>
                      <a:lnTo>
                        <a:pt x="114" y="566"/>
                      </a:lnTo>
                      <a:lnTo>
                        <a:pt x="104" y="568"/>
                      </a:lnTo>
                      <a:lnTo>
                        <a:pt x="96" y="572"/>
                      </a:lnTo>
                      <a:lnTo>
                        <a:pt x="88" y="576"/>
                      </a:lnTo>
                      <a:lnTo>
                        <a:pt x="88" y="576"/>
                      </a:lnTo>
                      <a:lnTo>
                        <a:pt x="60" y="576"/>
                      </a:lnTo>
                      <a:lnTo>
                        <a:pt x="60" y="576"/>
                      </a:lnTo>
                      <a:lnTo>
                        <a:pt x="48" y="536"/>
                      </a:lnTo>
                      <a:lnTo>
                        <a:pt x="48" y="536"/>
                      </a:lnTo>
                      <a:lnTo>
                        <a:pt x="50" y="514"/>
                      </a:lnTo>
                      <a:lnTo>
                        <a:pt x="52" y="494"/>
                      </a:lnTo>
                      <a:lnTo>
                        <a:pt x="54" y="474"/>
                      </a:lnTo>
                      <a:lnTo>
                        <a:pt x="52" y="466"/>
                      </a:lnTo>
                      <a:lnTo>
                        <a:pt x="52" y="456"/>
                      </a:lnTo>
                      <a:lnTo>
                        <a:pt x="52" y="456"/>
                      </a:lnTo>
                      <a:lnTo>
                        <a:pt x="42" y="446"/>
                      </a:lnTo>
                      <a:lnTo>
                        <a:pt x="42" y="446"/>
                      </a:lnTo>
                      <a:lnTo>
                        <a:pt x="40" y="434"/>
                      </a:lnTo>
                      <a:lnTo>
                        <a:pt x="38" y="422"/>
                      </a:lnTo>
                      <a:lnTo>
                        <a:pt x="30" y="398"/>
                      </a:lnTo>
                      <a:lnTo>
                        <a:pt x="22" y="376"/>
                      </a:lnTo>
                      <a:lnTo>
                        <a:pt x="16" y="356"/>
                      </a:lnTo>
                      <a:lnTo>
                        <a:pt x="16" y="356"/>
                      </a:lnTo>
                      <a:lnTo>
                        <a:pt x="6" y="334"/>
                      </a:lnTo>
                      <a:lnTo>
                        <a:pt x="4" y="326"/>
                      </a:lnTo>
                      <a:lnTo>
                        <a:pt x="2" y="316"/>
                      </a:lnTo>
                      <a:lnTo>
                        <a:pt x="0" y="308"/>
                      </a:lnTo>
                      <a:lnTo>
                        <a:pt x="2" y="300"/>
                      </a:lnTo>
                      <a:lnTo>
                        <a:pt x="6" y="292"/>
                      </a:lnTo>
                      <a:lnTo>
                        <a:pt x="12" y="282"/>
                      </a:lnTo>
                      <a:lnTo>
                        <a:pt x="12" y="282"/>
                      </a:lnTo>
                      <a:lnTo>
                        <a:pt x="16" y="280"/>
                      </a:lnTo>
                      <a:lnTo>
                        <a:pt x="20" y="276"/>
                      </a:lnTo>
                      <a:lnTo>
                        <a:pt x="30" y="264"/>
                      </a:lnTo>
                      <a:lnTo>
                        <a:pt x="42" y="240"/>
                      </a:lnTo>
                      <a:lnTo>
                        <a:pt x="42" y="240"/>
                      </a:lnTo>
                      <a:lnTo>
                        <a:pt x="42" y="188"/>
                      </a:lnTo>
                      <a:lnTo>
                        <a:pt x="42" y="188"/>
                      </a:lnTo>
                      <a:lnTo>
                        <a:pt x="30" y="156"/>
                      </a:lnTo>
                      <a:lnTo>
                        <a:pt x="30" y="156"/>
                      </a:lnTo>
                      <a:lnTo>
                        <a:pt x="22" y="146"/>
                      </a:lnTo>
                      <a:lnTo>
                        <a:pt x="22" y="146"/>
                      </a:lnTo>
                      <a:lnTo>
                        <a:pt x="46" y="126"/>
                      </a:lnTo>
                      <a:lnTo>
                        <a:pt x="46" y="126"/>
                      </a:lnTo>
                      <a:lnTo>
                        <a:pt x="62" y="122"/>
                      </a:lnTo>
                      <a:lnTo>
                        <a:pt x="74" y="118"/>
                      </a:lnTo>
                      <a:lnTo>
                        <a:pt x="78" y="116"/>
                      </a:lnTo>
                      <a:lnTo>
                        <a:pt x="80" y="114"/>
                      </a:lnTo>
                      <a:lnTo>
                        <a:pt x="80" y="114"/>
                      </a:lnTo>
                      <a:lnTo>
                        <a:pt x="88" y="114"/>
                      </a:lnTo>
                      <a:lnTo>
                        <a:pt x="88" y="114"/>
                      </a:lnTo>
                      <a:lnTo>
                        <a:pt x="94" y="106"/>
                      </a:lnTo>
                      <a:lnTo>
                        <a:pt x="102" y="98"/>
                      </a:lnTo>
                      <a:lnTo>
                        <a:pt x="122" y="84"/>
                      </a:lnTo>
                      <a:lnTo>
                        <a:pt x="142" y="72"/>
                      </a:lnTo>
                      <a:lnTo>
                        <a:pt x="160" y="60"/>
                      </a:lnTo>
                      <a:lnTo>
                        <a:pt x="160" y="60"/>
                      </a:lnTo>
                      <a:lnTo>
                        <a:pt x="168" y="52"/>
                      </a:lnTo>
                      <a:lnTo>
                        <a:pt x="176" y="46"/>
                      </a:lnTo>
                      <a:lnTo>
                        <a:pt x="188" y="42"/>
                      </a:lnTo>
                      <a:lnTo>
                        <a:pt x="200" y="38"/>
                      </a:lnTo>
                      <a:lnTo>
                        <a:pt x="226" y="32"/>
                      </a:lnTo>
                      <a:lnTo>
                        <a:pt x="238" y="28"/>
                      </a:lnTo>
                      <a:lnTo>
                        <a:pt x="250" y="22"/>
                      </a:lnTo>
                      <a:lnTo>
                        <a:pt x="250" y="22"/>
                      </a:lnTo>
                      <a:lnTo>
                        <a:pt x="256" y="8"/>
                      </a:lnTo>
                      <a:lnTo>
                        <a:pt x="258" y="4"/>
                      </a:lnTo>
                      <a:lnTo>
                        <a:pt x="260" y="2"/>
                      </a:lnTo>
                      <a:lnTo>
                        <a:pt x="270" y="0"/>
                      </a:lnTo>
                      <a:lnTo>
                        <a:pt x="284" y="0"/>
                      </a:lnTo>
                      <a:lnTo>
                        <a:pt x="284" y="0"/>
                      </a:lnTo>
                      <a:lnTo>
                        <a:pt x="286" y="48"/>
                      </a:lnTo>
                      <a:lnTo>
                        <a:pt x="286" y="48"/>
                      </a:lnTo>
                      <a:lnTo>
                        <a:pt x="292" y="52"/>
                      </a:lnTo>
                      <a:lnTo>
                        <a:pt x="298" y="54"/>
                      </a:lnTo>
                      <a:lnTo>
                        <a:pt x="314" y="56"/>
                      </a:lnTo>
                      <a:lnTo>
                        <a:pt x="314" y="56"/>
                      </a:lnTo>
                      <a:lnTo>
                        <a:pt x="320" y="50"/>
                      </a:lnTo>
                      <a:lnTo>
                        <a:pt x="322" y="44"/>
                      </a:lnTo>
                      <a:lnTo>
                        <a:pt x="326" y="34"/>
                      </a:lnTo>
                      <a:lnTo>
                        <a:pt x="330" y="22"/>
                      </a:lnTo>
                      <a:lnTo>
                        <a:pt x="332" y="18"/>
                      </a:lnTo>
                      <a:lnTo>
                        <a:pt x="334" y="14"/>
                      </a:lnTo>
                      <a:lnTo>
                        <a:pt x="334" y="14"/>
                      </a:lnTo>
                      <a:lnTo>
                        <a:pt x="338" y="24"/>
                      </a:lnTo>
                      <a:lnTo>
                        <a:pt x="344" y="36"/>
                      </a:lnTo>
                      <a:lnTo>
                        <a:pt x="350" y="42"/>
                      </a:lnTo>
                      <a:lnTo>
                        <a:pt x="356" y="46"/>
                      </a:lnTo>
                      <a:lnTo>
                        <a:pt x="362" y="50"/>
                      </a:lnTo>
                      <a:lnTo>
                        <a:pt x="370" y="54"/>
                      </a:lnTo>
                      <a:lnTo>
                        <a:pt x="370" y="54"/>
                      </a:lnTo>
                      <a:lnTo>
                        <a:pt x="384" y="54"/>
                      </a:lnTo>
                      <a:lnTo>
                        <a:pt x="396" y="52"/>
                      </a:lnTo>
                      <a:lnTo>
                        <a:pt x="410" y="48"/>
                      </a:lnTo>
                      <a:lnTo>
                        <a:pt x="424" y="42"/>
                      </a:lnTo>
                      <a:lnTo>
                        <a:pt x="424" y="42"/>
                      </a:lnTo>
                      <a:lnTo>
                        <a:pt x="442" y="42"/>
                      </a:lnTo>
                      <a:lnTo>
                        <a:pt x="442" y="42"/>
                      </a:lnTo>
                      <a:lnTo>
                        <a:pt x="438" y="48"/>
                      </a:lnTo>
                      <a:lnTo>
                        <a:pt x="432" y="54"/>
                      </a:lnTo>
                      <a:lnTo>
                        <a:pt x="422" y="66"/>
                      </a:lnTo>
                      <a:lnTo>
                        <a:pt x="418" y="74"/>
                      </a:lnTo>
                      <a:lnTo>
                        <a:pt x="414" y="80"/>
                      </a:lnTo>
                      <a:lnTo>
                        <a:pt x="414" y="88"/>
                      </a:lnTo>
                      <a:lnTo>
                        <a:pt x="414" y="96"/>
                      </a:lnTo>
                      <a:lnTo>
                        <a:pt x="414" y="96"/>
                      </a:lnTo>
                      <a:lnTo>
                        <a:pt x="428" y="112"/>
                      </a:lnTo>
                      <a:lnTo>
                        <a:pt x="440" y="128"/>
                      </a:lnTo>
                      <a:lnTo>
                        <a:pt x="452" y="146"/>
                      </a:lnTo>
                      <a:lnTo>
                        <a:pt x="466" y="168"/>
                      </a:lnTo>
                      <a:lnTo>
                        <a:pt x="466" y="168"/>
                      </a:lnTo>
                      <a:lnTo>
                        <a:pt x="464" y="192"/>
                      </a:lnTo>
                      <a:lnTo>
                        <a:pt x="464" y="192"/>
                      </a:lnTo>
                      <a:lnTo>
                        <a:pt x="460" y="196"/>
                      </a:lnTo>
                      <a:lnTo>
                        <a:pt x="456" y="202"/>
                      </a:lnTo>
                      <a:lnTo>
                        <a:pt x="450" y="218"/>
                      </a:lnTo>
                      <a:lnTo>
                        <a:pt x="450" y="218"/>
                      </a:lnTo>
                      <a:lnTo>
                        <a:pt x="440" y="228"/>
                      </a:lnTo>
                      <a:lnTo>
                        <a:pt x="430" y="236"/>
                      </a:lnTo>
                      <a:lnTo>
                        <a:pt x="422" y="240"/>
                      </a:lnTo>
                      <a:lnTo>
                        <a:pt x="414" y="242"/>
                      </a:lnTo>
                      <a:lnTo>
                        <a:pt x="396" y="244"/>
                      </a:lnTo>
                      <a:lnTo>
                        <a:pt x="386" y="246"/>
                      </a:lnTo>
                      <a:lnTo>
                        <a:pt x="376" y="250"/>
                      </a:lnTo>
                      <a:lnTo>
                        <a:pt x="376" y="250"/>
                      </a:lnTo>
                      <a:lnTo>
                        <a:pt x="360" y="262"/>
                      </a:lnTo>
                      <a:lnTo>
                        <a:pt x="352" y="272"/>
                      </a:lnTo>
                      <a:lnTo>
                        <a:pt x="348" y="276"/>
                      </a:lnTo>
                      <a:lnTo>
                        <a:pt x="348" y="282"/>
                      </a:lnTo>
                      <a:lnTo>
                        <a:pt x="348" y="304"/>
                      </a:lnTo>
                      <a:lnTo>
                        <a:pt x="348" y="304"/>
                      </a:lnTo>
                      <a:lnTo>
                        <a:pt x="354" y="312"/>
                      </a:lnTo>
                      <a:lnTo>
                        <a:pt x="356" y="322"/>
                      </a:lnTo>
                      <a:lnTo>
                        <a:pt x="354" y="332"/>
                      </a:lnTo>
                      <a:lnTo>
                        <a:pt x="350" y="344"/>
                      </a:lnTo>
                      <a:lnTo>
                        <a:pt x="350" y="344"/>
                      </a:lnTo>
                      <a:lnTo>
                        <a:pt x="328" y="366"/>
                      </a:lnTo>
                      <a:lnTo>
                        <a:pt x="328" y="366"/>
                      </a:lnTo>
                      <a:lnTo>
                        <a:pt x="308" y="382"/>
                      </a:lnTo>
                      <a:lnTo>
                        <a:pt x="302" y="386"/>
                      </a:lnTo>
                      <a:lnTo>
                        <a:pt x="298" y="392"/>
                      </a:lnTo>
                      <a:lnTo>
                        <a:pt x="296" y="400"/>
                      </a:lnTo>
                      <a:lnTo>
                        <a:pt x="296" y="408"/>
                      </a:lnTo>
                      <a:lnTo>
                        <a:pt x="300" y="440"/>
                      </a:lnTo>
                      <a:lnTo>
                        <a:pt x="300" y="440"/>
                      </a:lnTo>
                      <a:lnTo>
                        <a:pt x="292" y="468"/>
                      </a:lnTo>
                      <a:lnTo>
                        <a:pt x="292" y="468"/>
                      </a:lnTo>
                      <a:lnTo>
                        <a:pt x="278" y="480"/>
                      </a:lnTo>
                      <a:lnTo>
                        <a:pt x="270" y="490"/>
                      </a:lnTo>
                      <a:lnTo>
                        <a:pt x="266" y="496"/>
                      </a:lnTo>
                      <a:lnTo>
                        <a:pt x="264" y="502"/>
                      </a:lnTo>
                      <a:lnTo>
                        <a:pt x="264" y="522"/>
                      </a:lnTo>
                      <a:lnTo>
                        <a:pt x="264" y="522"/>
                      </a:lnTo>
                      <a:lnTo>
                        <a:pt x="266" y="546"/>
                      </a:lnTo>
                      <a:lnTo>
                        <a:pt x="266" y="546"/>
                      </a:lnTo>
                      <a:lnTo>
                        <a:pt x="262" y="560"/>
                      </a:lnTo>
                      <a:lnTo>
                        <a:pt x="256" y="576"/>
                      </a:lnTo>
                      <a:lnTo>
                        <a:pt x="254" y="596"/>
                      </a:lnTo>
                      <a:lnTo>
                        <a:pt x="254" y="614"/>
                      </a:lnTo>
                      <a:lnTo>
                        <a:pt x="254" y="614"/>
                      </a:lnTo>
                      <a:lnTo>
                        <a:pt x="260" y="630"/>
                      </a:lnTo>
                      <a:lnTo>
                        <a:pt x="260" y="630"/>
                      </a:lnTo>
                      <a:lnTo>
                        <a:pt x="224" y="650"/>
                      </a:lnTo>
                      <a:lnTo>
                        <a:pt x="224" y="650"/>
                      </a:lnTo>
                      <a:lnTo>
                        <a:pt x="216" y="642"/>
                      </a:lnTo>
                      <a:lnTo>
                        <a:pt x="206" y="638"/>
                      </a:lnTo>
                      <a:lnTo>
                        <a:pt x="196" y="636"/>
                      </a:lnTo>
                      <a:lnTo>
                        <a:pt x="188" y="638"/>
                      </a:lnTo>
                      <a:lnTo>
                        <a:pt x="178" y="642"/>
                      </a:lnTo>
                      <a:lnTo>
                        <a:pt x="168" y="646"/>
                      </a:lnTo>
                      <a:lnTo>
                        <a:pt x="148" y="654"/>
                      </a:lnTo>
                      <a:lnTo>
                        <a:pt x="148" y="654"/>
                      </a:lnTo>
                      <a:lnTo>
                        <a:pt x="134" y="660"/>
                      </a:lnTo>
                      <a:lnTo>
                        <a:pt x="118" y="666"/>
                      </a:lnTo>
                      <a:lnTo>
                        <a:pt x="118" y="666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09" name="Freeform 19"/>
                <p:cNvSpPr>
                  <a:spLocks/>
                </p:cNvSpPr>
                <p:nvPr/>
              </p:nvSpPr>
              <p:spPr bwMode="auto">
                <a:xfrm rot="175528">
                  <a:off x="2004329" y="2422094"/>
                  <a:ext cx="875897" cy="777841"/>
                </a:xfrm>
                <a:custGeom>
                  <a:avLst/>
                  <a:gdLst>
                    <a:gd name="T0" fmla="*/ 392 w 972"/>
                    <a:gd name="T1" fmla="*/ 934 h 956"/>
                    <a:gd name="T2" fmla="*/ 354 w 972"/>
                    <a:gd name="T3" fmla="*/ 888 h 956"/>
                    <a:gd name="T4" fmla="*/ 366 w 972"/>
                    <a:gd name="T5" fmla="*/ 840 h 956"/>
                    <a:gd name="T6" fmla="*/ 324 w 972"/>
                    <a:gd name="T7" fmla="*/ 780 h 956"/>
                    <a:gd name="T8" fmla="*/ 290 w 972"/>
                    <a:gd name="T9" fmla="*/ 722 h 956"/>
                    <a:gd name="T10" fmla="*/ 248 w 972"/>
                    <a:gd name="T11" fmla="*/ 712 h 956"/>
                    <a:gd name="T12" fmla="*/ 192 w 972"/>
                    <a:gd name="T13" fmla="*/ 608 h 956"/>
                    <a:gd name="T14" fmla="*/ 160 w 972"/>
                    <a:gd name="T15" fmla="*/ 662 h 956"/>
                    <a:gd name="T16" fmla="*/ 140 w 972"/>
                    <a:gd name="T17" fmla="*/ 634 h 956"/>
                    <a:gd name="T18" fmla="*/ 138 w 972"/>
                    <a:gd name="T19" fmla="*/ 590 h 956"/>
                    <a:gd name="T20" fmla="*/ 130 w 972"/>
                    <a:gd name="T21" fmla="*/ 500 h 956"/>
                    <a:gd name="T22" fmla="*/ 150 w 972"/>
                    <a:gd name="T23" fmla="*/ 442 h 956"/>
                    <a:gd name="T24" fmla="*/ 110 w 972"/>
                    <a:gd name="T25" fmla="*/ 312 h 956"/>
                    <a:gd name="T26" fmla="*/ 50 w 972"/>
                    <a:gd name="T27" fmla="*/ 222 h 956"/>
                    <a:gd name="T28" fmla="*/ 6 w 972"/>
                    <a:gd name="T29" fmla="*/ 178 h 956"/>
                    <a:gd name="T30" fmla="*/ 2 w 972"/>
                    <a:gd name="T31" fmla="*/ 134 h 956"/>
                    <a:gd name="T32" fmla="*/ 26 w 972"/>
                    <a:gd name="T33" fmla="*/ 80 h 956"/>
                    <a:gd name="T34" fmla="*/ 74 w 972"/>
                    <a:gd name="T35" fmla="*/ 24 h 956"/>
                    <a:gd name="T36" fmla="*/ 112 w 972"/>
                    <a:gd name="T37" fmla="*/ 64 h 956"/>
                    <a:gd name="T38" fmla="*/ 166 w 972"/>
                    <a:gd name="T39" fmla="*/ 152 h 956"/>
                    <a:gd name="T40" fmla="*/ 200 w 972"/>
                    <a:gd name="T41" fmla="*/ 172 h 956"/>
                    <a:gd name="T42" fmla="*/ 236 w 972"/>
                    <a:gd name="T43" fmla="*/ 158 h 956"/>
                    <a:gd name="T44" fmla="*/ 250 w 972"/>
                    <a:gd name="T45" fmla="*/ 170 h 956"/>
                    <a:gd name="T46" fmla="*/ 290 w 972"/>
                    <a:gd name="T47" fmla="*/ 188 h 956"/>
                    <a:gd name="T48" fmla="*/ 374 w 972"/>
                    <a:gd name="T49" fmla="*/ 166 h 956"/>
                    <a:gd name="T50" fmla="*/ 378 w 972"/>
                    <a:gd name="T51" fmla="*/ 128 h 956"/>
                    <a:gd name="T52" fmla="*/ 370 w 972"/>
                    <a:gd name="T53" fmla="*/ 66 h 956"/>
                    <a:gd name="T54" fmla="*/ 412 w 972"/>
                    <a:gd name="T55" fmla="*/ 100 h 956"/>
                    <a:gd name="T56" fmla="*/ 468 w 972"/>
                    <a:gd name="T57" fmla="*/ 100 h 956"/>
                    <a:gd name="T58" fmla="*/ 472 w 972"/>
                    <a:gd name="T59" fmla="*/ 30 h 956"/>
                    <a:gd name="T60" fmla="*/ 516 w 972"/>
                    <a:gd name="T61" fmla="*/ 0 h 956"/>
                    <a:gd name="T62" fmla="*/ 562 w 972"/>
                    <a:gd name="T63" fmla="*/ 50 h 956"/>
                    <a:gd name="T64" fmla="*/ 628 w 972"/>
                    <a:gd name="T65" fmla="*/ 98 h 956"/>
                    <a:gd name="T66" fmla="*/ 656 w 972"/>
                    <a:gd name="T67" fmla="*/ 150 h 956"/>
                    <a:gd name="T68" fmla="*/ 764 w 972"/>
                    <a:gd name="T69" fmla="*/ 184 h 956"/>
                    <a:gd name="T70" fmla="*/ 812 w 972"/>
                    <a:gd name="T71" fmla="*/ 168 h 956"/>
                    <a:gd name="T72" fmla="*/ 932 w 972"/>
                    <a:gd name="T73" fmla="*/ 208 h 956"/>
                    <a:gd name="T74" fmla="*/ 972 w 972"/>
                    <a:gd name="T75" fmla="*/ 278 h 956"/>
                    <a:gd name="T76" fmla="*/ 908 w 972"/>
                    <a:gd name="T77" fmla="*/ 388 h 956"/>
                    <a:gd name="T78" fmla="*/ 840 w 972"/>
                    <a:gd name="T79" fmla="*/ 418 h 956"/>
                    <a:gd name="T80" fmla="*/ 788 w 972"/>
                    <a:gd name="T81" fmla="*/ 376 h 956"/>
                    <a:gd name="T82" fmla="*/ 764 w 972"/>
                    <a:gd name="T83" fmla="*/ 422 h 956"/>
                    <a:gd name="T84" fmla="*/ 772 w 972"/>
                    <a:gd name="T85" fmla="*/ 478 h 956"/>
                    <a:gd name="T86" fmla="*/ 784 w 972"/>
                    <a:gd name="T87" fmla="*/ 564 h 956"/>
                    <a:gd name="T88" fmla="*/ 810 w 972"/>
                    <a:gd name="T89" fmla="*/ 602 h 956"/>
                    <a:gd name="T90" fmla="*/ 780 w 972"/>
                    <a:gd name="T91" fmla="*/ 646 h 956"/>
                    <a:gd name="T92" fmla="*/ 788 w 972"/>
                    <a:gd name="T93" fmla="*/ 686 h 956"/>
                    <a:gd name="T94" fmla="*/ 848 w 972"/>
                    <a:gd name="T95" fmla="*/ 740 h 956"/>
                    <a:gd name="T96" fmla="*/ 796 w 972"/>
                    <a:gd name="T97" fmla="*/ 758 h 956"/>
                    <a:gd name="T98" fmla="*/ 756 w 972"/>
                    <a:gd name="T99" fmla="*/ 712 h 956"/>
                    <a:gd name="T100" fmla="*/ 716 w 972"/>
                    <a:gd name="T101" fmla="*/ 718 h 956"/>
                    <a:gd name="T102" fmla="*/ 662 w 972"/>
                    <a:gd name="T103" fmla="*/ 706 h 956"/>
                    <a:gd name="T104" fmla="*/ 630 w 972"/>
                    <a:gd name="T105" fmla="*/ 636 h 956"/>
                    <a:gd name="T106" fmla="*/ 578 w 972"/>
                    <a:gd name="T107" fmla="*/ 648 h 956"/>
                    <a:gd name="T108" fmla="*/ 550 w 972"/>
                    <a:gd name="T109" fmla="*/ 682 h 956"/>
                    <a:gd name="T110" fmla="*/ 558 w 972"/>
                    <a:gd name="T111" fmla="*/ 726 h 956"/>
                    <a:gd name="T112" fmla="*/ 558 w 972"/>
                    <a:gd name="T113" fmla="*/ 766 h 956"/>
                    <a:gd name="T114" fmla="*/ 500 w 972"/>
                    <a:gd name="T115" fmla="*/ 810 h 956"/>
                    <a:gd name="T116" fmla="*/ 522 w 972"/>
                    <a:gd name="T117" fmla="*/ 870 h 956"/>
                    <a:gd name="T118" fmla="*/ 522 w 972"/>
                    <a:gd name="T119" fmla="*/ 918 h 9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972" h="956">
                      <a:moveTo>
                        <a:pt x="432" y="956"/>
                      </a:moveTo>
                      <a:lnTo>
                        <a:pt x="432" y="956"/>
                      </a:lnTo>
                      <a:lnTo>
                        <a:pt x="422" y="952"/>
                      </a:lnTo>
                      <a:lnTo>
                        <a:pt x="422" y="952"/>
                      </a:lnTo>
                      <a:lnTo>
                        <a:pt x="406" y="942"/>
                      </a:lnTo>
                      <a:lnTo>
                        <a:pt x="392" y="934"/>
                      </a:lnTo>
                      <a:lnTo>
                        <a:pt x="380" y="928"/>
                      </a:lnTo>
                      <a:lnTo>
                        <a:pt x="368" y="920"/>
                      </a:lnTo>
                      <a:lnTo>
                        <a:pt x="368" y="920"/>
                      </a:lnTo>
                      <a:lnTo>
                        <a:pt x="354" y="904"/>
                      </a:lnTo>
                      <a:lnTo>
                        <a:pt x="354" y="904"/>
                      </a:lnTo>
                      <a:lnTo>
                        <a:pt x="354" y="888"/>
                      </a:lnTo>
                      <a:lnTo>
                        <a:pt x="354" y="888"/>
                      </a:lnTo>
                      <a:lnTo>
                        <a:pt x="362" y="878"/>
                      </a:lnTo>
                      <a:lnTo>
                        <a:pt x="368" y="866"/>
                      </a:lnTo>
                      <a:lnTo>
                        <a:pt x="370" y="858"/>
                      </a:lnTo>
                      <a:lnTo>
                        <a:pt x="368" y="848"/>
                      </a:lnTo>
                      <a:lnTo>
                        <a:pt x="366" y="840"/>
                      </a:lnTo>
                      <a:lnTo>
                        <a:pt x="362" y="832"/>
                      </a:lnTo>
                      <a:lnTo>
                        <a:pt x="350" y="816"/>
                      </a:lnTo>
                      <a:lnTo>
                        <a:pt x="350" y="816"/>
                      </a:lnTo>
                      <a:lnTo>
                        <a:pt x="342" y="808"/>
                      </a:lnTo>
                      <a:lnTo>
                        <a:pt x="336" y="798"/>
                      </a:lnTo>
                      <a:lnTo>
                        <a:pt x="324" y="780"/>
                      </a:lnTo>
                      <a:lnTo>
                        <a:pt x="316" y="764"/>
                      </a:lnTo>
                      <a:lnTo>
                        <a:pt x="306" y="750"/>
                      </a:lnTo>
                      <a:lnTo>
                        <a:pt x="306" y="750"/>
                      </a:lnTo>
                      <a:lnTo>
                        <a:pt x="298" y="730"/>
                      </a:lnTo>
                      <a:lnTo>
                        <a:pt x="294" y="726"/>
                      </a:lnTo>
                      <a:lnTo>
                        <a:pt x="290" y="722"/>
                      </a:lnTo>
                      <a:lnTo>
                        <a:pt x="286" y="720"/>
                      </a:lnTo>
                      <a:lnTo>
                        <a:pt x="282" y="720"/>
                      </a:lnTo>
                      <a:lnTo>
                        <a:pt x="266" y="720"/>
                      </a:lnTo>
                      <a:lnTo>
                        <a:pt x="266" y="720"/>
                      </a:lnTo>
                      <a:lnTo>
                        <a:pt x="248" y="712"/>
                      </a:lnTo>
                      <a:lnTo>
                        <a:pt x="248" y="712"/>
                      </a:lnTo>
                      <a:lnTo>
                        <a:pt x="224" y="678"/>
                      </a:lnTo>
                      <a:lnTo>
                        <a:pt x="224" y="678"/>
                      </a:lnTo>
                      <a:lnTo>
                        <a:pt x="206" y="626"/>
                      </a:lnTo>
                      <a:lnTo>
                        <a:pt x="206" y="626"/>
                      </a:lnTo>
                      <a:lnTo>
                        <a:pt x="192" y="608"/>
                      </a:lnTo>
                      <a:lnTo>
                        <a:pt x="192" y="608"/>
                      </a:lnTo>
                      <a:lnTo>
                        <a:pt x="178" y="608"/>
                      </a:lnTo>
                      <a:lnTo>
                        <a:pt x="170" y="614"/>
                      </a:lnTo>
                      <a:lnTo>
                        <a:pt x="164" y="620"/>
                      </a:lnTo>
                      <a:lnTo>
                        <a:pt x="162" y="630"/>
                      </a:lnTo>
                      <a:lnTo>
                        <a:pt x="162" y="652"/>
                      </a:lnTo>
                      <a:lnTo>
                        <a:pt x="160" y="662"/>
                      </a:lnTo>
                      <a:lnTo>
                        <a:pt x="156" y="674"/>
                      </a:lnTo>
                      <a:lnTo>
                        <a:pt x="156" y="674"/>
                      </a:lnTo>
                      <a:lnTo>
                        <a:pt x="148" y="670"/>
                      </a:lnTo>
                      <a:lnTo>
                        <a:pt x="148" y="670"/>
                      </a:lnTo>
                      <a:lnTo>
                        <a:pt x="146" y="652"/>
                      </a:lnTo>
                      <a:lnTo>
                        <a:pt x="140" y="634"/>
                      </a:lnTo>
                      <a:lnTo>
                        <a:pt x="134" y="620"/>
                      </a:lnTo>
                      <a:lnTo>
                        <a:pt x="130" y="606"/>
                      </a:lnTo>
                      <a:lnTo>
                        <a:pt x="130" y="606"/>
                      </a:lnTo>
                      <a:lnTo>
                        <a:pt x="134" y="602"/>
                      </a:lnTo>
                      <a:lnTo>
                        <a:pt x="136" y="598"/>
                      </a:lnTo>
                      <a:lnTo>
                        <a:pt x="138" y="590"/>
                      </a:lnTo>
                      <a:lnTo>
                        <a:pt x="138" y="576"/>
                      </a:lnTo>
                      <a:lnTo>
                        <a:pt x="138" y="576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34" y="518"/>
                      </a:lnTo>
                      <a:lnTo>
                        <a:pt x="130" y="500"/>
                      </a:lnTo>
                      <a:lnTo>
                        <a:pt x="128" y="482"/>
                      </a:lnTo>
                      <a:lnTo>
                        <a:pt x="130" y="466"/>
                      </a:lnTo>
                      <a:lnTo>
                        <a:pt x="130" y="466"/>
                      </a:lnTo>
                      <a:lnTo>
                        <a:pt x="140" y="454"/>
                      </a:lnTo>
                      <a:lnTo>
                        <a:pt x="150" y="442"/>
                      </a:lnTo>
                      <a:lnTo>
                        <a:pt x="150" y="442"/>
                      </a:lnTo>
                      <a:lnTo>
                        <a:pt x="146" y="396"/>
                      </a:lnTo>
                      <a:lnTo>
                        <a:pt x="146" y="396"/>
                      </a:lnTo>
                      <a:lnTo>
                        <a:pt x="124" y="364"/>
                      </a:lnTo>
                      <a:lnTo>
                        <a:pt x="124" y="364"/>
                      </a:lnTo>
                      <a:lnTo>
                        <a:pt x="114" y="326"/>
                      </a:lnTo>
                      <a:lnTo>
                        <a:pt x="110" y="312"/>
                      </a:lnTo>
                      <a:lnTo>
                        <a:pt x="104" y="300"/>
                      </a:lnTo>
                      <a:lnTo>
                        <a:pt x="104" y="300"/>
                      </a:lnTo>
                      <a:lnTo>
                        <a:pt x="84" y="276"/>
                      </a:lnTo>
                      <a:lnTo>
                        <a:pt x="68" y="254"/>
                      </a:lnTo>
                      <a:lnTo>
                        <a:pt x="54" y="232"/>
                      </a:lnTo>
                      <a:lnTo>
                        <a:pt x="50" y="222"/>
                      </a:lnTo>
                      <a:lnTo>
                        <a:pt x="48" y="212"/>
                      </a:lnTo>
                      <a:lnTo>
                        <a:pt x="48" y="212"/>
                      </a:lnTo>
                      <a:lnTo>
                        <a:pt x="12" y="188"/>
                      </a:lnTo>
                      <a:lnTo>
                        <a:pt x="12" y="188"/>
                      </a:lnTo>
                      <a:lnTo>
                        <a:pt x="6" y="178"/>
                      </a:lnTo>
                      <a:lnTo>
                        <a:pt x="6" y="178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54"/>
                      </a:lnTo>
                      <a:lnTo>
                        <a:pt x="0" y="142"/>
                      </a:lnTo>
                      <a:lnTo>
                        <a:pt x="2" y="134"/>
                      </a:lnTo>
                      <a:lnTo>
                        <a:pt x="2" y="134"/>
                      </a:lnTo>
                      <a:lnTo>
                        <a:pt x="10" y="130"/>
                      </a:lnTo>
                      <a:lnTo>
                        <a:pt x="16" y="124"/>
                      </a:lnTo>
                      <a:lnTo>
                        <a:pt x="20" y="118"/>
                      </a:lnTo>
                      <a:lnTo>
                        <a:pt x="22" y="110"/>
                      </a:lnTo>
                      <a:lnTo>
                        <a:pt x="24" y="96"/>
                      </a:lnTo>
                      <a:lnTo>
                        <a:pt x="26" y="80"/>
                      </a:lnTo>
                      <a:lnTo>
                        <a:pt x="26" y="80"/>
                      </a:lnTo>
                      <a:lnTo>
                        <a:pt x="0" y="50"/>
                      </a:lnTo>
                      <a:lnTo>
                        <a:pt x="0" y="50"/>
                      </a:lnTo>
                      <a:lnTo>
                        <a:pt x="0" y="28"/>
                      </a:lnTo>
                      <a:lnTo>
                        <a:pt x="0" y="28"/>
                      </a:lnTo>
                      <a:lnTo>
                        <a:pt x="74" y="24"/>
                      </a:lnTo>
                      <a:lnTo>
                        <a:pt x="74" y="24"/>
                      </a:lnTo>
                      <a:lnTo>
                        <a:pt x="82" y="28"/>
                      </a:lnTo>
                      <a:lnTo>
                        <a:pt x="92" y="38"/>
                      </a:lnTo>
                      <a:lnTo>
                        <a:pt x="102" y="50"/>
                      </a:lnTo>
                      <a:lnTo>
                        <a:pt x="112" y="64"/>
                      </a:lnTo>
                      <a:lnTo>
                        <a:pt x="112" y="64"/>
                      </a:lnTo>
                      <a:lnTo>
                        <a:pt x="112" y="76"/>
                      </a:lnTo>
                      <a:lnTo>
                        <a:pt x="116" y="88"/>
                      </a:lnTo>
                      <a:lnTo>
                        <a:pt x="122" y="98"/>
                      </a:lnTo>
                      <a:lnTo>
                        <a:pt x="128" y="110"/>
                      </a:lnTo>
                      <a:lnTo>
                        <a:pt x="146" y="132"/>
                      </a:lnTo>
                      <a:lnTo>
                        <a:pt x="166" y="152"/>
                      </a:lnTo>
                      <a:lnTo>
                        <a:pt x="166" y="152"/>
                      </a:lnTo>
                      <a:lnTo>
                        <a:pt x="174" y="152"/>
                      </a:lnTo>
                      <a:lnTo>
                        <a:pt x="182" y="154"/>
                      </a:lnTo>
                      <a:lnTo>
                        <a:pt x="186" y="156"/>
                      </a:lnTo>
                      <a:lnTo>
                        <a:pt x="190" y="158"/>
                      </a:lnTo>
                      <a:lnTo>
                        <a:pt x="200" y="172"/>
                      </a:lnTo>
                      <a:lnTo>
                        <a:pt x="200" y="172"/>
                      </a:lnTo>
                      <a:lnTo>
                        <a:pt x="208" y="170"/>
                      </a:lnTo>
                      <a:lnTo>
                        <a:pt x="216" y="170"/>
                      </a:lnTo>
                      <a:lnTo>
                        <a:pt x="224" y="166"/>
                      </a:lnTo>
                      <a:lnTo>
                        <a:pt x="236" y="158"/>
                      </a:lnTo>
                      <a:lnTo>
                        <a:pt x="236" y="158"/>
                      </a:lnTo>
                      <a:lnTo>
                        <a:pt x="242" y="158"/>
                      </a:lnTo>
                      <a:lnTo>
                        <a:pt x="242" y="158"/>
                      </a:lnTo>
                      <a:lnTo>
                        <a:pt x="248" y="162"/>
                      </a:lnTo>
                      <a:lnTo>
                        <a:pt x="248" y="162"/>
                      </a:lnTo>
                      <a:lnTo>
                        <a:pt x="248" y="166"/>
                      </a:lnTo>
                      <a:lnTo>
                        <a:pt x="250" y="170"/>
                      </a:lnTo>
                      <a:lnTo>
                        <a:pt x="254" y="172"/>
                      </a:lnTo>
                      <a:lnTo>
                        <a:pt x="258" y="174"/>
                      </a:lnTo>
                      <a:lnTo>
                        <a:pt x="270" y="176"/>
                      </a:lnTo>
                      <a:lnTo>
                        <a:pt x="282" y="178"/>
                      </a:lnTo>
                      <a:lnTo>
                        <a:pt x="282" y="178"/>
                      </a:lnTo>
                      <a:lnTo>
                        <a:pt x="290" y="188"/>
                      </a:lnTo>
                      <a:lnTo>
                        <a:pt x="290" y="188"/>
                      </a:lnTo>
                      <a:lnTo>
                        <a:pt x="310" y="188"/>
                      </a:lnTo>
                      <a:lnTo>
                        <a:pt x="310" y="188"/>
                      </a:lnTo>
                      <a:lnTo>
                        <a:pt x="328" y="174"/>
                      </a:lnTo>
                      <a:lnTo>
                        <a:pt x="328" y="174"/>
                      </a:lnTo>
                      <a:lnTo>
                        <a:pt x="374" y="166"/>
                      </a:lnTo>
                      <a:lnTo>
                        <a:pt x="374" y="166"/>
                      </a:lnTo>
                      <a:lnTo>
                        <a:pt x="378" y="160"/>
                      </a:lnTo>
                      <a:lnTo>
                        <a:pt x="382" y="154"/>
                      </a:lnTo>
                      <a:lnTo>
                        <a:pt x="382" y="154"/>
                      </a:lnTo>
                      <a:lnTo>
                        <a:pt x="382" y="142"/>
                      </a:lnTo>
                      <a:lnTo>
                        <a:pt x="378" y="128"/>
                      </a:lnTo>
                      <a:lnTo>
                        <a:pt x="372" y="104"/>
                      </a:lnTo>
                      <a:lnTo>
                        <a:pt x="368" y="92"/>
                      </a:lnTo>
                      <a:lnTo>
                        <a:pt x="366" y="80"/>
                      </a:lnTo>
                      <a:lnTo>
                        <a:pt x="368" y="72"/>
                      </a:lnTo>
                      <a:lnTo>
                        <a:pt x="370" y="66"/>
                      </a:lnTo>
                      <a:lnTo>
                        <a:pt x="370" y="66"/>
                      </a:lnTo>
                      <a:lnTo>
                        <a:pt x="376" y="70"/>
                      </a:lnTo>
                      <a:lnTo>
                        <a:pt x="384" y="78"/>
                      </a:lnTo>
                      <a:lnTo>
                        <a:pt x="392" y="84"/>
                      </a:lnTo>
                      <a:lnTo>
                        <a:pt x="406" y="92"/>
                      </a:lnTo>
                      <a:lnTo>
                        <a:pt x="406" y="92"/>
                      </a:lnTo>
                      <a:lnTo>
                        <a:pt x="412" y="100"/>
                      </a:lnTo>
                      <a:lnTo>
                        <a:pt x="412" y="100"/>
                      </a:lnTo>
                      <a:lnTo>
                        <a:pt x="424" y="104"/>
                      </a:lnTo>
                      <a:lnTo>
                        <a:pt x="438" y="104"/>
                      </a:lnTo>
                      <a:lnTo>
                        <a:pt x="452" y="104"/>
                      </a:lnTo>
                      <a:lnTo>
                        <a:pt x="468" y="100"/>
                      </a:lnTo>
                      <a:lnTo>
                        <a:pt x="468" y="100"/>
                      </a:lnTo>
                      <a:lnTo>
                        <a:pt x="484" y="84"/>
                      </a:lnTo>
                      <a:lnTo>
                        <a:pt x="484" y="84"/>
                      </a:lnTo>
                      <a:lnTo>
                        <a:pt x="482" y="64"/>
                      </a:lnTo>
                      <a:lnTo>
                        <a:pt x="478" y="50"/>
                      </a:lnTo>
                      <a:lnTo>
                        <a:pt x="474" y="40"/>
                      </a:lnTo>
                      <a:lnTo>
                        <a:pt x="472" y="30"/>
                      </a:lnTo>
                      <a:lnTo>
                        <a:pt x="472" y="30"/>
                      </a:lnTo>
                      <a:lnTo>
                        <a:pt x="482" y="18"/>
                      </a:lnTo>
                      <a:lnTo>
                        <a:pt x="494" y="8"/>
                      </a:lnTo>
                      <a:lnTo>
                        <a:pt x="502" y="2"/>
                      </a:lnTo>
                      <a:lnTo>
                        <a:pt x="508" y="0"/>
                      </a:lnTo>
                      <a:lnTo>
                        <a:pt x="516" y="0"/>
                      </a:lnTo>
                      <a:lnTo>
                        <a:pt x="526" y="4"/>
                      </a:lnTo>
                      <a:lnTo>
                        <a:pt x="526" y="4"/>
                      </a:lnTo>
                      <a:lnTo>
                        <a:pt x="530" y="16"/>
                      </a:lnTo>
                      <a:lnTo>
                        <a:pt x="536" y="26"/>
                      </a:lnTo>
                      <a:lnTo>
                        <a:pt x="546" y="36"/>
                      </a:lnTo>
                      <a:lnTo>
                        <a:pt x="562" y="50"/>
                      </a:lnTo>
                      <a:lnTo>
                        <a:pt x="562" y="50"/>
                      </a:lnTo>
                      <a:lnTo>
                        <a:pt x="588" y="60"/>
                      </a:lnTo>
                      <a:lnTo>
                        <a:pt x="588" y="60"/>
                      </a:lnTo>
                      <a:lnTo>
                        <a:pt x="598" y="72"/>
                      </a:lnTo>
                      <a:lnTo>
                        <a:pt x="612" y="84"/>
                      </a:lnTo>
                      <a:lnTo>
                        <a:pt x="628" y="98"/>
                      </a:lnTo>
                      <a:lnTo>
                        <a:pt x="636" y="106"/>
                      </a:lnTo>
                      <a:lnTo>
                        <a:pt x="642" y="118"/>
                      </a:lnTo>
                      <a:lnTo>
                        <a:pt x="642" y="118"/>
                      </a:lnTo>
                      <a:lnTo>
                        <a:pt x="650" y="138"/>
                      </a:lnTo>
                      <a:lnTo>
                        <a:pt x="650" y="138"/>
                      </a:lnTo>
                      <a:lnTo>
                        <a:pt x="656" y="150"/>
                      </a:lnTo>
                      <a:lnTo>
                        <a:pt x="666" y="164"/>
                      </a:lnTo>
                      <a:lnTo>
                        <a:pt x="678" y="176"/>
                      </a:lnTo>
                      <a:lnTo>
                        <a:pt x="686" y="182"/>
                      </a:lnTo>
                      <a:lnTo>
                        <a:pt x="694" y="184"/>
                      </a:lnTo>
                      <a:lnTo>
                        <a:pt x="694" y="184"/>
                      </a:lnTo>
                      <a:lnTo>
                        <a:pt x="764" y="184"/>
                      </a:lnTo>
                      <a:lnTo>
                        <a:pt x="764" y="184"/>
                      </a:lnTo>
                      <a:lnTo>
                        <a:pt x="774" y="178"/>
                      </a:lnTo>
                      <a:lnTo>
                        <a:pt x="786" y="172"/>
                      </a:lnTo>
                      <a:lnTo>
                        <a:pt x="798" y="168"/>
                      </a:lnTo>
                      <a:lnTo>
                        <a:pt x="812" y="168"/>
                      </a:lnTo>
                      <a:lnTo>
                        <a:pt x="812" y="168"/>
                      </a:lnTo>
                      <a:lnTo>
                        <a:pt x="858" y="184"/>
                      </a:lnTo>
                      <a:lnTo>
                        <a:pt x="858" y="184"/>
                      </a:lnTo>
                      <a:lnTo>
                        <a:pt x="900" y="184"/>
                      </a:lnTo>
                      <a:lnTo>
                        <a:pt x="900" y="184"/>
                      </a:lnTo>
                      <a:lnTo>
                        <a:pt x="920" y="202"/>
                      </a:lnTo>
                      <a:lnTo>
                        <a:pt x="932" y="208"/>
                      </a:lnTo>
                      <a:lnTo>
                        <a:pt x="952" y="210"/>
                      </a:lnTo>
                      <a:lnTo>
                        <a:pt x="952" y="210"/>
                      </a:lnTo>
                      <a:lnTo>
                        <a:pt x="972" y="228"/>
                      </a:lnTo>
                      <a:lnTo>
                        <a:pt x="972" y="228"/>
                      </a:lnTo>
                      <a:lnTo>
                        <a:pt x="972" y="278"/>
                      </a:lnTo>
                      <a:lnTo>
                        <a:pt x="972" y="278"/>
                      </a:lnTo>
                      <a:lnTo>
                        <a:pt x="958" y="296"/>
                      </a:lnTo>
                      <a:lnTo>
                        <a:pt x="946" y="316"/>
                      </a:lnTo>
                      <a:lnTo>
                        <a:pt x="938" y="336"/>
                      </a:lnTo>
                      <a:lnTo>
                        <a:pt x="930" y="358"/>
                      </a:lnTo>
                      <a:lnTo>
                        <a:pt x="930" y="358"/>
                      </a:lnTo>
                      <a:lnTo>
                        <a:pt x="908" y="388"/>
                      </a:lnTo>
                      <a:lnTo>
                        <a:pt x="880" y="418"/>
                      </a:lnTo>
                      <a:lnTo>
                        <a:pt x="880" y="418"/>
                      </a:lnTo>
                      <a:lnTo>
                        <a:pt x="866" y="422"/>
                      </a:lnTo>
                      <a:lnTo>
                        <a:pt x="856" y="422"/>
                      </a:lnTo>
                      <a:lnTo>
                        <a:pt x="846" y="420"/>
                      </a:lnTo>
                      <a:lnTo>
                        <a:pt x="840" y="418"/>
                      </a:lnTo>
                      <a:lnTo>
                        <a:pt x="828" y="406"/>
                      </a:lnTo>
                      <a:lnTo>
                        <a:pt x="812" y="394"/>
                      </a:lnTo>
                      <a:lnTo>
                        <a:pt x="812" y="394"/>
                      </a:lnTo>
                      <a:lnTo>
                        <a:pt x="806" y="388"/>
                      </a:lnTo>
                      <a:lnTo>
                        <a:pt x="800" y="382"/>
                      </a:lnTo>
                      <a:lnTo>
                        <a:pt x="788" y="376"/>
                      </a:lnTo>
                      <a:lnTo>
                        <a:pt x="778" y="374"/>
                      </a:lnTo>
                      <a:lnTo>
                        <a:pt x="768" y="374"/>
                      </a:lnTo>
                      <a:lnTo>
                        <a:pt x="768" y="374"/>
                      </a:lnTo>
                      <a:lnTo>
                        <a:pt x="764" y="382"/>
                      </a:lnTo>
                      <a:lnTo>
                        <a:pt x="764" y="382"/>
                      </a:lnTo>
                      <a:lnTo>
                        <a:pt x="764" y="422"/>
                      </a:lnTo>
                      <a:lnTo>
                        <a:pt x="764" y="422"/>
                      </a:lnTo>
                      <a:lnTo>
                        <a:pt x="768" y="434"/>
                      </a:lnTo>
                      <a:lnTo>
                        <a:pt x="772" y="446"/>
                      </a:lnTo>
                      <a:lnTo>
                        <a:pt x="772" y="460"/>
                      </a:lnTo>
                      <a:lnTo>
                        <a:pt x="772" y="478"/>
                      </a:lnTo>
                      <a:lnTo>
                        <a:pt x="772" y="478"/>
                      </a:lnTo>
                      <a:lnTo>
                        <a:pt x="770" y="492"/>
                      </a:lnTo>
                      <a:lnTo>
                        <a:pt x="766" y="510"/>
                      </a:lnTo>
                      <a:lnTo>
                        <a:pt x="766" y="528"/>
                      </a:lnTo>
                      <a:lnTo>
                        <a:pt x="768" y="548"/>
                      </a:lnTo>
                      <a:lnTo>
                        <a:pt x="768" y="548"/>
                      </a:lnTo>
                      <a:lnTo>
                        <a:pt x="784" y="564"/>
                      </a:lnTo>
                      <a:lnTo>
                        <a:pt x="784" y="564"/>
                      </a:lnTo>
                      <a:lnTo>
                        <a:pt x="790" y="568"/>
                      </a:lnTo>
                      <a:lnTo>
                        <a:pt x="796" y="574"/>
                      </a:lnTo>
                      <a:lnTo>
                        <a:pt x="802" y="582"/>
                      </a:lnTo>
                      <a:lnTo>
                        <a:pt x="808" y="592"/>
                      </a:lnTo>
                      <a:lnTo>
                        <a:pt x="810" y="602"/>
                      </a:lnTo>
                      <a:lnTo>
                        <a:pt x="810" y="612"/>
                      </a:lnTo>
                      <a:lnTo>
                        <a:pt x="808" y="622"/>
                      </a:lnTo>
                      <a:lnTo>
                        <a:pt x="800" y="632"/>
                      </a:lnTo>
                      <a:lnTo>
                        <a:pt x="800" y="632"/>
                      </a:lnTo>
                      <a:lnTo>
                        <a:pt x="786" y="640"/>
                      </a:lnTo>
                      <a:lnTo>
                        <a:pt x="780" y="646"/>
                      </a:lnTo>
                      <a:lnTo>
                        <a:pt x="778" y="650"/>
                      </a:lnTo>
                      <a:lnTo>
                        <a:pt x="776" y="656"/>
                      </a:lnTo>
                      <a:lnTo>
                        <a:pt x="776" y="674"/>
                      </a:lnTo>
                      <a:lnTo>
                        <a:pt x="776" y="674"/>
                      </a:lnTo>
                      <a:lnTo>
                        <a:pt x="782" y="680"/>
                      </a:lnTo>
                      <a:lnTo>
                        <a:pt x="788" y="686"/>
                      </a:lnTo>
                      <a:lnTo>
                        <a:pt x="806" y="694"/>
                      </a:lnTo>
                      <a:lnTo>
                        <a:pt x="828" y="702"/>
                      </a:lnTo>
                      <a:lnTo>
                        <a:pt x="840" y="710"/>
                      </a:lnTo>
                      <a:lnTo>
                        <a:pt x="850" y="718"/>
                      </a:lnTo>
                      <a:lnTo>
                        <a:pt x="850" y="718"/>
                      </a:lnTo>
                      <a:lnTo>
                        <a:pt x="848" y="740"/>
                      </a:lnTo>
                      <a:lnTo>
                        <a:pt x="846" y="752"/>
                      </a:lnTo>
                      <a:lnTo>
                        <a:pt x="842" y="756"/>
                      </a:lnTo>
                      <a:lnTo>
                        <a:pt x="840" y="762"/>
                      </a:lnTo>
                      <a:lnTo>
                        <a:pt x="840" y="762"/>
                      </a:lnTo>
                      <a:lnTo>
                        <a:pt x="818" y="760"/>
                      </a:lnTo>
                      <a:lnTo>
                        <a:pt x="796" y="758"/>
                      </a:lnTo>
                      <a:lnTo>
                        <a:pt x="778" y="754"/>
                      </a:lnTo>
                      <a:lnTo>
                        <a:pt x="764" y="748"/>
                      </a:lnTo>
                      <a:lnTo>
                        <a:pt x="764" y="748"/>
                      </a:lnTo>
                      <a:lnTo>
                        <a:pt x="762" y="734"/>
                      </a:lnTo>
                      <a:lnTo>
                        <a:pt x="760" y="722"/>
                      </a:lnTo>
                      <a:lnTo>
                        <a:pt x="756" y="712"/>
                      </a:lnTo>
                      <a:lnTo>
                        <a:pt x="752" y="702"/>
                      </a:lnTo>
                      <a:lnTo>
                        <a:pt x="752" y="702"/>
                      </a:lnTo>
                      <a:lnTo>
                        <a:pt x="744" y="704"/>
                      </a:lnTo>
                      <a:lnTo>
                        <a:pt x="736" y="704"/>
                      </a:lnTo>
                      <a:lnTo>
                        <a:pt x="726" y="710"/>
                      </a:lnTo>
                      <a:lnTo>
                        <a:pt x="716" y="718"/>
                      </a:lnTo>
                      <a:lnTo>
                        <a:pt x="706" y="724"/>
                      </a:lnTo>
                      <a:lnTo>
                        <a:pt x="706" y="724"/>
                      </a:lnTo>
                      <a:lnTo>
                        <a:pt x="680" y="724"/>
                      </a:lnTo>
                      <a:lnTo>
                        <a:pt x="680" y="724"/>
                      </a:lnTo>
                      <a:lnTo>
                        <a:pt x="670" y="716"/>
                      </a:lnTo>
                      <a:lnTo>
                        <a:pt x="662" y="706"/>
                      </a:lnTo>
                      <a:lnTo>
                        <a:pt x="656" y="698"/>
                      </a:lnTo>
                      <a:lnTo>
                        <a:pt x="652" y="688"/>
                      </a:lnTo>
                      <a:lnTo>
                        <a:pt x="646" y="668"/>
                      </a:lnTo>
                      <a:lnTo>
                        <a:pt x="642" y="652"/>
                      </a:lnTo>
                      <a:lnTo>
                        <a:pt x="642" y="652"/>
                      </a:lnTo>
                      <a:lnTo>
                        <a:pt x="630" y="636"/>
                      </a:lnTo>
                      <a:lnTo>
                        <a:pt x="630" y="636"/>
                      </a:lnTo>
                      <a:lnTo>
                        <a:pt x="604" y="636"/>
                      </a:lnTo>
                      <a:lnTo>
                        <a:pt x="594" y="636"/>
                      </a:lnTo>
                      <a:lnTo>
                        <a:pt x="588" y="638"/>
                      </a:lnTo>
                      <a:lnTo>
                        <a:pt x="582" y="642"/>
                      </a:lnTo>
                      <a:lnTo>
                        <a:pt x="578" y="648"/>
                      </a:lnTo>
                      <a:lnTo>
                        <a:pt x="574" y="658"/>
                      </a:lnTo>
                      <a:lnTo>
                        <a:pt x="572" y="670"/>
                      </a:lnTo>
                      <a:lnTo>
                        <a:pt x="572" y="670"/>
                      </a:lnTo>
                      <a:lnTo>
                        <a:pt x="564" y="676"/>
                      </a:lnTo>
                      <a:lnTo>
                        <a:pt x="556" y="680"/>
                      </a:lnTo>
                      <a:lnTo>
                        <a:pt x="550" y="682"/>
                      </a:lnTo>
                      <a:lnTo>
                        <a:pt x="542" y="686"/>
                      </a:lnTo>
                      <a:lnTo>
                        <a:pt x="542" y="686"/>
                      </a:lnTo>
                      <a:lnTo>
                        <a:pt x="542" y="704"/>
                      </a:lnTo>
                      <a:lnTo>
                        <a:pt x="542" y="704"/>
                      </a:lnTo>
                      <a:lnTo>
                        <a:pt x="550" y="712"/>
                      </a:lnTo>
                      <a:lnTo>
                        <a:pt x="558" y="726"/>
                      </a:lnTo>
                      <a:lnTo>
                        <a:pt x="562" y="732"/>
                      </a:lnTo>
                      <a:lnTo>
                        <a:pt x="564" y="740"/>
                      </a:lnTo>
                      <a:lnTo>
                        <a:pt x="564" y="748"/>
                      </a:lnTo>
                      <a:lnTo>
                        <a:pt x="562" y="758"/>
                      </a:lnTo>
                      <a:lnTo>
                        <a:pt x="562" y="758"/>
                      </a:lnTo>
                      <a:lnTo>
                        <a:pt x="558" y="766"/>
                      </a:lnTo>
                      <a:lnTo>
                        <a:pt x="552" y="772"/>
                      </a:lnTo>
                      <a:lnTo>
                        <a:pt x="536" y="782"/>
                      </a:lnTo>
                      <a:lnTo>
                        <a:pt x="508" y="800"/>
                      </a:lnTo>
                      <a:lnTo>
                        <a:pt x="508" y="800"/>
                      </a:lnTo>
                      <a:lnTo>
                        <a:pt x="500" y="810"/>
                      </a:lnTo>
                      <a:lnTo>
                        <a:pt x="500" y="810"/>
                      </a:lnTo>
                      <a:lnTo>
                        <a:pt x="500" y="850"/>
                      </a:lnTo>
                      <a:lnTo>
                        <a:pt x="500" y="850"/>
                      </a:lnTo>
                      <a:lnTo>
                        <a:pt x="504" y="856"/>
                      </a:lnTo>
                      <a:lnTo>
                        <a:pt x="508" y="860"/>
                      </a:lnTo>
                      <a:lnTo>
                        <a:pt x="518" y="866"/>
                      </a:lnTo>
                      <a:lnTo>
                        <a:pt x="522" y="870"/>
                      </a:lnTo>
                      <a:lnTo>
                        <a:pt x="526" y="878"/>
                      </a:lnTo>
                      <a:lnTo>
                        <a:pt x="528" y="888"/>
                      </a:lnTo>
                      <a:lnTo>
                        <a:pt x="530" y="902"/>
                      </a:lnTo>
                      <a:lnTo>
                        <a:pt x="530" y="902"/>
                      </a:lnTo>
                      <a:lnTo>
                        <a:pt x="522" y="918"/>
                      </a:lnTo>
                      <a:lnTo>
                        <a:pt x="522" y="918"/>
                      </a:lnTo>
                      <a:lnTo>
                        <a:pt x="510" y="924"/>
                      </a:lnTo>
                      <a:lnTo>
                        <a:pt x="498" y="930"/>
                      </a:lnTo>
                      <a:lnTo>
                        <a:pt x="498" y="930"/>
                      </a:lnTo>
                      <a:lnTo>
                        <a:pt x="432" y="956"/>
                      </a:lnTo>
                      <a:lnTo>
                        <a:pt x="432" y="956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10" name="Freeform 20"/>
                <p:cNvSpPr>
                  <a:spLocks/>
                </p:cNvSpPr>
                <p:nvPr/>
              </p:nvSpPr>
              <p:spPr bwMode="auto">
                <a:xfrm rot="175528">
                  <a:off x="386028" y="2023802"/>
                  <a:ext cx="1758819" cy="969958"/>
                </a:xfrm>
                <a:custGeom>
                  <a:avLst/>
                  <a:gdLst>
                    <a:gd name="T0" fmla="*/ 1244 w 1950"/>
                    <a:gd name="T1" fmla="*/ 1192 h 1194"/>
                    <a:gd name="T2" fmla="*/ 1218 w 1950"/>
                    <a:gd name="T3" fmla="*/ 1156 h 1194"/>
                    <a:gd name="T4" fmla="*/ 1200 w 1950"/>
                    <a:gd name="T5" fmla="*/ 1100 h 1194"/>
                    <a:gd name="T6" fmla="*/ 1152 w 1950"/>
                    <a:gd name="T7" fmla="*/ 1058 h 1194"/>
                    <a:gd name="T8" fmla="*/ 1050 w 1950"/>
                    <a:gd name="T9" fmla="*/ 1000 h 1194"/>
                    <a:gd name="T10" fmla="*/ 970 w 1950"/>
                    <a:gd name="T11" fmla="*/ 1022 h 1194"/>
                    <a:gd name="T12" fmla="*/ 928 w 1950"/>
                    <a:gd name="T13" fmla="*/ 1096 h 1194"/>
                    <a:gd name="T14" fmla="*/ 898 w 1950"/>
                    <a:gd name="T15" fmla="*/ 1042 h 1194"/>
                    <a:gd name="T16" fmla="*/ 872 w 1950"/>
                    <a:gd name="T17" fmla="*/ 992 h 1194"/>
                    <a:gd name="T18" fmla="*/ 754 w 1950"/>
                    <a:gd name="T19" fmla="*/ 1010 h 1194"/>
                    <a:gd name="T20" fmla="*/ 634 w 1950"/>
                    <a:gd name="T21" fmla="*/ 966 h 1194"/>
                    <a:gd name="T22" fmla="*/ 580 w 1950"/>
                    <a:gd name="T23" fmla="*/ 900 h 1194"/>
                    <a:gd name="T24" fmla="*/ 492 w 1950"/>
                    <a:gd name="T25" fmla="*/ 842 h 1194"/>
                    <a:gd name="T26" fmla="*/ 468 w 1950"/>
                    <a:gd name="T27" fmla="*/ 764 h 1194"/>
                    <a:gd name="T28" fmla="*/ 390 w 1950"/>
                    <a:gd name="T29" fmla="*/ 726 h 1194"/>
                    <a:gd name="T30" fmla="*/ 284 w 1950"/>
                    <a:gd name="T31" fmla="*/ 610 h 1194"/>
                    <a:gd name="T32" fmla="*/ 182 w 1950"/>
                    <a:gd name="T33" fmla="*/ 630 h 1194"/>
                    <a:gd name="T34" fmla="*/ 142 w 1950"/>
                    <a:gd name="T35" fmla="*/ 552 h 1194"/>
                    <a:gd name="T36" fmla="*/ 12 w 1950"/>
                    <a:gd name="T37" fmla="*/ 454 h 1194"/>
                    <a:gd name="T38" fmla="*/ 8 w 1950"/>
                    <a:gd name="T39" fmla="*/ 412 h 1194"/>
                    <a:gd name="T40" fmla="*/ 16 w 1950"/>
                    <a:gd name="T41" fmla="*/ 290 h 1194"/>
                    <a:gd name="T42" fmla="*/ 54 w 1950"/>
                    <a:gd name="T43" fmla="*/ 300 h 1194"/>
                    <a:gd name="T44" fmla="*/ 104 w 1950"/>
                    <a:gd name="T45" fmla="*/ 280 h 1194"/>
                    <a:gd name="T46" fmla="*/ 78 w 1950"/>
                    <a:gd name="T47" fmla="*/ 126 h 1194"/>
                    <a:gd name="T48" fmla="*/ 146 w 1950"/>
                    <a:gd name="T49" fmla="*/ 98 h 1194"/>
                    <a:gd name="T50" fmla="*/ 216 w 1950"/>
                    <a:gd name="T51" fmla="*/ 72 h 1194"/>
                    <a:gd name="T52" fmla="*/ 304 w 1950"/>
                    <a:gd name="T53" fmla="*/ 6 h 1194"/>
                    <a:gd name="T54" fmla="*/ 386 w 1950"/>
                    <a:gd name="T55" fmla="*/ 48 h 1194"/>
                    <a:gd name="T56" fmla="*/ 470 w 1950"/>
                    <a:gd name="T57" fmla="*/ 10 h 1194"/>
                    <a:gd name="T58" fmla="*/ 510 w 1950"/>
                    <a:gd name="T59" fmla="*/ 56 h 1194"/>
                    <a:gd name="T60" fmla="*/ 622 w 1950"/>
                    <a:gd name="T61" fmla="*/ 72 h 1194"/>
                    <a:gd name="T62" fmla="*/ 710 w 1950"/>
                    <a:gd name="T63" fmla="*/ 56 h 1194"/>
                    <a:gd name="T64" fmla="*/ 804 w 1950"/>
                    <a:gd name="T65" fmla="*/ 44 h 1194"/>
                    <a:gd name="T66" fmla="*/ 898 w 1950"/>
                    <a:gd name="T67" fmla="*/ 30 h 1194"/>
                    <a:gd name="T68" fmla="*/ 1046 w 1950"/>
                    <a:gd name="T69" fmla="*/ 38 h 1194"/>
                    <a:gd name="T70" fmla="*/ 1106 w 1950"/>
                    <a:gd name="T71" fmla="*/ 114 h 1194"/>
                    <a:gd name="T72" fmla="*/ 1092 w 1950"/>
                    <a:gd name="T73" fmla="*/ 220 h 1194"/>
                    <a:gd name="T74" fmla="*/ 1118 w 1950"/>
                    <a:gd name="T75" fmla="*/ 378 h 1194"/>
                    <a:gd name="T76" fmla="*/ 1192 w 1950"/>
                    <a:gd name="T77" fmla="*/ 440 h 1194"/>
                    <a:gd name="T78" fmla="*/ 1308 w 1950"/>
                    <a:gd name="T79" fmla="*/ 502 h 1194"/>
                    <a:gd name="T80" fmla="*/ 1406 w 1950"/>
                    <a:gd name="T81" fmla="*/ 546 h 1194"/>
                    <a:gd name="T82" fmla="*/ 1586 w 1950"/>
                    <a:gd name="T83" fmla="*/ 576 h 1194"/>
                    <a:gd name="T84" fmla="*/ 1666 w 1950"/>
                    <a:gd name="T85" fmla="*/ 682 h 1194"/>
                    <a:gd name="T86" fmla="*/ 1706 w 1950"/>
                    <a:gd name="T87" fmla="*/ 676 h 1194"/>
                    <a:gd name="T88" fmla="*/ 1794 w 1950"/>
                    <a:gd name="T89" fmla="*/ 616 h 1194"/>
                    <a:gd name="T90" fmla="*/ 1848 w 1950"/>
                    <a:gd name="T91" fmla="*/ 632 h 1194"/>
                    <a:gd name="T92" fmla="*/ 1926 w 1950"/>
                    <a:gd name="T93" fmla="*/ 788 h 1194"/>
                    <a:gd name="T94" fmla="*/ 1930 w 1950"/>
                    <a:gd name="T95" fmla="*/ 878 h 1194"/>
                    <a:gd name="T96" fmla="*/ 1940 w 1950"/>
                    <a:gd name="T97" fmla="*/ 976 h 1194"/>
                    <a:gd name="T98" fmla="*/ 1930 w 1950"/>
                    <a:gd name="T99" fmla="*/ 1002 h 1194"/>
                    <a:gd name="T100" fmla="*/ 1872 w 1950"/>
                    <a:gd name="T101" fmla="*/ 1006 h 1194"/>
                    <a:gd name="T102" fmla="*/ 1866 w 1950"/>
                    <a:gd name="T103" fmla="*/ 1096 h 1194"/>
                    <a:gd name="T104" fmla="*/ 1772 w 1950"/>
                    <a:gd name="T105" fmla="*/ 1052 h 1194"/>
                    <a:gd name="T106" fmla="*/ 1744 w 1950"/>
                    <a:gd name="T107" fmla="*/ 1124 h 1194"/>
                    <a:gd name="T108" fmla="*/ 1696 w 1950"/>
                    <a:gd name="T109" fmla="*/ 1086 h 1194"/>
                    <a:gd name="T110" fmla="*/ 1594 w 1950"/>
                    <a:gd name="T111" fmla="*/ 1048 h 1194"/>
                    <a:gd name="T112" fmla="*/ 1498 w 1950"/>
                    <a:gd name="T113" fmla="*/ 1102 h 1194"/>
                    <a:gd name="T114" fmla="*/ 1430 w 1950"/>
                    <a:gd name="T115" fmla="*/ 1144 h 1194"/>
                    <a:gd name="T116" fmla="*/ 1342 w 1950"/>
                    <a:gd name="T117" fmla="*/ 1194 h 11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950" h="1194">
                      <a:moveTo>
                        <a:pt x="1342" y="1194"/>
                      </a:moveTo>
                      <a:lnTo>
                        <a:pt x="1342" y="1194"/>
                      </a:lnTo>
                      <a:lnTo>
                        <a:pt x="1336" y="1192"/>
                      </a:lnTo>
                      <a:lnTo>
                        <a:pt x="1324" y="1188"/>
                      </a:lnTo>
                      <a:lnTo>
                        <a:pt x="1298" y="1186"/>
                      </a:lnTo>
                      <a:lnTo>
                        <a:pt x="1258" y="1186"/>
                      </a:lnTo>
                      <a:lnTo>
                        <a:pt x="1258" y="1186"/>
                      </a:lnTo>
                      <a:lnTo>
                        <a:pt x="1244" y="1192"/>
                      </a:lnTo>
                      <a:lnTo>
                        <a:pt x="1244" y="1192"/>
                      </a:lnTo>
                      <a:lnTo>
                        <a:pt x="1226" y="1188"/>
                      </a:lnTo>
                      <a:lnTo>
                        <a:pt x="1216" y="1184"/>
                      </a:lnTo>
                      <a:lnTo>
                        <a:pt x="1212" y="1182"/>
                      </a:lnTo>
                      <a:lnTo>
                        <a:pt x="1210" y="1180"/>
                      </a:lnTo>
                      <a:lnTo>
                        <a:pt x="1210" y="1172"/>
                      </a:lnTo>
                      <a:lnTo>
                        <a:pt x="1214" y="1164"/>
                      </a:lnTo>
                      <a:lnTo>
                        <a:pt x="1218" y="1156"/>
                      </a:lnTo>
                      <a:lnTo>
                        <a:pt x="1224" y="1146"/>
                      </a:lnTo>
                      <a:lnTo>
                        <a:pt x="1228" y="1136"/>
                      </a:lnTo>
                      <a:lnTo>
                        <a:pt x="1228" y="1136"/>
                      </a:lnTo>
                      <a:lnTo>
                        <a:pt x="1228" y="1114"/>
                      </a:lnTo>
                      <a:lnTo>
                        <a:pt x="1228" y="1114"/>
                      </a:lnTo>
                      <a:lnTo>
                        <a:pt x="1216" y="1108"/>
                      </a:lnTo>
                      <a:lnTo>
                        <a:pt x="1206" y="1104"/>
                      </a:lnTo>
                      <a:lnTo>
                        <a:pt x="1200" y="1100"/>
                      </a:lnTo>
                      <a:lnTo>
                        <a:pt x="1194" y="1094"/>
                      </a:lnTo>
                      <a:lnTo>
                        <a:pt x="1192" y="1088"/>
                      </a:lnTo>
                      <a:lnTo>
                        <a:pt x="1190" y="1082"/>
                      </a:lnTo>
                      <a:lnTo>
                        <a:pt x="1186" y="1068"/>
                      </a:lnTo>
                      <a:lnTo>
                        <a:pt x="1186" y="1068"/>
                      </a:lnTo>
                      <a:lnTo>
                        <a:pt x="1180" y="1058"/>
                      </a:lnTo>
                      <a:lnTo>
                        <a:pt x="1180" y="1058"/>
                      </a:lnTo>
                      <a:lnTo>
                        <a:pt x="1152" y="1058"/>
                      </a:lnTo>
                      <a:lnTo>
                        <a:pt x="1128" y="1052"/>
                      </a:lnTo>
                      <a:lnTo>
                        <a:pt x="1128" y="1052"/>
                      </a:lnTo>
                      <a:lnTo>
                        <a:pt x="1112" y="1028"/>
                      </a:lnTo>
                      <a:lnTo>
                        <a:pt x="1112" y="1028"/>
                      </a:lnTo>
                      <a:lnTo>
                        <a:pt x="1092" y="1022"/>
                      </a:lnTo>
                      <a:lnTo>
                        <a:pt x="1074" y="1014"/>
                      </a:lnTo>
                      <a:lnTo>
                        <a:pt x="1060" y="1006"/>
                      </a:lnTo>
                      <a:lnTo>
                        <a:pt x="1050" y="1000"/>
                      </a:lnTo>
                      <a:lnTo>
                        <a:pt x="1050" y="1000"/>
                      </a:lnTo>
                      <a:lnTo>
                        <a:pt x="1038" y="994"/>
                      </a:lnTo>
                      <a:lnTo>
                        <a:pt x="1038" y="994"/>
                      </a:lnTo>
                      <a:lnTo>
                        <a:pt x="1002" y="994"/>
                      </a:lnTo>
                      <a:lnTo>
                        <a:pt x="1002" y="994"/>
                      </a:lnTo>
                      <a:lnTo>
                        <a:pt x="992" y="1002"/>
                      </a:lnTo>
                      <a:lnTo>
                        <a:pt x="982" y="1012"/>
                      </a:lnTo>
                      <a:lnTo>
                        <a:pt x="970" y="1022"/>
                      </a:lnTo>
                      <a:lnTo>
                        <a:pt x="956" y="1028"/>
                      </a:lnTo>
                      <a:lnTo>
                        <a:pt x="956" y="1028"/>
                      </a:lnTo>
                      <a:lnTo>
                        <a:pt x="944" y="1040"/>
                      </a:lnTo>
                      <a:lnTo>
                        <a:pt x="944" y="1040"/>
                      </a:lnTo>
                      <a:lnTo>
                        <a:pt x="936" y="1056"/>
                      </a:lnTo>
                      <a:lnTo>
                        <a:pt x="936" y="1056"/>
                      </a:lnTo>
                      <a:lnTo>
                        <a:pt x="932" y="1076"/>
                      </a:lnTo>
                      <a:lnTo>
                        <a:pt x="928" y="1096"/>
                      </a:lnTo>
                      <a:lnTo>
                        <a:pt x="928" y="1096"/>
                      </a:lnTo>
                      <a:lnTo>
                        <a:pt x="912" y="1092"/>
                      </a:lnTo>
                      <a:lnTo>
                        <a:pt x="906" y="1090"/>
                      </a:lnTo>
                      <a:lnTo>
                        <a:pt x="902" y="1086"/>
                      </a:lnTo>
                      <a:lnTo>
                        <a:pt x="896" y="1076"/>
                      </a:lnTo>
                      <a:lnTo>
                        <a:pt x="894" y="1066"/>
                      </a:lnTo>
                      <a:lnTo>
                        <a:pt x="894" y="1054"/>
                      </a:lnTo>
                      <a:lnTo>
                        <a:pt x="898" y="1042"/>
                      </a:lnTo>
                      <a:lnTo>
                        <a:pt x="902" y="1030"/>
                      </a:lnTo>
                      <a:lnTo>
                        <a:pt x="908" y="1020"/>
                      </a:lnTo>
                      <a:lnTo>
                        <a:pt x="908" y="1020"/>
                      </a:lnTo>
                      <a:lnTo>
                        <a:pt x="908" y="1004"/>
                      </a:lnTo>
                      <a:lnTo>
                        <a:pt x="908" y="1004"/>
                      </a:lnTo>
                      <a:lnTo>
                        <a:pt x="894" y="996"/>
                      </a:lnTo>
                      <a:lnTo>
                        <a:pt x="886" y="992"/>
                      </a:lnTo>
                      <a:lnTo>
                        <a:pt x="872" y="992"/>
                      </a:lnTo>
                      <a:lnTo>
                        <a:pt x="872" y="992"/>
                      </a:lnTo>
                      <a:lnTo>
                        <a:pt x="822" y="1002"/>
                      </a:lnTo>
                      <a:lnTo>
                        <a:pt x="802" y="1008"/>
                      </a:lnTo>
                      <a:lnTo>
                        <a:pt x="782" y="1018"/>
                      </a:lnTo>
                      <a:lnTo>
                        <a:pt x="782" y="1018"/>
                      </a:lnTo>
                      <a:lnTo>
                        <a:pt x="772" y="1016"/>
                      </a:lnTo>
                      <a:lnTo>
                        <a:pt x="762" y="1014"/>
                      </a:lnTo>
                      <a:lnTo>
                        <a:pt x="754" y="1010"/>
                      </a:lnTo>
                      <a:lnTo>
                        <a:pt x="748" y="1006"/>
                      </a:lnTo>
                      <a:lnTo>
                        <a:pt x="736" y="994"/>
                      </a:lnTo>
                      <a:lnTo>
                        <a:pt x="728" y="982"/>
                      </a:lnTo>
                      <a:lnTo>
                        <a:pt x="728" y="982"/>
                      </a:lnTo>
                      <a:lnTo>
                        <a:pt x="714" y="966"/>
                      </a:lnTo>
                      <a:lnTo>
                        <a:pt x="714" y="966"/>
                      </a:lnTo>
                      <a:lnTo>
                        <a:pt x="634" y="966"/>
                      </a:lnTo>
                      <a:lnTo>
                        <a:pt x="634" y="966"/>
                      </a:lnTo>
                      <a:lnTo>
                        <a:pt x="626" y="960"/>
                      </a:lnTo>
                      <a:lnTo>
                        <a:pt x="620" y="954"/>
                      </a:lnTo>
                      <a:lnTo>
                        <a:pt x="612" y="938"/>
                      </a:lnTo>
                      <a:lnTo>
                        <a:pt x="606" y="922"/>
                      </a:lnTo>
                      <a:lnTo>
                        <a:pt x="600" y="908"/>
                      </a:lnTo>
                      <a:lnTo>
                        <a:pt x="600" y="908"/>
                      </a:lnTo>
                      <a:lnTo>
                        <a:pt x="584" y="904"/>
                      </a:lnTo>
                      <a:lnTo>
                        <a:pt x="580" y="900"/>
                      </a:lnTo>
                      <a:lnTo>
                        <a:pt x="576" y="894"/>
                      </a:lnTo>
                      <a:lnTo>
                        <a:pt x="576" y="894"/>
                      </a:lnTo>
                      <a:lnTo>
                        <a:pt x="554" y="878"/>
                      </a:lnTo>
                      <a:lnTo>
                        <a:pt x="554" y="878"/>
                      </a:lnTo>
                      <a:lnTo>
                        <a:pt x="514" y="864"/>
                      </a:lnTo>
                      <a:lnTo>
                        <a:pt x="514" y="864"/>
                      </a:lnTo>
                      <a:lnTo>
                        <a:pt x="500" y="852"/>
                      </a:lnTo>
                      <a:lnTo>
                        <a:pt x="492" y="842"/>
                      </a:lnTo>
                      <a:lnTo>
                        <a:pt x="486" y="832"/>
                      </a:lnTo>
                      <a:lnTo>
                        <a:pt x="482" y="824"/>
                      </a:lnTo>
                      <a:lnTo>
                        <a:pt x="480" y="816"/>
                      </a:lnTo>
                      <a:lnTo>
                        <a:pt x="480" y="808"/>
                      </a:lnTo>
                      <a:lnTo>
                        <a:pt x="478" y="784"/>
                      </a:lnTo>
                      <a:lnTo>
                        <a:pt x="478" y="784"/>
                      </a:lnTo>
                      <a:lnTo>
                        <a:pt x="468" y="764"/>
                      </a:lnTo>
                      <a:lnTo>
                        <a:pt x="468" y="764"/>
                      </a:lnTo>
                      <a:lnTo>
                        <a:pt x="424" y="766"/>
                      </a:lnTo>
                      <a:lnTo>
                        <a:pt x="424" y="766"/>
                      </a:lnTo>
                      <a:lnTo>
                        <a:pt x="406" y="758"/>
                      </a:lnTo>
                      <a:lnTo>
                        <a:pt x="400" y="754"/>
                      </a:lnTo>
                      <a:lnTo>
                        <a:pt x="396" y="750"/>
                      </a:lnTo>
                      <a:lnTo>
                        <a:pt x="392" y="740"/>
                      </a:lnTo>
                      <a:lnTo>
                        <a:pt x="390" y="726"/>
                      </a:lnTo>
                      <a:lnTo>
                        <a:pt x="390" y="726"/>
                      </a:lnTo>
                      <a:lnTo>
                        <a:pt x="380" y="716"/>
                      </a:lnTo>
                      <a:lnTo>
                        <a:pt x="372" y="710"/>
                      </a:lnTo>
                      <a:lnTo>
                        <a:pt x="358" y="700"/>
                      </a:lnTo>
                      <a:lnTo>
                        <a:pt x="358" y="700"/>
                      </a:lnTo>
                      <a:lnTo>
                        <a:pt x="318" y="666"/>
                      </a:lnTo>
                      <a:lnTo>
                        <a:pt x="318" y="666"/>
                      </a:lnTo>
                      <a:lnTo>
                        <a:pt x="284" y="610"/>
                      </a:lnTo>
                      <a:lnTo>
                        <a:pt x="284" y="610"/>
                      </a:lnTo>
                      <a:lnTo>
                        <a:pt x="260" y="610"/>
                      </a:lnTo>
                      <a:lnTo>
                        <a:pt x="252" y="612"/>
                      </a:lnTo>
                      <a:lnTo>
                        <a:pt x="242" y="616"/>
                      </a:lnTo>
                      <a:lnTo>
                        <a:pt x="242" y="616"/>
                      </a:lnTo>
                      <a:lnTo>
                        <a:pt x="230" y="622"/>
                      </a:lnTo>
                      <a:lnTo>
                        <a:pt x="218" y="630"/>
                      </a:lnTo>
                      <a:lnTo>
                        <a:pt x="218" y="630"/>
                      </a:lnTo>
                      <a:lnTo>
                        <a:pt x="182" y="630"/>
                      </a:lnTo>
                      <a:lnTo>
                        <a:pt x="182" y="630"/>
                      </a:lnTo>
                      <a:lnTo>
                        <a:pt x="170" y="620"/>
                      </a:lnTo>
                      <a:lnTo>
                        <a:pt x="162" y="612"/>
                      </a:lnTo>
                      <a:lnTo>
                        <a:pt x="156" y="602"/>
                      </a:lnTo>
                      <a:lnTo>
                        <a:pt x="150" y="592"/>
                      </a:lnTo>
                      <a:lnTo>
                        <a:pt x="144" y="572"/>
                      </a:lnTo>
                      <a:lnTo>
                        <a:pt x="142" y="552"/>
                      </a:lnTo>
                      <a:lnTo>
                        <a:pt x="142" y="552"/>
                      </a:lnTo>
                      <a:lnTo>
                        <a:pt x="112" y="506"/>
                      </a:lnTo>
                      <a:lnTo>
                        <a:pt x="112" y="506"/>
                      </a:lnTo>
                      <a:lnTo>
                        <a:pt x="100" y="494"/>
                      </a:lnTo>
                      <a:lnTo>
                        <a:pt x="88" y="486"/>
                      </a:lnTo>
                      <a:lnTo>
                        <a:pt x="74" y="478"/>
                      </a:lnTo>
                      <a:lnTo>
                        <a:pt x="62" y="472"/>
                      </a:lnTo>
                      <a:lnTo>
                        <a:pt x="36" y="462"/>
                      </a:lnTo>
                      <a:lnTo>
                        <a:pt x="12" y="454"/>
                      </a:lnTo>
                      <a:lnTo>
                        <a:pt x="12" y="454"/>
                      </a:lnTo>
                      <a:lnTo>
                        <a:pt x="4" y="448"/>
                      </a:lnTo>
                      <a:lnTo>
                        <a:pt x="0" y="442"/>
                      </a:lnTo>
                      <a:lnTo>
                        <a:pt x="0" y="436"/>
                      </a:lnTo>
                      <a:lnTo>
                        <a:pt x="0" y="430"/>
                      </a:lnTo>
                      <a:lnTo>
                        <a:pt x="2" y="420"/>
                      </a:lnTo>
                      <a:lnTo>
                        <a:pt x="8" y="412"/>
                      </a:lnTo>
                      <a:lnTo>
                        <a:pt x="8" y="412"/>
                      </a:lnTo>
                      <a:lnTo>
                        <a:pt x="14" y="406"/>
                      </a:lnTo>
                      <a:lnTo>
                        <a:pt x="18" y="400"/>
                      </a:lnTo>
                      <a:lnTo>
                        <a:pt x="22" y="388"/>
                      </a:lnTo>
                      <a:lnTo>
                        <a:pt x="22" y="388"/>
                      </a:lnTo>
                      <a:lnTo>
                        <a:pt x="26" y="316"/>
                      </a:lnTo>
                      <a:lnTo>
                        <a:pt x="26" y="316"/>
                      </a:lnTo>
                      <a:lnTo>
                        <a:pt x="18" y="296"/>
                      </a:lnTo>
                      <a:lnTo>
                        <a:pt x="16" y="290"/>
                      </a:lnTo>
                      <a:lnTo>
                        <a:pt x="14" y="286"/>
                      </a:lnTo>
                      <a:lnTo>
                        <a:pt x="16" y="284"/>
                      </a:lnTo>
                      <a:lnTo>
                        <a:pt x="20" y="282"/>
                      </a:lnTo>
                      <a:lnTo>
                        <a:pt x="36" y="280"/>
                      </a:lnTo>
                      <a:lnTo>
                        <a:pt x="36" y="280"/>
                      </a:lnTo>
                      <a:lnTo>
                        <a:pt x="48" y="288"/>
                      </a:lnTo>
                      <a:lnTo>
                        <a:pt x="48" y="288"/>
                      </a:lnTo>
                      <a:lnTo>
                        <a:pt x="54" y="300"/>
                      </a:lnTo>
                      <a:lnTo>
                        <a:pt x="58" y="308"/>
                      </a:lnTo>
                      <a:lnTo>
                        <a:pt x="64" y="314"/>
                      </a:lnTo>
                      <a:lnTo>
                        <a:pt x="70" y="318"/>
                      </a:lnTo>
                      <a:lnTo>
                        <a:pt x="78" y="320"/>
                      </a:lnTo>
                      <a:lnTo>
                        <a:pt x="86" y="316"/>
                      </a:lnTo>
                      <a:lnTo>
                        <a:pt x="94" y="308"/>
                      </a:lnTo>
                      <a:lnTo>
                        <a:pt x="94" y="308"/>
                      </a:lnTo>
                      <a:lnTo>
                        <a:pt x="104" y="280"/>
                      </a:lnTo>
                      <a:lnTo>
                        <a:pt x="104" y="280"/>
                      </a:lnTo>
                      <a:lnTo>
                        <a:pt x="98" y="216"/>
                      </a:lnTo>
                      <a:lnTo>
                        <a:pt x="98" y="216"/>
                      </a:lnTo>
                      <a:lnTo>
                        <a:pt x="80" y="166"/>
                      </a:lnTo>
                      <a:lnTo>
                        <a:pt x="80" y="166"/>
                      </a:lnTo>
                      <a:lnTo>
                        <a:pt x="76" y="144"/>
                      </a:lnTo>
                      <a:lnTo>
                        <a:pt x="76" y="134"/>
                      </a:lnTo>
                      <a:lnTo>
                        <a:pt x="78" y="126"/>
                      </a:lnTo>
                      <a:lnTo>
                        <a:pt x="80" y="118"/>
                      </a:lnTo>
                      <a:lnTo>
                        <a:pt x="84" y="112"/>
                      </a:lnTo>
                      <a:lnTo>
                        <a:pt x="90" y="104"/>
                      </a:lnTo>
                      <a:lnTo>
                        <a:pt x="98" y="98"/>
                      </a:lnTo>
                      <a:lnTo>
                        <a:pt x="98" y="98"/>
                      </a:lnTo>
                      <a:lnTo>
                        <a:pt x="108" y="82"/>
                      </a:lnTo>
                      <a:lnTo>
                        <a:pt x="108" y="82"/>
                      </a:lnTo>
                      <a:lnTo>
                        <a:pt x="146" y="98"/>
                      </a:lnTo>
                      <a:lnTo>
                        <a:pt x="146" y="98"/>
                      </a:lnTo>
                      <a:lnTo>
                        <a:pt x="182" y="98"/>
                      </a:lnTo>
                      <a:lnTo>
                        <a:pt x="182" y="98"/>
                      </a:lnTo>
                      <a:lnTo>
                        <a:pt x="190" y="92"/>
                      </a:lnTo>
                      <a:lnTo>
                        <a:pt x="198" y="86"/>
                      </a:lnTo>
                      <a:lnTo>
                        <a:pt x="206" y="80"/>
                      </a:lnTo>
                      <a:lnTo>
                        <a:pt x="216" y="72"/>
                      </a:lnTo>
                      <a:lnTo>
                        <a:pt x="216" y="72"/>
                      </a:lnTo>
                      <a:lnTo>
                        <a:pt x="226" y="48"/>
                      </a:lnTo>
                      <a:lnTo>
                        <a:pt x="238" y="30"/>
                      </a:lnTo>
                      <a:lnTo>
                        <a:pt x="244" y="22"/>
                      </a:lnTo>
                      <a:lnTo>
                        <a:pt x="254" y="14"/>
                      </a:lnTo>
                      <a:lnTo>
                        <a:pt x="276" y="0"/>
                      </a:lnTo>
                      <a:lnTo>
                        <a:pt x="276" y="0"/>
                      </a:lnTo>
                      <a:lnTo>
                        <a:pt x="286" y="0"/>
                      </a:lnTo>
                      <a:lnTo>
                        <a:pt x="304" y="6"/>
                      </a:lnTo>
                      <a:lnTo>
                        <a:pt x="304" y="6"/>
                      </a:lnTo>
                      <a:lnTo>
                        <a:pt x="350" y="34"/>
                      </a:lnTo>
                      <a:lnTo>
                        <a:pt x="350" y="34"/>
                      </a:lnTo>
                      <a:lnTo>
                        <a:pt x="352" y="42"/>
                      </a:lnTo>
                      <a:lnTo>
                        <a:pt x="356" y="48"/>
                      </a:lnTo>
                      <a:lnTo>
                        <a:pt x="362" y="50"/>
                      </a:lnTo>
                      <a:lnTo>
                        <a:pt x="368" y="50"/>
                      </a:lnTo>
                      <a:lnTo>
                        <a:pt x="386" y="48"/>
                      </a:lnTo>
                      <a:lnTo>
                        <a:pt x="402" y="42"/>
                      </a:lnTo>
                      <a:lnTo>
                        <a:pt x="402" y="42"/>
                      </a:lnTo>
                      <a:lnTo>
                        <a:pt x="438" y="36"/>
                      </a:lnTo>
                      <a:lnTo>
                        <a:pt x="438" y="36"/>
                      </a:lnTo>
                      <a:lnTo>
                        <a:pt x="454" y="20"/>
                      </a:lnTo>
                      <a:lnTo>
                        <a:pt x="458" y="14"/>
                      </a:lnTo>
                      <a:lnTo>
                        <a:pt x="464" y="10"/>
                      </a:lnTo>
                      <a:lnTo>
                        <a:pt x="470" y="10"/>
                      </a:lnTo>
                      <a:lnTo>
                        <a:pt x="476" y="10"/>
                      </a:lnTo>
                      <a:lnTo>
                        <a:pt x="486" y="14"/>
                      </a:lnTo>
                      <a:lnTo>
                        <a:pt x="496" y="22"/>
                      </a:lnTo>
                      <a:lnTo>
                        <a:pt x="496" y="22"/>
                      </a:lnTo>
                      <a:lnTo>
                        <a:pt x="498" y="38"/>
                      </a:lnTo>
                      <a:lnTo>
                        <a:pt x="498" y="44"/>
                      </a:lnTo>
                      <a:lnTo>
                        <a:pt x="500" y="48"/>
                      </a:lnTo>
                      <a:lnTo>
                        <a:pt x="510" y="56"/>
                      </a:lnTo>
                      <a:lnTo>
                        <a:pt x="528" y="68"/>
                      </a:lnTo>
                      <a:lnTo>
                        <a:pt x="528" y="68"/>
                      </a:lnTo>
                      <a:lnTo>
                        <a:pt x="564" y="82"/>
                      </a:lnTo>
                      <a:lnTo>
                        <a:pt x="564" y="82"/>
                      </a:lnTo>
                      <a:lnTo>
                        <a:pt x="594" y="82"/>
                      </a:lnTo>
                      <a:lnTo>
                        <a:pt x="594" y="82"/>
                      </a:lnTo>
                      <a:lnTo>
                        <a:pt x="608" y="76"/>
                      </a:lnTo>
                      <a:lnTo>
                        <a:pt x="622" y="72"/>
                      </a:lnTo>
                      <a:lnTo>
                        <a:pt x="638" y="68"/>
                      </a:lnTo>
                      <a:lnTo>
                        <a:pt x="658" y="66"/>
                      </a:lnTo>
                      <a:lnTo>
                        <a:pt x="658" y="66"/>
                      </a:lnTo>
                      <a:lnTo>
                        <a:pt x="678" y="56"/>
                      </a:lnTo>
                      <a:lnTo>
                        <a:pt x="686" y="54"/>
                      </a:lnTo>
                      <a:lnTo>
                        <a:pt x="694" y="54"/>
                      </a:lnTo>
                      <a:lnTo>
                        <a:pt x="700" y="54"/>
                      </a:lnTo>
                      <a:lnTo>
                        <a:pt x="710" y="56"/>
                      </a:lnTo>
                      <a:lnTo>
                        <a:pt x="734" y="68"/>
                      </a:lnTo>
                      <a:lnTo>
                        <a:pt x="734" y="68"/>
                      </a:lnTo>
                      <a:lnTo>
                        <a:pt x="776" y="68"/>
                      </a:lnTo>
                      <a:lnTo>
                        <a:pt x="776" y="68"/>
                      </a:lnTo>
                      <a:lnTo>
                        <a:pt x="784" y="60"/>
                      </a:lnTo>
                      <a:lnTo>
                        <a:pt x="788" y="54"/>
                      </a:lnTo>
                      <a:lnTo>
                        <a:pt x="794" y="48"/>
                      </a:lnTo>
                      <a:lnTo>
                        <a:pt x="804" y="44"/>
                      </a:lnTo>
                      <a:lnTo>
                        <a:pt x="804" y="44"/>
                      </a:lnTo>
                      <a:lnTo>
                        <a:pt x="824" y="28"/>
                      </a:lnTo>
                      <a:lnTo>
                        <a:pt x="834" y="22"/>
                      </a:lnTo>
                      <a:lnTo>
                        <a:pt x="844" y="18"/>
                      </a:lnTo>
                      <a:lnTo>
                        <a:pt x="854" y="18"/>
                      </a:lnTo>
                      <a:lnTo>
                        <a:pt x="866" y="18"/>
                      </a:lnTo>
                      <a:lnTo>
                        <a:pt x="882" y="24"/>
                      </a:lnTo>
                      <a:lnTo>
                        <a:pt x="898" y="30"/>
                      </a:lnTo>
                      <a:lnTo>
                        <a:pt x="898" y="30"/>
                      </a:lnTo>
                      <a:lnTo>
                        <a:pt x="926" y="30"/>
                      </a:lnTo>
                      <a:lnTo>
                        <a:pt x="956" y="26"/>
                      </a:lnTo>
                      <a:lnTo>
                        <a:pt x="986" y="24"/>
                      </a:lnTo>
                      <a:lnTo>
                        <a:pt x="1018" y="24"/>
                      </a:lnTo>
                      <a:lnTo>
                        <a:pt x="1018" y="24"/>
                      </a:lnTo>
                      <a:lnTo>
                        <a:pt x="1046" y="38"/>
                      </a:lnTo>
                      <a:lnTo>
                        <a:pt x="1046" y="38"/>
                      </a:lnTo>
                      <a:lnTo>
                        <a:pt x="1060" y="52"/>
                      </a:lnTo>
                      <a:lnTo>
                        <a:pt x="1072" y="60"/>
                      </a:lnTo>
                      <a:lnTo>
                        <a:pt x="1086" y="66"/>
                      </a:lnTo>
                      <a:lnTo>
                        <a:pt x="1086" y="66"/>
                      </a:lnTo>
                      <a:lnTo>
                        <a:pt x="1088" y="90"/>
                      </a:lnTo>
                      <a:lnTo>
                        <a:pt x="1088" y="90"/>
                      </a:lnTo>
                      <a:lnTo>
                        <a:pt x="1096" y="100"/>
                      </a:lnTo>
                      <a:lnTo>
                        <a:pt x="1106" y="114"/>
                      </a:lnTo>
                      <a:lnTo>
                        <a:pt x="1110" y="122"/>
                      </a:lnTo>
                      <a:lnTo>
                        <a:pt x="1112" y="130"/>
                      </a:lnTo>
                      <a:lnTo>
                        <a:pt x="1112" y="140"/>
                      </a:lnTo>
                      <a:lnTo>
                        <a:pt x="1110" y="152"/>
                      </a:lnTo>
                      <a:lnTo>
                        <a:pt x="1110" y="152"/>
                      </a:lnTo>
                      <a:lnTo>
                        <a:pt x="1092" y="182"/>
                      </a:lnTo>
                      <a:lnTo>
                        <a:pt x="1092" y="182"/>
                      </a:lnTo>
                      <a:lnTo>
                        <a:pt x="1092" y="220"/>
                      </a:lnTo>
                      <a:lnTo>
                        <a:pt x="1092" y="220"/>
                      </a:lnTo>
                      <a:lnTo>
                        <a:pt x="1094" y="246"/>
                      </a:lnTo>
                      <a:lnTo>
                        <a:pt x="1096" y="270"/>
                      </a:lnTo>
                      <a:lnTo>
                        <a:pt x="1096" y="294"/>
                      </a:lnTo>
                      <a:lnTo>
                        <a:pt x="1100" y="320"/>
                      </a:lnTo>
                      <a:lnTo>
                        <a:pt x="1104" y="344"/>
                      </a:lnTo>
                      <a:lnTo>
                        <a:pt x="1112" y="368"/>
                      </a:lnTo>
                      <a:lnTo>
                        <a:pt x="1118" y="378"/>
                      </a:lnTo>
                      <a:lnTo>
                        <a:pt x="1126" y="390"/>
                      </a:lnTo>
                      <a:lnTo>
                        <a:pt x="1134" y="402"/>
                      </a:lnTo>
                      <a:lnTo>
                        <a:pt x="1144" y="412"/>
                      </a:lnTo>
                      <a:lnTo>
                        <a:pt x="1144" y="412"/>
                      </a:lnTo>
                      <a:lnTo>
                        <a:pt x="1166" y="426"/>
                      </a:lnTo>
                      <a:lnTo>
                        <a:pt x="1178" y="432"/>
                      </a:lnTo>
                      <a:lnTo>
                        <a:pt x="1192" y="440"/>
                      </a:lnTo>
                      <a:lnTo>
                        <a:pt x="1192" y="440"/>
                      </a:lnTo>
                      <a:lnTo>
                        <a:pt x="1236" y="446"/>
                      </a:lnTo>
                      <a:lnTo>
                        <a:pt x="1236" y="446"/>
                      </a:lnTo>
                      <a:lnTo>
                        <a:pt x="1244" y="460"/>
                      </a:lnTo>
                      <a:lnTo>
                        <a:pt x="1254" y="472"/>
                      </a:lnTo>
                      <a:lnTo>
                        <a:pt x="1266" y="482"/>
                      </a:lnTo>
                      <a:lnTo>
                        <a:pt x="1278" y="490"/>
                      </a:lnTo>
                      <a:lnTo>
                        <a:pt x="1292" y="496"/>
                      </a:lnTo>
                      <a:lnTo>
                        <a:pt x="1308" y="502"/>
                      </a:lnTo>
                      <a:lnTo>
                        <a:pt x="1324" y="506"/>
                      </a:lnTo>
                      <a:lnTo>
                        <a:pt x="1344" y="510"/>
                      </a:lnTo>
                      <a:lnTo>
                        <a:pt x="1344" y="510"/>
                      </a:lnTo>
                      <a:lnTo>
                        <a:pt x="1360" y="522"/>
                      </a:lnTo>
                      <a:lnTo>
                        <a:pt x="1376" y="534"/>
                      </a:lnTo>
                      <a:lnTo>
                        <a:pt x="1384" y="538"/>
                      </a:lnTo>
                      <a:lnTo>
                        <a:pt x="1394" y="542"/>
                      </a:lnTo>
                      <a:lnTo>
                        <a:pt x="1406" y="546"/>
                      </a:lnTo>
                      <a:lnTo>
                        <a:pt x="1420" y="548"/>
                      </a:lnTo>
                      <a:lnTo>
                        <a:pt x="1420" y="548"/>
                      </a:lnTo>
                      <a:lnTo>
                        <a:pt x="1528" y="546"/>
                      </a:lnTo>
                      <a:lnTo>
                        <a:pt x="1528" y="546"/>
                      </a:lnTo>
                      <a:lnTo>
                        <a:pt x="1552" y="554"/>
                      </a:lnTo>
                      <a:lnTo>
                        <a:pt x="1552" y="554"/>
                      </a:lnTo>
                      <a:lnTo>
                        <a:pt x="1586" y="576"/>
                      </a:lnTo>
                      <a:lnTo>
                        <a:pt x="1586" y="576"/>
                      </a:lnTo>
                      <a:lnTo>
                        <a:pt x="1606" y="622"/>
                      </a:lnTo>
                      <a:lnTo>
                        <a:pt x="1606" y="622"/>
                      </a:lnTo>
                      <a:lnTo>
                        <a:pt x="1610" y="640"/>
                      </a:lnTo>
                      <a:lnTo>
                        <a:pt x="1616" y="652"/>
                      </a:lnTo>
                      <a:lnTo>
                        <a:pt x="1626" y="664"/>
                      </a:lnTo>
                      <a:lnTo>
                        <a:pt x="1644" y="682"/>
                      </a:lnTo>
                      <a:lnTo>
                        <a:pt x="1644" y="682"/>
                      </a:lnTo>
                      <a:lnTo>
                        <a:pt x="1666" y="682"/>
                      </a:lnTo>
                      <a:lnTo>
                        <a:pt x="1666" y="682"/>
                      </a:lnTo>
                      <a:lnTo>
                        <a:pt x="1678" y="664"/>
                      </a:lnTo>
                      <a:lnTo>
                        <a:pt x="1678" y="664"/>
                      </a:lnTo>
                      <a:lnTo>
                        <a:pt x="1696" y="662"/>
                      </a:lnTo>
                      <a:lnTo>
                        <a:pt x="1696" y="662"/>
                      </a:lnTo>
                      <a:lnTo>
                        <a:pt x="1698" y="666"/>
                      </a:lnTo>
                      <a:lnTo>
                        <a:pt x="1698" y="670"/>
                      </a:lnTo>
                      <a:lnTo>
                        <a:pt x="1706" y="676"/>
                      </a:lnTo>
                      <a:lnTo>
                        <a:pt x="1716" y="680"/>
                      </a:lnTo>
                      <a:lnTo>
                        <a:pt x="1728" y="682"/>
                      </a:lnTo>
                      <a:lnTo>
                        <a:pt x="1728" y="682"/>
                      </a:lnTo>
                      <a:lnTo>
                        <a:pt x="1764" y="660"/>
                      </a:lnTo>
                      <a:lnTo>
                        <a:pt x="1764" y="660"/>
                      </a:lnTo>
                      <a:lnTo>
                        <a:pt x="1774" y="646"/>
                      </a:lnTo>
                      <a:lnTo>
                        <a:pt x="1784" y="632"/>
                      </a:lnTo>
                      <a:lnTo>
                        <a:pt x="1794" y="616"/>
                      </a:lnTo>
                      <a:lnTo>
                        <a:pt x="1804" y="604"/>
                      </a:lnTo>
                      <a:lnTo>
                        <a:pt x="1804" y="604"/>
                      </a:lnTo>
                      <a:lnTo>
                        <a:pt x="1808" y="602"/>
                      </a:lnTo>
                      <a:lnTo>
                        <a:pt x="1808" y="602"/>
                      </a:lnTo>
                      <a:lnTo>
                        <a:pt x="1814" y="610"/>
                      </a:lnTo>
                      <a:lnTo>
                        <a:pt x="1824" y="616"/>
                      </a:lnTo>
                      <a:lnTo>
                        <a:pt x="1848" y="632"/>
                      </a:lnTo>
                      <a:lnTo>
                        <a:pt x="1848" y="632"/>
                      </a:lnTo>
                      <a:lnTo>
                        <a:pt x="1850" y="642"/>
                      </a:lnTo>
                      <a:lnTo>
                        <a:pt x="1856" y="654"/>
                      </a:lnTo>
                      <a:lnTo>
                        <a:pt x="1868" y="676"/>
                      </a:lnTo>
                      <a:lnTo>
                        <a:pt x="1886" y="698"/>
                      </a:lnTo>
                      <a:lnTo>
                        <a:pt x="1906" y="722"/>
                      </a:lnTo>
                      <a:lnTo>
                        <a:pt x="1906" y="722"/>
                      </a:lnTo>
                      <a:lnTo>
                        <a:pt x="1926" y="788"/>
                      </a:lnTo>
                      <a:lnTo>
                        <a:pt x="1926" y="788"/>
                      </a:lnTo>
                      <a:lnTo>
                        <a:pt x="1934" y="800"/>
                      </a:lnTo>
                      <a:lnTo>
                        <a:pt x="1942" y="814"/>
                      </a:lnTo>
                      <a:lnTo>
                        <a:pt x="1948" y="830"/>
                      </a:lnTo>
                      <a:lnTo>
                        <a:pt x="1950" y="840"/>
                      </a:lnTo>
                      <a:lnTo>
                        <a:pt x="1950" y="850"/>
                      </a:lnTo>
                      <a:lnTo>
                        <a:pt x="1950" y="850"/>
                      </a:lnTo>
                      <a:lnTo>
                        <a:pt x="1938" y="866"/>
                      </a:lnTo>
                      <a:lnTo>
                        <a:pt x="1930" y="878"/>
                      </a:lnTo>
                      <a:lnTo>
                        <a:pt x="1928" y="892"/>
                      </a:lnTo>
                      <a:lnTo>
                        <a:pt x="1928" y="918"/>
                      </a:lnTo>
                      <a:lnTo>
                        <a:pt x="1928" y="918"/>
                      </a:lnTo>
                      <a:lnTo>
                        <a:pt x="1932" y="932"/>
                      </a:lnTo>
                      <a:lnTo>
                        <a:pt x="1938" y="948"/>
                      </a:lnTo>
                      <a:lnTo>
                        <a:pt x="1940" y="958"/>
                      </a:lnTo>
                      <a:lnTo>
                        <a:pt x="1942" y="966"/>
                      </a:lnTo>
                      <a:lnTo>
                        <a:pt x="1940" y="976"/>
                      </a:lnTo>
                      <a:lnTo>
                        <a:pt x="1938" y="986"/>
                      </a:lnTo>
                      <a:lnTo>
                        <a:pt x="1938" y="986"/>
                      </a:lnTo>
                      <a:lnTo>
                        <a:pt x="1938" y="1008"/>
                      </a:lnTo>
                      <a:lnTo>
                        <a:pt x="1938" y="1008"/>
                      </a:lnTo>
                      <a:lnTo>
                        <a:pt x="1932" y="1008"/>
                      </a:lnTo>
                      <a:lnTo>
                        <a:pt x="1932" y="1008"/>
                      </a:lnTo>
                      <a:lnTo>
                        <a:pt x="1932" y="1004"/>
                      </a:lnTo>
                      <a:lnTo>
                        <a:pt x="1930" y="1002"/>
                      </a:lnTo>
                      <a:lnTo>
                        <a:pt x="1924" y="996"/>
                      </a:lnTo>
                      <a:lnTo>
                        <a:pt x="1918" y="992"/>
                      </a:lnTo>
                      <a:lnTo>
                        <a:pt x="1912" y="988"/>
                      </a:lnTo>
                      <a:lnTo>
                        <a:pt x="1912" y="988"/>
                      </a:lnTo>
                      <a:lnTo>
                        <a:pt x="1896" y="990"/>
                      </a:lnTo>
                      <a:lnTo>
                        <a:pt x="1886" y="994"/>
                      </a:lnTo>
                      <a:lnTo>
                        <a:pt x="1880" y="998"/>
                      </a:lnTo>
                      <a:lnTo>
                        <a:pt x="1872" y="1006"/>
                      </a:lnTo>
                      <a:lnTo>
                        <a:pt x="1872" y="1006"/>
                      </a:lnTo>
                      <a:lnTo>
                        <a:pt x="1872" y="1018"/>
                      </a:lnTo>
                      <a:lnTo>
                        <a:pt x="1876" y="1032"/>
                      </a:lnTo>
                      <a:lnTo>
                        <a:pt x="1882" y="1066"/>
                      </a:lnTo>
                      <a:lnTo>
                        <a:pt x="1882" y="1066"/>
                      </a:lnTo>
                      <a:lnTo>
                        <a:pt x="1880" y="1092"/>
                      </a:lnTo>
                      <a:lnTo>
                        <a:pt x="1880" y="1092"/>
                      </a:lnTo>
                      <a:lnTo>
                        <a:pt x="1866" y="1096"/>
                      </a:lnTo>
                      <a:lnTo>
                        <a:pt x="1866" y="1096"/>
                      </a:lnTo>
                      <a:lnTo>
                        <a:pt x="1842" y="1096"/>
                      </a:lnTo>
                      <a:lnTo>
                        <a:pt x="1842" y="1096"/>
                      </a:lnTo>
                      <a:lnTo>
                        <a:pt x="1810" y="1054"/>
                      </a:lnTo>
                      <a:lnTo>
                        <a:pt x="1810" y="1054"/>
                      </a:lnTo>
                      <a:lnTo>
                        <a:pt x="1796" y="1050"/>
                      </a:lnTo>
                      <a:lnTo>
                        <a:pt x="1782" y="1048"/>
                      </a:lnTo>
                      <a:lnTo>
                        <a:pt x="1772" y="1052"/>
                      </a:lnTo>
                      <a:lnTo>
                        <a:pt x="1762" y="1058"/>
                      </a:lnTo>
                      <a:lnTo>
                        <a:pt x="1756" y="1068"/>
                      </a:lnTo>
                      <a:lnTo>
                        <a:pt x="1752" y="1078"/>
                      </a:lnTo>
                      <a:lnTo>
                        <a:pt x="1752" y="1092"/>
                      </a:lnTo>
                      <a:lnTo>
                        <a:pt x="1754" y="1108"/>
                      </a:lnTo>
                      <a:lnTo>
                        <a:pt x="1754" y="1108"/>
                      </a:lnTo>
                      <a:lnTo>
                        <a:pt x="1748" y="1116"/>
                      </a:lnTo>
                      <a:lnTo>
                        <a:pt x="1744" y="1124"/>
                      </a:lnTo>
                      <a:lnTo>
                        <a:pt x="1744" y="1124"/>
                      </a:lnTo>
                      <a:lnTo>
                        <a:pt x="1730" y="1122"/>
                      </a:lnTo>
                      <a:lnTo>
                        <a:pt x="1718" y="1118"/>
                      </a:lnTo>
                      <a:lnTo>
                        <a:pt x="1706" y="1112"/>
                      </a:lnTo>
                      <a:lnTo>
                        <a:pt x="1700" y="1108"/>
                      </a:lnTo>
                      <a:lnTo>
                        <a:pt x="1700" y="1108"/>
                      </a:lnTo>
                      <a:lnTo>
                        <a:pt x="1696" y="1086"/>
                      </a:lnTo>
                      <a:lnTo>
                        <a:pt x="1696" y="1086"/>
                      </a:lnTo>
                      <a:lnTo>
                        <a:pt x="1678" y="1076"/>
                      </a:lnTo>
                      <a:lnTo>
                        <a:pt x="1660" y="1070"/>
                      </a:lnTo>
                      <a:lnTo>
                        <a:pt x="1632" y="1060"/>
                      </a:lnTo>
                      <a:lnTo>
                        <a:pt x="1632" y="1060"/>
                      </a:lnTo>
                      <a:lnTo>
                        <a:pt x="1620" y="1046"/>
                      </a:lnTo>
                      <a:lnTo>
                        <a:pt x="1620" y="1046"/>
                      </a:lnTo>
                      <a:lnTo>
                        <a:pt x="1600" y="1046"/>
                      </a:lnTo>
                      <a:lnTo>
                        <a:pt x="1594" y="1048"/>
                      </a:lnTo>
                      <a:lnTo>
                        <a:pt x="1588" y="1050"/>
                      </a:lnTo>
                      <a:lnTo>
                        <a:pt x="1580" y="1058"/>
                      </a:lnTo>
                      <a:lnTo>
                        <a:pt x="1566" y="1070"/>
                      </a:lnTo>
                      <a:lnTo>
                        <a:pt x="1566" y="1070"/>
                      </a:lnTo>
                      <a:lnTo>
                        <a:pt x="1522" y="1094"/>
                      </a:lnTo>
                      <a:lnTo>
                        <a:pt x="1522" y="1094"/>
                      </a:lnTo>
                      <a:lnTo>
                        <a:pt x="1504" y="1100"/>
                      </a:lnTo>
                      <a:lnTo>
                        <a:pt x="1498" y="1102"/>
                      </a:lnTo>
                      <a:lnTo>
                        <a:pt x="1492" y="1106"/>
                      </a:lnTo>
                      <a:lnTo>
                        <a:pt x="1486" y="1116"/>
                      </a:lnTo>
                      <a:lnTo>
                        <a:pt x="1474" y="1132"/>
                      </a:lnTo>
                      <a:lnTo>
                        <a:pt x="1474" y="1132"/>
                      </a:lnTo>
                      <a:lnTo>
                        <a:pt x="1450" y="1134"/>
                      </a:lnTo>
                      <a:lnTo>
                        <a:pt x="1442" y="1138"/>
                      </a:lnTo>
                      <a:lnTo>
                        <a:pt x="1436" y="1140"/>
                      </a:lnTo>
                      <a:lnTo>
                        <a:pt x="1430" y="1144"/>
                      </a:lnTo>
                      <a:lnTo>
                        <a:pt x="1424" y="1150"/>
                      </a:lnTo>
                      <a:lnTo>
                        <a:pt x="1410" y="1170"/>
                      </a:lnTo>
                      <a:lnTo>
                        <a:pt x="1410" y="1170"/>
                      </a:lnTo>
                      <a:lnTo>
                        <a:pt x="1400" y="1178"/>
                      </a:lnTo>
                      <a:lnTo>
                        <a:pt x="1400" y="1178"/>
                      </a:lnTo>
                      <a:lnTo>
                        <a:pt x="1382" y="1182"/>
                      </a:lnTo>
                      <a:lnTo>
                        <a:pt x="1368" y="1186"/>
                      </a:lnTo>
                      <a:lnTo>
                        <a:pt x="1342" y="1194"/>
                      </a:lnTo>
                      <a:lnTo>
                        <a:pt x="1342" y="1194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11" name="Freeform 21"/>
                <p:cNvSpPr>
                  <a:spLocks/>
                </p:cNvSpPr>
                <p:nvPr/>
              </p:nvSpPr>
              <p:spPr bwMode="auto">
                <a:xfrm rot="175528">
                  <a:off x="3826383" y="2789928"/>
                  <a:ext cx="327876" cy="295205"/>
                </a:xfrm>
                <a:custGeom>
                  <a:avLst/>
                  <a:gdLst>
                    <a:gd name="T0" fmla="*/ 138 w 364"/>
                    <a:gd name="T1" fmla="*/ 356 h 360"/>
                    <a:gd name="T2" fmla="*/ 108 w 364"/>
                    <a:gd name="T3" fmla="*/ 340 h 360"/>
                    <a:gd name="T4" fmla="*/ 86 w 364"/>
                    <a:gd name="T5" fmla="*/ 274 h 360"/>
                    <a:gd name="T6" fmla="*/ 48 w 364"/>
                    <a:gd name="T7" fmla="*/ 256 h 360"/>
                    <a:gd name="T8" fmla="*/ 46 w 364"/>
                    <a:gd name="T9" fmla="*/ 226 h 360"/>
                    <a:gd name="T10" fmla="*/ 24 w 364"/>
                    <a:gd name="T11" fmla="*/ 188 h 360"/>
                    <a:gd name="T12" fmla="*/ 0 w 364"/>
                    <a:gd name="T13" fmla="*/ 162 h 360"/>
                    <a:gd name="T14" fmla="*/ 10 w 364"/>
                    <a:gd name="T15" fmla="*/ 140 h 360"/>
                    <a:gd name="T16" fmla="*/ 26 w 364"/>
                    <a:gd name="T17" fmla="*/ 122 h 360"/>
                    <a:gd name="T18" fmla="*/ 32 w 364"/>
                    <a:gd name="T19" fmla="*/ 104 h 360"/>
                    <a:gd name="T20" fmla="*/ 58 w 364"/>
                    <a:gd name="T21" fmla="*/ 88 h 360"/>
                    <a:gd name="T22" fmla="*/ 70 w 364"/>
                    <a:gd name="T23" fmla="*/ 68 h 360"/>
                    <a:gd name="T24" fmla="*/ 72 w 364"/>
                    <a:gd name="T25" fmla="*/ 16 h 360"/>
                    <a:gd name="T26" fmla="*/ 90 w 364"/>
                    <a:gd name="T27" fmla="*/ 8 h 360"/>
                    <a:gd name="T28" fmla="*/ 106 w 364"/>
                    <a:gd name="T29" fmla="*/ 6 h 360"/>
                    <a:gd name="T30" fmla="*/ 140 w 364"/>
                    <a:gd name="T31" fmla="*/ 10 h 360"/>
                    <a:gd name="T32" fmla="*/ 152 w 364"/>
                    <a:gd name="T33" fmla="*/ 2 h 360"/>
                    <a:gd name="T34" fmla="*/ 186 w 364"/>
                    <a:gd name="T35" fmla="*/ 4 h 360"/>
                    <a:gd name="T36" fmla="*/ 212 w 364"/>
                    <a:gd name="T37" fmla="*/ 16 h 360"/>
                    <a:gd name="T38" fmla="*/ 238 w 364"/>
                    <a:gd name="T39" fmla="*/ 26 h 360"/>
                    <a:gd name="T40" fmla="*/ 254 w 364"/>
                    <a:gd name="T41" fmla="*/ 22 h 360"/>
                    <a:gd name="T42" fmla="*/ 280 w 364"/>
                    <a:gd name="T43" fmla="*/ 2 h 360"/>
                    <a:gd name="T44" fmla="*/ 300 w 364"/>
                    <a:gd name="T45" fmla="*/ 8 h 360"/>
                    <a:gd name="T46" fmla="*/ 324 w 364"/>
                    <a:gd name="T47" fmla="*/ 18 h 360"/>
                    <a:gd name="T48" fmla="*/ 360 w 364"/>
                    <a:gd name="T49" fmla="*/ 28 h 360"/>
                    <a:gd name="T50" fmla="*/ 324 w 364"/>
                    <a:gd name="T51" fmla="*/ 58 h 360"/>
                    <a:gd name="T52" fmla="*/ 316 w 364"/>
                    <a:gd name="T53" fmla="*/ 76 h 360"/>
                    <a:gd name="T54" fmla="*/ 320 w 364"/>
                    <a:gd name="T55" fmla="*/ 84 h 360"/>
                    <a:gd name="T56" fmla="*/ 362 w 364"/>
                    <a:gd name="T57" fmla="*/ 72 h 360"/>
                    <a:gd name="T58" fmla="*/ 364 w 364"/>
                    <a:gd name="T59" fmla="*/ 90 h 360"/>
                    <a:gd name="T60" fmla="*/ 346 w 364"/>
                    <a:gd name="T61" fmla="*/ 100 h 360"/>
                    <a:gd name="T62" fmla="*/ 322 w 364"/>
                    <a:gd name="T63" fmla="*/ 112 h 360"/>
                    <a:gd name="T64" fmla="*/ 344 w 364"/>
                    <a:gd name="T65" fmla="*/ 142 h 360"/>
                    <a:gd name="T66" fmla="*/ 340 w 364"/>
                    <a:gd name="T67" fmla="*/ 196 h 360"/>
                    <a:gd name="T68" fmla="*/ 344 w 364"/>
                    <a:gd name="T69" fmla="*/ 214 h 360"/>
                    <a:gd name="T70" fmla="*/ 338 w 364"/>
                    <a:gd name="T71" fmla="*/ 238 h 360"/>
                    <a:gd name="T72" fmla="*/ 330 w 364"/>
                    <a:gd name="T73" fmla="*/ 240 h 360"/>
                    <a:gd name="T74" fmla="*/ 324 w 364"/>
                    <a:gd name="T75" fmla="*/ 224 h 360"/>
                    <a:gd name="T76" fmla="*/ 304 w 364"/>
                    <a:gd name="T77" fmla="*/ 232 h 360"/>
                    <a:gd name="T78" fmla="*/ 270 w 364"/>
                    <a:gd name="T79" fmla="*/ 268 h 360"/>
                    <a:gd name="T80" fmla="*/ 262 w 364"/>
                    <a:gd name="T81" fmla="*/ 286 h 360"/>
                    <a:gd name="T82" fmla="*/ 260 w 364"/>
                    <a:gd name="T83" fmla="*/ 344 h 360"/>
                    <a:gd name="T84" fmla="*/ 222 w 364"/>
                    <a:gd name="T85" fmla="*/ 344 h 360"/>
                    <a:gd name="T86" fmla="*/ 158 w 364"/>
                    <a:gd name="T87" fmla="*/ 360 h 3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364" h="360">
                      <a:moveTo>
                        <a:pt x="158" y="360"/>
                      </a:moveTo>
                      <a:lnTo>
                        <a:pt x="158" y="360"/>
                      </a:lnTo>
                      <a:lnTo>
                        <a:pt x="138" y="356"/>
                      </a:lnTo>
                      <a:lnTo>
                        <a:pt x="126" y="352"/>
                      </a:lnTo>
                      <a:lnTo>
                        <a:pt x="116" y="346"/>
                      </a:lnTo>
                      <a:lnTo>
                        <a:pt x="108" y="340"/>
                      </a:lnTo>
                      <a:lnTo>
                        <a:pt x="108" y="340"/>
                      </a:lnTo>
                      <a:lnTo>
                        <a:pt x="86" y="274"/>
                      </a:lnTo>
                      <a:lnTo>
                        <a:pt x="86" y="274"/>
                      </a:lnTo>
                      <a:lnTo>
                        <a:pt x="66" y="258"/>
                      </a:lnTo>
                      <a:lnTo>
                        <a:pt x="66" y="258"/>
                      </a:lnTo>
                      <a:lnTo>
                        <a:pt x="48" y="256"/>
                      </a:lnTo>
                      <a:lnTo>
                        <a:pt x="48" y="256"/>
                      </a:lnTo>
                      <a:lnTo>
                        <a:pt x="50" y="240"/>
                      </a:lnTo>
                      <a:lnTo>
                        <a:pt x="46" y="226"/>
                      </a:lnTo>
                      <a:lnTo>
                        <a:pt x="40" y="212"/>
                      </a:lnTo>
                      <a:lnTo>
                        <a:pt x="34" y="200"/>
                      </a:lnTo>
                      <a:lnTo>
                        <a:pt x="24" y="188"/>
                      </a:lnTo>
                      <a:lnTo>
                        <a:pt x="14" y="178"/>
                      </a:lnTo>
                      <a:lnTo>
                        <a:pt x="0" y="162"/>
                      </a:lnTo>
                      <a:lnTo>
                        <a:pt x="0" y="162"/>
                      </a:lnTo>
                      <a:lnTo>
                        <a:pt x="0" y="156"/>
                      </a:lnTo>
                      <a:lnTo>
                        <a:pt x="2" y="150"/>
                      </a:lnTo>
                      <a:lnTo>
                        <a:pt x="10" y="140"/>
                      </a:lnTo>
                      <a:lnTo>
                        <a:pt x="18" y="130"/>
                      </a:lnTo>
                      <a:lnTo>
                        <a:pt x="26" y="122"/>
                      </a:lnTo>
                      <a:lnTo>
                        <a:pt x="26" y="122"/>
                      </a:lnTo>
                      <a:lnTo>
                        <a:pt x="26" y="114"/>
                      </a:lnTo>
                      <a:lnTo>
                        <a:pt x="28" y="110"/>
                      </a:lnTo>
                      <a:lnTo>
                        <a:pt x="32" y="104"/>
                      </a:lnTo>
                      <a:lnTo>
                        <a:pt x="36" y="102"/>
                      </a:lnTo>
                      <a:lnTo>
                        <a:pt x="48" y="94"/>
                      </a:lnTo>
                      <a:lnTo>
                        <a:pt x="58" y="88"/>
                      </a:lnTo>
                      <a:lnTo>
                        <a:pt x="58" y="88"/>
                      </a:lnTo>
                      <a:lnTo>
                        <a:pt x="70" y="68"/>
                      </a:lnTo>
                      <a:lnTo>
                        <a:pt x="70" y="68"/>
                      </a:lnTo>
                      <a:lnTo>
                        <a:pt x="70" y="38"/>
                      </a:lnTo>
                      <a:lnTo>
                        <a:pt x="70" y="24"/>
                      </a:lnTo>
                      <a:lnTo>
                        <a:pt x="72" y="16"/>
                      </a:lnTo>
                      <a:lnTo>
                        <a:pt x="72" y="16"/>
                      </a:lnTo>
                      <a:lnTo>
                        <a:pt x="80" y="14"/>
                      </a:lnTo>
                      <a:lnTo>
                        <a:pt x="90" y="8"/>
                      </a:lnTo>
                      <a:lnTo>
                        <a:pt x="94" y="6"/>
                      </a:lnTo>
                      <a:lnTo>
                        <a:pt x="100" y="6"/>
                      </a:lnTo>
                      <a:lnTo>
                        <a:pt x="106" y="6"/>
                      </a:lnTo>
                      <a:lnTo>
                        <a:pt x="112" y="10"/>
                      </a:lnTo>
                      <a:lnTo>
                        <a:pt x="112" y="10"/>
                      </a:lnTo>
                      <a:lnTo>
                        <a:pt x="140" y="10"/>
                      </a:lnTo>
                      <a:lnTo>
                        <a:pt x="140" y="10"/>
                      </a:lnTo>
                      <a:lnTo>
                        <a:pt x="146" y="6"/>
                      </a:lnTo>
                      <a:lnTo>
                        <a:pt x="152" y="2"/>
                      </a:lnTo>
                      <a:lnTo>
                        <a:pt x="160" y="0"/>
                      </a:lnTo>
                      <a:lnTo>
                        <a:pt x="168" y="0"/>
                      </a:lnTo>
                      <a:lnTo>
                        <a:pt x="186" y="4"/>
                      </a:lnTo>
                      <a:lnTo>
                        <a:pt x="202" y="8"/>
                      </a:lnTo>
                      <a:lnTo>
                        <a:pt x="202" y="8"/>
                      </a:lnTo>
                      <a:lnTo>
                        <a:pt x="212" y="16"/>
                      </a:lnTo>
                      <a:lnTo>
                        <a:pt x="224" y="22"/>
                      </a:lnTo>
                      <a:lnTo>
                        <a:pt x="230" y="24"/>
                      </a:lnTo>
                      <a:lnTo>
                        <a:pt x="238" y="26"/>
                      </a:lnTo>
                      <a:lnTo>
                        <a:pt x="246" y="24"/>
                      </a:lnTo>
                      <a:lnTo>
                        <a:pt x="254" y="22"/>
                      </a:lnTo>
                      <a:lnTo>
                        <a:pt x="254" y="22"/>
                      </a:lnTo>
                      <a:lnTo>
                        <a:pt x="264" y="14"/>
                      </a:lnTo>
                      <a:lnTo>
                        <a:pt x="274" y="4"/>
                      </a:lnTo>
                      <a:lnTo>
                        <a:pt x="280" y="2"/>
                      </a:lnTo>
                      <a:lnTo>
                        <a:pt x="286" y="0"/>
                      </a:lnTo>
                      <a:lnTo>
                        <a:pt x="292" y="2"/>
                      </a:lnTo>
                      <a:lnTo>
                        <a:pt x="300" y="8"/>
                      </a:lnTo>
                      <a:lnTo>
                        <a:pt x="300" y="8"/>
                      </a:lnTo>
                      <a:lnTo>
                        <a:pt x="324" y="18"/>
                      </a:lnTo>
                      <a:lnTo>
                        <a:pt x="324" y="18"/>
                      </a:lnTo>
                      <a:lnTo>
                        <a:pt x="364" y="22"/>
                      </a:lnTo>
                      <a:lnTo>
                        <a:pt x="364" y="22"/>
                      </a:lnTo>
                      <a:lnTo>
                        <a:pt x="360" y="28"/>
                      </a:lnTo>
                      <a:lnTo>
                        <a:pt x="352" y="34"/>
                      </a:lnTo>
                      <a:lnTo>
                        <a:pt x="332" y="48"/>
                      </a:lnTo>
                      <a:lnTo>
                        <a:pt x="324" y="58"/>
                      </a:lnTo>
                      <a:lnTo>
                        <a:pt x="318" y="66"/>
                      </a:lnTo>
                      <a:lnTo>
                        <a:pt x="316" y="72"/>
                      </a:lnTo>
                      <a:lnTo>
                        <a:pt x="316" y="76"/>
                      </a:lnTo>
                      <a:lnTo>
                        <a:pt x="316" y="80"/>
                      </a:lnTo>
                      <a:lnTo>
                        <a:pt x="320" y="84"/>
                      </a:lnTo>
                      <a:lnTo>
                        <a:pt x="320" y="84"/>
                      </a:lnTo>
                      <a:lnTo>
                        <a:pt x="350" y="84"/>
                      </a:lnTo>
                      <a:lnTo>
                        <a:pt x="350" y="84"/>
                      </a:lnTo>
                      <a:lnTo>
                        <a:pt x="362" y="72"/>
                      </a:lnTo>
                      <a:lnTo>
                        <a:pt x="362" y="72"/>
                      </a:lnTo>
                      <a:lnTo>
                        <a:pt x="364" y="82"/>
                      </a:lnTo>
                      <a:lnTo>
                        <a:pt x="364" y="90"/>
                      </a:lnTo>
                      <a:lnTo>
                        <a:pt x="360" y="96"/>
                      </a:lnTo>
                      <a:lnTo>
                        <a:pt x="360" y="96"/>
                      </a:lnTo>
                      <a:lnTo>
                        <a:pt x="346" y="100"/>
                      </a:lnTo>
                      <a:lnTo>
                        <a:pt x="338" y="104"/>
                      </a:lnTo>
                      <a:lnTo>
                        <a:pt x="322" y="112"/>
                      </a:lnTo>
                      <a:lnTo>
                        <a:pt x="322" y="112"/>
                      </a:lnTo>
                      <a:lnTo>
                        <a:pt x="324" y="132"/>
                      </a:lnTo>
                      <a:lnTo>
                        <a:pt x="324" y="132"/>
                      </a:lnTo>
                      <a:lnTo>
                        <a:pt x="344" y="142"/>
                      </a:lnTo>
                      <a:lnTo>
                        <a:pt x="344" y="142"/>
                      </a:lnTo>
                      <a:lnTo>
                        <a:pt x="340" y="166"/>
                      </a:lnTo>
                      <a:lnTo>
                        <a:pt x="340" y="196"/>
                      </a:lnTo>
                      <a:lnTo>
                        <a:pt x="340" y="196"/>
                      </a:lnTo>
                      <a:lnTo>
                        <a:pt x="342" y="204"/>
                      </a:lnTo>
                      <a:lnTo>
                        <a:pt x="344" y="214"/>
                      </a:lnTo>
                      <a:lnTo>
                        <a:pt x="342" y="228"/>
                      </a:lnTo>
                      <a:lnTo>
                        <a:pt x="340" y="232"/>
                      </a:lnTo>
                      <a:lnTo>
                        <a:pt x="338" y="238"/>
                      </a:lnTo>
                      <a:lnTo>
                        <a:pt x="338" y="238"/>
                      </a:lnTo>
                      <a:lnTo>
                        <a:pt x="330" y="240"/>
                      </a:lnTo>
                      <a:lnTo>
                        <a:pt x="330" y="240"/>
                      </a:lnTo>
                      <a:lnTo>
                        <a:pt x="328" y="226"/>
                      </a:lnTo>
                      <a:lnTo>
                        <a:pt x="328" y="226"/>
                      </a:lnTo>
                      <a:lnTo>
                        <a:pt x="324" y="224"/>
                      </a:lnTo>
                      <a:lnTo>
                        <a:pt x="320" y="224"/>
                      </a:lnTo>
                      <a:lnTo>
                        <a:pt x="312" y="226"/>
                      </a:lnTo>
                      <a:lnTo>
                        <a:pt x="304" y="232"/>
                      </a:lnTo>
                      <a:lnTo>
                        <a:pt x="296" y="240"/>
                      </a:lnTo>
                      <a:lnTo>
                        <a:pt x="280" y="256"/>
                      </a:lnTo>
                      <a:lnTo>
                        <a:pt x="270" y="268"/>
                      </a:lnTo>
                      <a:lnTo>
                        <a:pt x="270" y="268"/>
                      </a:lnTo>
                      <a:lnTo>
                        <a:pt x="266" y="278"/>
                      </a:lnTo>
                      <a:lnTo>
                        <a:pt x="262" y="286"/>
                      </a:lnTo>
                      <a:lnTo>
                        <a:pt x="262" y="286"/>
                      </a:lnTo>
                      <a:lnTo>
                        <a:pt x="260" y="344"/>
                      </a:lnTo>
                      <a:lnTo>
                        <a:pt x="260" y="344"/>
                      </a:lnTo>
                      <a:lnTo>
                        <a:pt x="250" y="342"/>
                      </a:lnTo>
                      <a:lnTo>
                        <a:pt x="250" y="342"/>
                      </a:lnTo>
                      <a:lnTo>
                        <a:pt x="222" y="344"/>
                      </a:lnTo>
                      <a:lnTo>
                        <a:pt x="200" y="346"/>
                      </a:lnTo>
                      <a:lnTo>
                        <a:pt x="180" y="352"/>
                      </a:lnTo>
                      <a:lnTo>
                        <a:pt x="158" y="360"/>
                      </a:lnTo>
                      <a:lnTo>
                        <a:pt x="158" y="36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12" name="Freeform 22"/>
                <p:cNvSpPr>
                  <a:spLocks/>
                </p:cNvSpPr>
                <p:nvPr/>
              </p:nvSpPr>
              <p:spPr bwMode="auto">
                <a:xfrm rot="175528">
                  <a:off x="2702237" y="2625925"/>
                  <a:ext cx="416871" cy="388920"/>
                </a:xfrm>
                <a:custGeom>
                  <a:avLst/>
                  <a:gdLst>
                    <a:gd name="T0" fmla="*/ 360 w 462"/>
                    <a:gd name="T1" fmla="*/ 474 h 480"/>
                    <a:gd name="T2" fmla="*/ 328 w 462"/>
                    <a:gd name="T3" fmla="*/ 448 h 480"/>
                    <a:gd name="T4" fmla="*/ 300 w 462"/>
                    <a:gd name="T5" fmla="*/ 412 h 480"/>
                    <a:gd name="T6" fmla="*/ 282 w 462"/>
                    <a:gd name="T7" fmla="*/ 362 h 480"/>
                    <a:gd name="T8" fmla="*/ 252 w 462"/>
                    <a:gd name="T9" fmla="*/ 340 h 480"/>
                    <a:gd name="T10" fmla="*/ 230 w 462"/>
                    <a:gd name="T11" fmla="*/ 340 h 480"/>
                    <a:gd name="T12" fmla="*/ 214 w 462"/>
                    <a:gd name="T13" fmla="*/ 346 h 480"/>
                    <a:gd name="T14" fmla="*/ 196 w 462"/>
                    <a:gd name="T15" fmla="*/ 376 h 480"/>
                    <a:gd name="T16" fmla="*/ 176 w 462"/>
                    <a:gd name="T17" fmla="*/ 402 h 480"/>
                    <a:gd name="T18" fmla="*/ 152 w 462"/>
                    <a:gd name="T19" fmla="*/ 428 h 480"/>
                    <a:gd name="T20" fmla="*/ 144 w 462"/>
                    <a:gd name="T21" fmla="*/ 430 h 480"/>
                    <a:gd name="T22" fmla="*/ 118 w 462"/>
                    <a:gd name="T23" fmla="*/ 442 h 480"/>
                    <a:gd name="T24" fmla="*/ 72 w 462"/>
                    <a:gd name="T25" fmla="*/ 434 h 480"/>
                    <a:gd name="T26" fmla="*/ 38 w 462"/>
                    <a:gd name="T27" fmla="*/ 416 h 480"/>
                    <a:gd name="T28" fmla="*/ 46 w 462"/>
                    <a:gd name="T29" fmla="*/ 386 h 480"/>
                    <a:gd name="T30" fmla="*/ 42 w 462"/>
                    <a:gd name="T31" fmla="*/ 360 h 480"/>
                    <a:gd name="T32" fmla="*/ 2 w 462"/>
                    <a:gd name="T33" fmla="*/ 312 h 480"/>
                    <a:gd name="T34" fmla="*/ 10 w 462"/>
                    <a:gd name="T35" fmla="*/ 228 h 480"/>
                    <a:gd name="T36" fmla="*/ 0 w 462"/>
                    <a:gd name="T37" fmla="*/ 168 h 480"/>
                    <a:gd name="T38" fmla="*/ 4 w 462"/>
                    <a:gd name="T39" fmla="*/ 166 h 480"/>
                    <a:gd name="T40" fmla="*/ 64 w 462"/>
                    <a:gd name="T41" fmla="*/ 212 h 480"/>
                    <a:gd name="T42" fmla="*/ 82 w 462"/>
                    <a:gd name="T43" fmla="*/ 216 h 480"/>
                    <a:gd name="T44" fmla="*/ 110 w 462"/>
                    <a:gd name="T45" fmla="*/ 208 h 480"/>
                    <a:gd name="T46" fmla="*/ 148 w 462"/>
                    <a:gd name="T47" fmla="*/ 172 h 480"/>
                    <a:gd name="T48" fmla="*/ 176 w 462"/>
                    <a:gd name="T49" fmla="*/ 116 h 480"/>
                    <a:gd name="T50" fmla="*/ 210 w 462"/>
                    <a:gd name="T51" fmla="*/ 62 h 480"/>
                    <a:gd name="T52" fmla="*/ 232 w 462"/>
                    <a:gd name="T53" fmla="*/ 4 h 480"/>
                    <a:gd name="T54" fmla="*/ 272 w 462"/>
                    <a:gd name="T55" fmla="*/ 0 h 480"/>
                    <a:gd name="T56" fmla="*/ 306 w 462"/>
                    <a:gd name="T57" fmla="*/ 10 h 480"/>
                    <a:gd name="T58" fmla="*/ 352 w 462"/>
                    <a:gd name="T59" fmla="*/ 50 h 480"/>
                    <a:gd name="T60" fmla="*/ 394 w 462"/>
                    <a:gd name="T61" fmla="*/ 60 h 480"/>
                    <a:gd name="T62" fmla="*/ 444 w 462"/>
                    <a:gd name="T63" fmla="*/ 98 h 480"/>
                    <a:gd name="T64" fmla="*/ 462 w 462"/>
                    <a:gd name="T65" fmla="*/ 134 h 480"/>
                    <a:gd name="T66" fmla="*/ 430 w 462"/>
                    <a:gd name="T67" fmla="*/ 158 h 480"/>
                    <a:gd name="T68" fmla="*/ 402 w 462"/>
                    <a:gd name="T69" fmla="*/ 182 h 480"/>
                    <a:gd name="T70" fmla="*/ 336 w 462"/>
                    <a:gd name="T71" fmla="*/ 188 h 480"/>
                    <a:gd name="T72" fmla="*/ 292 w 462"/>
                    <a:gd name="T73" fmla="*/ 192 h 480"/>
                    <a:gd name="T74" fmla="*/ 284 w 462"/>
                    <a:gd name="T75" fmla="*/ 218 h 480"/>
                    <a:gd name="T76" fmla="*/ 288 w 462"/>
                    <a:gd name="T77" fmla="*/ 236 h 480"/>
                    <a:gd name="T78" fmla="*/ 284 w 462"/>
                    <a:gd name="T79" fmla="*/ 276 h 480"/>
                    <a:gd name="T80" fmla="*/ 304 w 462"/>
                    <a:gd name="T81" fmla="*/ 296 h 480"/>
                    <a:gd name="T82" fmla="*/ 362 w 462"/>
                    <a:gd name="T83" fmla="*/ 364 h 480"/>
                    <a:gd name="T84" fmla="*/ 372 w 462"/>
                    <a:gd name="T85" fmla="*/ 400 h 4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462" h="480">
                      <a:moveTo>
                        <a:pt x="372" y="480"/>
                      </a:moveTo>
                      <a:lnTo>
                        <a:pt x="372" y="480"/>
                      </a:lnTo>
                      <a:lnTo>
                        <a:pt x="360" y="474"/>
                      </a:lnTo>
                      <a:lnTo>
                        <a:pt x="348" y="466"/>
                      </a:lnTo>
                      <a:lnTo>
                        <a:pt x="338" y="458"/>
                      </a:lnTo>
                      <a:lnTo>
                        <a:pt x="328" y="448"/>
                      </a:lnTo>
                      <a:lnTo>
                        <a:pt x="312" y="430"/>
                      </a:lnTo>
                      <a:lnTo>
                        <a:pt x="300" y="412"/>
                      </a:lnTo>
                      <a:lnTo>
                        <a:pt x="300" y="412"/>
                      </a:lnTo>
                      <a:lnTo>
                        <a:pt x="296" y="394"/>
                      </a:lnTo>
                      <a:lnTo>
                        <a:pt x="290" y="376"/>
                      </a:lnTo>
                      <a:lnTo>
                        <a:pt x="282" y="362"/>
                      </a:lnTo>
                      <a:lnTo>
                        <a:pt x="272" y="350"/>
                      </a:lnTo>
                      <a:lnTo>
                        <a:pt x="258" y="342"/>
                      </a:lnTo>
                      <a:lnTo>
                        <a:pt x="252" y="340"/>
                      </a:lnTo>
                      <a:lnTo>
                        <a:pt x="246" y="338"/>
                      </a:lnTo>
                      <a:lnTo>
                        <a:pt x="238" y="338"/>
                      </a:lnTo>
                      <a:lnTo>
                        <a:pt x="230" y="340"/>
                      </a:lnTo>
                      <a:lnTo>
                        <a:pt x="222" y="342"/>
                      </a:lnTo>
                      <a:lnTo>
                        <a:pt x="214" y="346"/>
                      </a:lnTo>
                      <a:lnTo>
                        <a:pt x="214" y="346"/>
                      </a:lnTo>
                      <a:lnTo>
                        <a:pt x="202" y="358"/>
                      </a:lnTo>
                      <a:lnTo>
                        <a:pt x="198" y="364"/>
                      </a:lnTo>
                      <a:lnTo>
                        <a:pt x="196" y="376"/>
                      </a:lnTo>
                      <a:lnTo>
                        <a:pt x="196" y="376"/>
                      </a:lnTo>
                      <a:lnTo>
                        <a:pt x="188" y="390"/>
                      </a:lnTo>
                      <a:lnTo>
                        <a:pt x="176" y="402"/>
                      </a:lnTo>
                      <a:lnTo>
                        <a:pt x="152" y="424"/>
                      </a:lnTo>
                      <a:lnTo>
                        <a:pt x="152" y="424"/>
                      </a:lnTo>
                      <a:lnTo>
                        <a:pt x="152" y="428"/>
                      </a:lnTo>
                      <a:lnTo>
                        <a:pt x="152" y="428"/>
                      </a:lnTo>
                      <a:lnTo>
                        <a:pt x="146" y="428"/>
                      </a:lnTo>
                      <a:lnTo>
                        <a:pt x="144" y="430"/>
                      </a:lnTo>
                      <a:lnTo>
                        <a:pt x="140" y="434"/>
                      </a:lnTo>
                      <a:lnTo>
                        <a:pt x="140" y="434"/>
                      </a:lnTo>
                      <a:lnTo>
                        <a:pt x="118" y="442"/>
                      </a:lnTo>
                      <a:lnTo>
                        <a:pt x="118" y="442"/>
                      </a:lnTo>
                      <a:lnTo>
                        <a:pt x="94" y="440"/>
                      </a:lnTo>
                      <a:lnTo>
                        <a:pt x="72" y="434"/>
                      </a:lnTo>
                      <a:lnTo>
                        <a:pt x="54" y="426"/>
                      </a:lnTo>
                      <a:lnTo>
                        <a:pt x="46" y="422"/>
                      </a:lnTo>
                      <a:lnTo>
                        <a:pt x="38" y="416"/>
                      </a:lnTo>
                      <a:lnTo>
                        <a:pt x="38" y="416"/>
                      </a:lnTo>
                      <a:lnTo>
                        <a:pt x="46" y="400"/>
                      </a:lnTo>
                      <a:lnTo>
                        <a:pt x="46" y="386"/>
                      </a:lnTo>
                      <a:lnTo>
                        <a:pt x="44" y="374"/>
                      </a:lnTo>
                      <a:lnTo>
                        <a:pt x="42" y="360"/>
                      </a:lnTo>
                      <a:lnTo>
                        <a:pt x="42" y="360"/>
                      </a:lnTo>
                      <a:lnTo>
                        <a:pt x="16" y="336"/>
                      </a:lnTo>
                      <a:lnTo>
                        <a:pt x="8" y="324"/>
                      </a:lnTo>
                      <a:lnTo>
                        <a:pt x="2" y="312"/>
                      </a:lnTo>
                      <a:lnTo>
                        <a:pt x="2" y="312"/>
                      </a:lnTo>
                      <a:lnTo>
                        <a:pt x="10" y="228"/>
                      </a:lnTo>
                      <a:lnTo>
                        <a:pt x="10" y="228"/>
                      </a:lnTo>
                      <a:lnTo>
                        <a:pt x="2" y="194"/>
                      </a:lnTo>
                      <a:lnTo>
                        <a:pt x="0" y="182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4" y="166"/>
                      </a:lnTo>
                      <a:lnTo>
                        <a:pt x="4" y="166"/>
                      </a:lnTo>
                      <a:lnTo>
                        <a:pt x="38" y="188"/>
                      </a:lnTo>
                      <a:lnTo>
                        <a:pt x="38" y="188"/>
                      </a:lnTo>
                      <a:lnTo>
                        <a:pt x="64" y="212"/>
                      </a:lnTo>
                      <a:lnTo>
                        <a:pt x="64" y="212"/>
                      </a:lnTo>
                      <a:lnTo>
                        <a:pt x="74" y="216"/>
                      </a:lnTo>
                      <a:lnTo>
                        <a:pt x="82" y="216"/>
                      </a:lnTo>
                      <a:lnTo>
                        <a:pt x="92" y="216"/>
                      </a:lnTo>
                      <a:lnTo>
                        <a:pt x="102" y="212"/>
                      </a:lnTo>
                      <a:lnTo>
                        <a:pt x="110" y="208"/>
                      </a:lnTo>
                      <a:lnTo>
                        <a:pt x="118" y="204"/>
                      </a:lnTo>
                      <a:lnTo>
                        <a:pt x="134" y="190"/>
                      </a:lnTo>
                      <a:lnTo>
                        <a:pt x="148" y="172"/>
                      </a:lnTo>
                      <a:lnTo>
                        <a:pt x="158" y="154"/>
                      </a:lnTo>
                      <a:lnTo>
                        <a:pt x="168" y="134"/>
                      </a:lnTo>
                      <a:lnTo>
                        <a:pt x="176" y="116"/>
                      </a:lnTo>
                      <a:lnTo>
                        <a:pt x="176" y="116"/>
                      </a:lnTo>
                      <a:lnTo>
                        <a:pt x="210" y="62"/>
                      </a:lnTo>
                      <a:lnTo>
                        <a:pt x="210" y="62"/>
                      </a:lnTo>
                      <a:lnTo>
                        <a:pt x="210" y="16"/>
                      </a:lnTo>
                      <a:lnTo>
                        <a:pt x="210" y="16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52" y="2"/>
                      </a:lnTo>
                      <a:lnTo>
                        <a:pt x="272" y="0"/>
                      </a:lnTo>
                      <a:lnTo>
                        <a:pt x="284" y="2"/>
                      </a:lnTo>
                      <a:lnTo>
                        <a:pt x="294" y="4"/>
                      </a:lnTo>
                      <a:lnTo>
                        <a:pt x="306" y="10"/>
                      </a:lnTo>
                      <a:lnTo>
                        <a:pt x="318" y="18"/>
                      </a:lnTo>
                      <a:lnTo>
                        <a:pt x="318" y="18"/>
                      </a:lnTo>
                      <a:lnTo>
                        <a:pt x="352" y="50"/>
                      </a:lnTo>
                      <a:lnTo>
                        <a:pt x="352" y="50"/>
                      </a:lnTo>
                      <a:lnTo>
                        <a:pt x="394" y="60"/>
                      </a:lnTo>
                      <a:lnTo>
                        <a:pt x="394" y="60"/>
                      </a:lnTo>
                      <a:lnTo>
                        <a:pt x="412" y="70"/>
                      </a:lnTo>
                      <a:lnTo>
                        <a:pt x="434" y="88"/>
                      </a:lnTo>
                      <a:lnTo>
                        <a:pt x="444" y="98"/>
                      </a:lnTo>
                      <a:lnTo>
                        <a:pt x="454" y="110"/>
                      </a:lnTo>
                      <a:lnTo>
                        <a:pt x="460" y="122"/>
                      </a:lnTo>
                      <a:lnTo>
                        <a:pt x="462" y="134"/>
                      </a:lnTo>
                      <a:lnTo>
                        <a:pt x="462" y="134"/>
                      </a:lnTo>
                      <a:lnTo>
                        <a:pt x="444" y="146"/>
                      </a:lnTo>
                      <a:lnTo>
                        <a:pt x="430" y="158"/>
                      </a:lnTo>
                      <a:lnTo>
                        <a:pt x="416" y="170"/>
                      </a:lnTo>
                      <a:lnTo>
                        <a:pt x="402" y="182"/>
                      </a:lnTo>
                      <a:lnTo>
                        <a:pt x="402" y="182"/>
                      </a:lnTo>
                      <a:lnTo>
                        <a:pt x="386" y="186"/>
                      </a:lnTo>
                      <a:lnTo>
                        <a:pt x="368" y="188"/>
                      </a:lnTo>
                      <a:lnTo>
                        <a:pt x="336" y="188"/>
                      </a:lnTo>
                      <a:lnTo>
                        <a:pt x="322" y="186"/>
                      </a:lnTo>
                      <a:lnTo>
                        <a:pt x="306" y="188"/>
                      </a:lnTo>
                      <a:lnTo>
                        <a:pt x="292" y="192"/>
                      </a:lnTo>
                      <a:lnTo>
                        <a:pt x="280" y="198"/>
                      </a:lnTo>
                      <a:lnTo>
                        <a:pt x="280" y="198"/>
                      </a:lnTo>
                      <a:lnTo>
                        <a:pt x="284" y="218"/>
                      </a:lnTo>
                      <a:lnTo>
                        <a:pt x="284" y="218"/>
                      </a:lnTo>
                      <a:lnTo>
                        <a:pt x="288" y="228"/>
                      </a:lnTo>
                      <a:lnTo>
                        <a:pt x="288" y="236"/>
                      </a:lnTo>
                      <a:lnTo>
                        <a:pt x="284" y="256"/>
                      </a:lnTo>
                      <a:lnTo>
                        <a:pt x="282" y="266"/>
                      </a:lnTo>
                      <a:lnTo>
                        <a:pt x="284" y="276"/>
                      </a:lnTo>
                      <a:lnTo>
                        <a:pt x="290" y="286"/>
                      </a:lnTo>
                      <a:lnTo>
                        <a:pt x="304" y="296"/>
                      </a:lnTo>
                      <a:lnTo>
                        <a:pt x="304" y="296"/>
                      </a:lnTo>
                      <a:lnTo>
                        <a:pt x="334" y="324"/>
                      </a:lnTo>
                      <a:lnTo>
                        <a:pt x="334" y="324"/>
                      </a:lnTo>
                      <a:lnTo>
                        <a:pt x="362" y="364"/>
                      </a:lnTo>
                      <a:lnTo>
                        <a:pt x="362" y="364"/>
                      </a:lnTo>
                      <a:lnTo>
                        <a:pt x="372" y="400"/>
                      </a:lnTo>
                      <a:lnTo>
                        <a:pt x="372" y="400"/>
                      </a:lnTo>
                      <a:lnTo>
                        <a:pt x="372" y="480"/>
                      </a:lnTo>
                      <a:lnTo>
                        <a:pt x="372" y="48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13" name="Freeform 23"/>
                <p:cNvSpPr>
                  <a:spLocks/>
                </p:cNvSpPr>
                <p:nvPr/>
              </p:nvSpPr>
              <p:spPr bwMode="auto">
                <a:xfrm rot="175528">
                  <a:off x="2969221" y="2560324"/>
                  <a:ext cx="679172" cy="379549"/>
                </a:xfrm>
                <a:custGeom>
                  <a:avLst/>
                  <a:gdLst>
                    <a:gd name="T0" fmla="*/ 72 w 754"/>
                    <a:gd name="T1" fmla="*/ 452 h 466"/>
                    <a:gd name="T2" fmla="*/ 4 w 754"/>
                    <a:gd name="T3" fmla="*/ 380 h 466"/>
                    <a:gd name="T4" fmla="*/ 2 w 754"/>
                    <a:gd name="T5" fmla="*/ 362 h 466"/>
                    <a:gd name="T6" fmla="*/ 6 w 754"/>
                    <a:gd name="T7" fmla="*/ 348 h 466"/>
                    <a:gd name="T8" fmla="*/ 0 w 754"/>
                    <a:gd name="T9" fmla="*/ 310 h 466"/>
                    <a:gd name="T10" fmla="*/ 18 w 754"/>
                    <a:gd name="T11" fmla="*/ 304 h 466"/>
                    <a:gd name="T12" fmla="*/ 96 w 754"/>
                    <a:gd name="T13" fmla="*/ 304 h 466"/>
                    <a:gd name="T14" fmla="*/ 138 w 754"/>
                    <a:gd name="T15" fmla="*/ 276 h 466"/>
                    <a:gd name="T16" fmla="*/ 178 w 754"/>
                    <a:gd name="T17" fmla="*/ 244 h 466"/>
                    <a:gd name="T18" fmla="*/ 180 w 754"/>
                    <a:gd name="T19" fmla="*/ 226 h 466"/>
                    <a:gd name="T20" fmla="*/ 126 w 754"/>
                    <a:gd name="T21" fmla="*/ 166 h 466"/>
                    <a:gd name="T22" fmla="*/ 100 w 754"/>
                    <a:gd name="T23" fmla="*/ 144 h 466"/>
                    <a:gd name="T24" fmla="*/ 98 w 754"/>
                    <a:gd name="T25" fmla="*/ 96 h 466"/>
                    <a:gd name="T26" fmla="*/ 136 w 754"/>
                    <a:gd name="T27" fmla="*/ 66 h 466"/>
                    <a:gd name="T28" fmla="*/ 146 w 754"/>
                    <a:gd name="T29" fmla="*/ 54 h 466"/>
                    <a:gd name="T30" fmla="*/ 140 w 754"/>
                    <a:gd name="T31" fmla="*/ 30 h 466"/>
                    <a:gd name="T32" fmla="*/ 118 w 754"/>
                    <a:gd name="T33" fmla="*/ 10 h 466"/>
                    <a:gd name="T34" fmla="*/ 108 w 754"/>
                    <a:gd name="T35" fmla="*/ 0 h 466"/>
                    <a:gd name="T36" fmla="*/ 234 w 754"/>
                    <a:gd name="T37" fmla="*/ 6 h 466"/>
                    <a:gd name="T38" fmla="*/ 246 w 754"/>
                    <a:gd name="T39" fmla="*/ 22 h 466"/>
                    <a:gd name="T40" fmla="*/ 276 w 754"/>
                    <a:gd name="T41" fmla="*/ 46 h 466"/>
                    <a:gd name="T42" fmla="*/ 314 w 754"/>
                    <a:gd name="T43" fmla="*/ 62 h 466"/>
                    <a:gd name="T44" fmla="*/ 338 w 754"/>
                    <a:gd name="T45" fmla="*/ 72 h 466"/>
                    <a:gd name="T46" fmla="*/ 494 w 754"/>
                    <a:gd name="T47" fmla="*/ 100 h 466"/>
                    <a:gd name="T48" fmla="*/ 504 w 754"/>
                    <a:gd name="T49" fmla="*/ 116 h 466"/>
                    <a:gd name="T50" fmla="*/ 524 w 754"/>
                    <a:gd name="T51" fmla="*/ 136 h 466"/>
                    <a:gd name="T52" fmla="*/ 618 w 754"/>
                    <a:gd name="T53" fmla="*/ 158 h 466"/>
                    <a:gd name="T54" fmla="*/ 626 w 754"/>
                    <a:gd name="T55" fmla="*/ 160 h 466"/>
                    <a:gd name="T56" fmla="*/ 660 w 754"/>
                    <a:gd name="T57" fmla="*/ 164 h 466"/>
                    <a:gd name="T58" fmla="*/ 670 w 754"/>
                    <a:gd name="T59" fmla="*/ 174 h 466"/>
                    <a:gd name="T60" fmla="*/ 684 w 754"/>
                    <a:gd name="T61" fmla="*/ 192 h 466"/>
                    <a:gd name="T62" fmla="*/ 702 w 754"/>
                    <a:gd name="T63" fmla="*/ 196 h 466"/>
                    <a:gd name="T64" fmla="*/ 718 w 754"/>
                    <a:gd name="T65" fmla="*/ 208 h 466"/>
                    <a:gd name="T66" fmla="*/ 708 w 754"/>
                    <a:gd name="T67" fmla="*/ 228 h 466"/>
                    <a:gd name="T68" fmla="*/ 702 w 754"/>
                    <a:gd name="T69" fmla="*/ 250 h 466"/>
                    <a:gd name="T70" fmla="*/ 724 w 754"/>
                    <a:gd name="T71" fmla="*/ 274 h 466"/>
                    <a:gd name="T72" fmla="*/ 732 w 754"/>
                    <a:gd name="T73" fmla="*/ 298 h 466"/>
                    <a:gd name="T74" fmla="*/ 740 w 754"/>
                    <a:gd name="T75" fmla="*/ 320 h 466"/>
                    <a:gd name="T76" fmla="*/ 754 w 754"/>
                    <a:gd name="T77" fmla="*/ 330 h 466"/>
                    <a:gd name="T78" fmla="*/ 734 w 754"/>
                    <a:gd name="T79" fmla="*/ 338 h 466"/>
                    <a:gd name="T80" fmla="*/ 692 w 754"/>
                    <a:gd name="T81" fmla="*/ 354 h 466"/>
                    <a:gd name="T82" fmla="*/ 640 w 754"/>
                    <a:gd name="T83" fmla="*/ 392 h 466"/>
                    <a:gd name="T84" fmla="*/ 616 w 754"/>
                    <a:gd name="T85" fmla="*/ 414 h 466"/>
                    <a:gd name="T86" fmla="*/ 582 w 754"/>
                    <a:gd name="T87" fmla="*/ 424 h 466"/>
                    <a:gd name="T88" fmla="*/ 562 w 754"/>
                    <a:gd name="T89" fmla="*/ 434 h 466"/>
                    <a:gd name="T90" fmla="*/ 544 w 754"/>
                    <a:gd name="T91" fmla="*/ 448 h 466"/>
                    <a:gd name="T92" fmla="*/ 512 w 754"/>
                    <a:gd name="T93" fmla="*/ 422 h 466"/>
                    <a:gd name="T94" fmla="*/ 482 w 754"/>
                    <a:gd name="T95" fmla="*/ 408 h 466"/>
                    <a:gd name="T96" fmla="*/ 450 w 754"/>
                    <a:gd name="T97" fmla="*/ 380 h 466"/>
                    <a:gd name="T98" fmla="*/ 426 w 754"/>
                    <a:gd name="T99" fmla="*/ 384 h 466"/>
                    <a:gd name="T100" fmla="*/ 410 w 754"/>
                    <a:gd name="T101" fmla="*/ 404 h 466"/>
                    <a:gd name="T102" fmla="*/ 358 w 754"/>
                    <a:gd name="T103" fmla="*/ 392 h 466"/>
                    <a:gd name="T104" fmla="*/ 286 w 754"/>
                    <a:gd name="T105" fmla="*/ 352 h 466"/>
                    <a:gd name="T106" fmla="*/ 252 w 754"/>
                    <a:gd name="T107" fmla="*/ 346 h 466"/>
                    <a:gd name="T108" fmla="*/ 200 w 754"/>
                    <a:gd name="T109" fmla="*/ 338 h 466"/>
                    <a:gd name="T110" fmla="*/ 184 w 754"/>
                    <a:gd name="T111" fmla="*/ 350 h 466"/>
                    <a:gd name="T112" fmla="*/ 202 w 754"/>
                    <a:gd name="T113" fmla="*/ 380 h 466"/>
                    <a:gd name="T114" fmla="*/ 196 w 754"/>
                    <a:gd name="T115" fmla="*/ 392 h 466"/>
                    <a:gd name="T116" fmla="*/ 164 w 754"/>
                    <a:gd name="T117" fmla="*/ 390 h 466"/>
                    <a:gd name="T118" fmla="*/ 128 w 754"/>
                    <a:gd name="T119" fmla="*/ 406 h 466"/>
                    <a:gd name="T120" fmla="*/ 96 w 754"/>
                    <a:gd name="T121" fmla="*/ 454 h 466"/>
                    <a:gd name="T122" fmla="*/ 80 w 754"/>
                    <a:gd name="T123" fmla="*/ 466 h 4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754" h="466">
                      <a:moveTo>
                        <a:pt x="80" y="466"/>
                      </a:moveTo>
                      <a:lnTo>
                        <a:pt x="80" y="466"/>
                      </a:lnTo>
                      <a:lnTo>
                        <a:pt x="72" y="452"/>
                      </a:lnTo>
                      <a:lnTo>
                        <a:pt x="64" y="440"/>
                      </a:lnTo>
                      <a:lnTo>
                        <a:pt x="44" y="418"/>
                      </a:lnTo>
                      <a:lnTo>
                        <a:pt x="4" y="380"/>
                      </a:lnTo>
                      <a:lnTo>
                        <a:pt x="4" y="380"/>
                      </a:lnTo>
                      <a:lnTo>
                        <a:pt x="2" y="368"/>
                      </a:lnTo>
                      <a:lnTo>
                        <a:pt x="2" y="362"/>
                      </a:lnTo>
                      <a:lnTo>
                        <a:pt x="4" y="356"/>
                      </a:lnTo>
                      <a:lnTo>
                        <a:pt x="6" y="348"/>
                      </a:lnTo>
                      <a:lnTo>
                        <a:pt x="6" y="348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10"/>
                      </a:lnTo>
                      <a:lnTo>
                        <a:pt x="0" y="310"/>
                      </a:lnTo>
                      <a:lnTo>
                        <a:pt x="6" y="306"/>
                      </a:lnTo>
                      <a:lnTo>
                        <a:pt x="18" y="304"/>
                      </a:lnTo>
                      <a:lnTo>
                        <a:pt x="44" y="302"/>
                      </a:lnTo>
                      <a:lnTo>
                        <a:pt x="96" y="304"/>
                      </a:lnTo>
                      <a:lnTo>
                        <a:pt x="96" y="304"/>
                      </a:lnTo>
                      <a:lnTo>
                        <a:pt x="112" y="298"/>
                      </a:lnTo>
                      <a:lnTo>
                        <a:pt x="126" y="288"/>
                      </a:lnTo>
                      <a:lnTo>
                        <a:pt x="138" y="276"/>
                      </a:lnTo>
                      <a:lnTo>
                        <a:pt x="152" y="264"/>
                      </a:lnTo>
                      <a:lnTo>
                        <a:pt x="152" y="264"/>
                      </a:lnTo>
                      <a:lnTo>
                        <a:pt x="178" y="244"/>
                      </a:lnTo>
                      <a:lnTo>
                        <a:pt x="178" y="244"/>
                      </a:lnTo>
                      <a:lnTo>
                        <a:pt x="180" y="226"/>
                      </a:lnTo>
                      <a:lnTo>
                        <a:pt x="180" y="226"/>
                      </a:lnTo>
                      <a:lnTo>
                        <a:pt x="162" y="200"/>
                      </a:lnTo>
                      <a:lnTo>
                        <a:pt x="144" y="182"/>
                      </a:lnTo>
                      <a:lnTo>
                        <a:pt x="126" y="166"/>
                      </a:lnTo>
                      <a:lnTo>
                        <a:pt x="106" y="156"/>
                      </a:lnTo>
                      <a:lnTo>
                        <a:pt x="106" y="156"/>
                      </a:lnTo>
                      <a:lnTo>
                        <a:pt x="100" y="144"/>
                      </a:lnTo>
                      <a:lnTo>
                        <a:pt x="100" y="144"/>
                      </a:lnTo>
                      <a:lnTo>
                        <a:pt x="98" y="96"/>
                      </a:lnTo>
                      <a:lnTo>
                        <a:pt x="98" y="96"/>
                      </a:lnTo>
                      <a:lnTo>
                        <a:pt x="114" y="80"/>
                      </a:lnTo>
                      <a:lnTo>
                        <a:pt x="124" y="72"/>
                      </a:lnTo>
                      <a:lnTo>
                        <a:pt x="136" y="66"/>
                      </a:lnTo>
                      <a:lnTo>
                        <a:pt x="136" y="66"/>
                      </a:lnTo>
                      <a:lnTo>
                        <a:pt x="142" y="60"/>
                      </a:lnTo>
                      <a:lnTo>
                        <a:pt x="146" y="54"/>
                      </a:lnTo>
                      <a:lnTo>
                        <a:pt x="146" y="48"/>
                      </a:lnTo>
                      <a:lnTo>
                        <a:pt x="146" y="42"/>
                      </a:lnTo>
                      <a:lnTo>
                        <a:pt x="140" y="30"/>
                      </a:lnTo>
                      <a:lnTo>
                        <a:pt x="134" y="22"/>
                      </a:lnTo>
                      <a:lnTo>
                        <a:pt x="134" y="22"/>
                      </a:lnTo>
                      <a:lnTo>
                        <a:pt x="118" y="10"/>
                      </a:lnTo>
                      <a:lnTo>
                        <a:pt x="112" y="6"/>
                      </a:lnTo>
                      <a:lnTo>
                        <a:pt x="108" y="0"/>
                      </a:lnTo>
                      <a:lnTo>
                        <a:pt x="108" y="0"/>
                      </a:lnTo>
                      <a:lnTo>
                        <a:pt x="196" y="0"/>
                      </a:lnTo>
                      <a:lnTo>
                        <a:pt x="196" y="0"/>
                      </a:lnTo>
                      <a:lnTo>
                        <a:pt x="234" y="6"/>
                      </a:lnTo>
                      <a:lnTo>
                        <a:pt x="234" y="6"/>
                      </a:lnTo>
                      <a:lnTo>
                        <a:pt x="238" y="14"/>
                      </a:lnTo>
                      <a:lnTo>
                        <a:pt x="246" y="22"/>
                      </a:lnTo>
                      <a:lnTo>
                        <a:pt x="254" y="30"/>
                      </a:lnTo>
                      <a:lnTo>
                        <a:pt x="264" y="38"/>
                      </a:lnTo>
                      <a:lnTo>
                        <a:pt x="276" y="46"/>
                      </a:lnTo>
                      <a:lnTo>
                        <a:pt x="288" y="52"/>
                      </a:lnTo>
                      <a:lnTo>
                        <a:pt x="300" y="58"/>
                      </a:lnTo>
                      <a:lnTo>
                        <a:pt x="314" y="62"/>
                      </a:lnTo>
                      <a:lnTo>
                        <a:pt x="314" y="62"/>
                      </a:lnTo>
                      <a:lnTo>
                        <a:pt x="338" y="72"/>
                      </a:lnTo>
                      <a:lnTo>
                        <a:pt x="338" y="72"/>
                      </a:lnTo>
                      <a:lnTo>
                        <a:pt x="456" y="74"/>
                      </a:lnTo>
                      <a:lnTo>
                        <a:pt x="456" y="74"/>
                      </a:lnTo>
                      <a:lnTo>
                        <a:pt x="494" y="100"/>
                      </a:lnTo>
                      <a:lnTo>
                        <a:pt x="494" y="100"/>
                      </a:lnTo>
                      <a:lnTo>
                        <a:pt x="498" y="108"/>
                      </a:lnTo>
                      <a:lnTo>
                        <a:pt x="504" y="116"/>
                      </a:lnTo>
                      <a:lnTo>
                        <a:pt x="512" y="126"/>
                      </a:lnTo>
                      <a:lnTo>
                        <a:pt x="524" y="136"/>
                      </a:lnTo>
                      <a:lnTo>
                        <a:pt x="524" y="136"/>
                      </a:lnTo>
                      <a:lnTo>
                        <a:pt x="578" y="140"/>
                      </a:lnTo>
                      <a:lnTo>
                        <a:pt x="578" y="140"/>
                      </a:lnTo>
                      <a:lnTo>
                        <a:pt x="618" y="158"/>
                      </a:lnTo>
                      <a:lnTo>
                        <a:pt x="618" y="158"/>
                      </a:lnTo>
                      <a:lnTo>
                        <a:pt x="622" y="160"/>
                      </a:lnTo>
                      <a:lnTo>
                        <a:pt x="626" y="160"/>
                      </a:lnTo>
                      <a:lnTo>
                        <a:pt x="638" y="160"/>
                      </a:lnTo>
                      <a:lnTo>
                        <a:pt x="652" y="162"/>
                      </a:lnTo>
                      <a:lnTo>
                        <a:pt x="660" y="164"/>
                      </a:lnTo>
                      <a:lnTo>
                        <a:pt x="668" y="170"/>
                      </a:lnTo>
                      <a:lnTo>
                        <a:pt x="668" y="170"/>
                      </a:lnTo>
                      <a:lnTo>
                        <a:pt x="670" y="174"/>
                      </a:lnTo>
                      <a:lnTo>
                        <a:pt x="672" y="180"/>
                      </a:lnTo>
                      <a:lnTo>
                        <a:pt x="676" y="186"/>
                      </a:lnTo>
                      <a:lnTo>
                        <a:pt x="684" y="192"/>
                      </a:lnTo>
                      <a:lnTo>
                        <a:pt x="684" y="192"/>
                      </a:lnTo>
                      <a:lnTo>
                        <a:pt x="690" y="194"/>
                      </a:lnTo>
                      <a:lnTo>
                        <a:pt x="702" y="196"/>
                      </a:lnTo>
                      <a:lnTo>
                        <a:pt x="710" y="198"/>
                      </a:lnTo>
                      <a:lnTo>
                        <a:pt x="714" y="202"/>
                      </a:lnTo>
                      <a:lnTo>
                        <a:pt x="718" y="208"/>
                      </a:lnTo>
                      <a:lnTo>
                        <a:pt x="720" y="214"/>
                      </a:lnTo>
                      <a:lnTo>
                        <a:pt x="720" y="214"/>
                      </a:lnTo>
                      <a:lnTo>
                        <a:pt x="708" y="228"/>
                      </a:lnTo>
                      <a:lnTo>
                        <a:pt x="706" y="236"/>
                      </a:lnTo>
                      <a:lnTo>
                        <a:pt x="702" y="250"/>
                      </a:lnTo>
                      <a:lnTo>
                        <a:pt x="702" y="250"/>
                      </a:lnTo>
                      <a:lnTo>
                        <a:pt x="708" y="256"/>
                      </a:lnTo>
                      <a:lnTo>
                        <a:pt x="716" y="264"/>
                      </a:lnTo>
                      <a:lnTo>
                        <a:pt x="724" y="274"/>
                      </a:lnTo>
                      <a:lnTo>
                        <a:pt x="732" y="290"/>
                      </a:lnTo>
                      <a:lnTo>
                        <a:pt x="732" y="290"/>
                      </a:lnTo>
                      <a:lnTo>
                        <a:pt x="732" y="298"/>
                      </a:lnTo>
                      <a:lnTo>
                        <a:pt x="734" y="310"/>
                      </a:lnTo>
                      <a:lnTo>
                        <a:pt x="736" y="316"/>
                      </a:lnTo>
                      <a:lnTo>
                        <a:pt x="740" y="320"/>
                      </a:lnTo>
                      <a:lnTo>
                        <a:pt x="746" y="326"/>
                      </a:lnTo>
                      <a:lnTo>
                        <a:pt x="754" y="330"/>
                      </a:lnTo>
                      <a:lnTo>
                        <a:pt x="754" y="330"/>
                      </a:lnTo>
                      <a:lnTo>
                        <a:pt x="754" y="334"/>
                      </a:lnTo>
                      <a:lnTo>
                        <a:pt x="754" y="334"/>
                      </a:lnTo>
                      <a:lnTo>
                        <a:pt x="734" y="338"/>
                      </a:lnTo>
                      <a:lnTo>
                        <a:pt x="718" y="342"/>
                      </a:lnTo>
                      <a:lnTo>
                        <a:pt x="704" y="348"/>
                      </a:lnTo>
                      <a:lnTo>
                        <a:pt x="692" y="354"/>
                      </a:lnTo>
                      <a:lnTo>
                        <a:pt x="670" y="372"/>
                      </a:lnTo>
                      <a:lnTo>
                        <a:pt x="640" y="392"/>
                      </a:lnTo>
                      <a:lnTo>
                        <a:pt x="640" y="392"/>
                      </a:lnTo>
                      <a:lnTo>
                        <a:pt x="634" y="396"/>
                      </a:lnTo>
                      <a:lnTo>
                        <a:pt x="626" y="400"/>
                      </a:lnTo>
                      <a:lnTo>
                        <a:pt x="616" y="414"/>
                      </a:lnTo>
                      <a:lnTo>
                        <a:pt x="616" y="414"/>
                      </a:lnTo>
                      <a:lnTo>
                        <a:pt x="598" y="420"/>
                      </a:lnTo>
                      <a:lnTo>
                        <a:pt x="582" y="424"/>
                      </a:lnTo>
                      <a:lnTo>
                        <a:pt x="576" y="426"/>
                      </a:lnTo>
                      <a:lnTo>
                        <a:pt x="570" y="430"/>
                      </a:lnTo>
                      <a:lnTo>
                        <a:pt x="562" y="434"/>
                      </a:lnTo>
                      <a:lnTo>
                        <a:pt x="556" y="442"/>
                      </a:lnTo>
                      <a:lnTo>
                        <a:pt x="556" y="442"/>
                      </a:lnTo>
                      <a:lnTo>
                        <a:pt x="544" y="448"/>
                      </a:lnTo>
                      <a:lnTo>
                        <a:pt x="544" y="448"/>
                      </a:lnTo>
                      <a:lnTo>
                        <a:pt x="512" y="422"/>
                      </a:lnTo>
                      <a:lnTo>
                        <a:pt x="512" y="422"/>
                      </a:lnTo>
                      <a:lnTo>
                        <a:pt x="500" y="418"/>
                      </a:lnTo>
                      <a:lnTo>
                        <a:pt x="490" y="414"/>
                      </a:lnTo>
                      <a:lnTo>
                        <a:pt x="482" y="408"/>
                      </a:lnTo>
                      <a:lnTo>
                        <a:pt x="474" y="402"/>
                      </a:lnTo>
                      <a:lnTo>
                        <a:pt x="462" y="390"/>
                      </a:lnTo>
                      <a:lnTo>
                        <a:pt x="450" y="380"/>
                      </a:lnTo>
                      <a:lnTo>
                        <a:pt x="450" y="380"/>
                      </a:lnTo>
                      <a:lnTo>
                        <a:pt x="434" y="382"/>
                      </a:lnTo>
                      <a:lnTo>
                        <a:pt x="426" y="384"/>
                      </a:lnTo>
                      <a:lnTo>
                        <a:pt x="420" y="392"/>
                      </a:lnTo>
                      <a:lnTo>
                        <a:pt x="410" y="404"/>
                      </a:lnTo>
                      <a:lnTo>
                        <a:pt x="410" y="404"/>
                      </a:lnTo>
                      <a:lnTo>
                        <a:pt x="392" y="402"/>
                      </a:lnTo>
                      <a:lnTo>
                        <a:pt x="374" y="398"/>
                      </a:lnTo>
                      <a:lnTo>
                        <a:pt x="358" y="392"/>
                      </a:lnTo>
                      <a:lnTo>
                        <a:pt x="342" y="384"/>
                      </a:lnTo>
                      <a:lnTo>
                        <a:pt x="312" y="366"/>
                      </a:lnTo>
                      <a:lnTo>
                        <a:pt x="286" y="352"/>
                      </a:lnTo>
                      <a:lnTo>
                        <a:pt x="286" y="352"/>
                      </a:lnTo>
                      <a:lnTo>
                        <a:pt x="268" y="348"/>
                      </a:lnTo>
                      <a:lnTo>
                        <a:pt x="252" y="346"/>
                      </a:lnTo>
                      <a:lnTo>
                        <a:pt x="228" y="338"/>
                      </a:lnTo>
                      <a:lnTo>
                        <a:pt x="228" y="338"/>
                      </a:lnTo>
                      <a:lnTo>
                        <a:pt x="200" y="338"/>
                      </a:lnTo>
                      <a:lnTo>
                        <a:pt x="192" y="342"/>
                      </a:lnTo>
                      <a:lnTo>
                        <a:pt x="186" y="344"/>
                      </a:lnTo>
                      <a:lnTo>
                        <a:pt x="184" y="350"/>
                      </a:lnTo>
                      <a:lnTo>
                        <a:pt x="186" y="358"/>
                      </a:lnTo>
                      <a:lnTo>
                        <a:pt x="192" y="368"/>
                      </a:lnTo>
                      <a:lnTo>
                        <a:pt x="202" y="380"/>
                      </a:lnTo>
                      <a:lnTo>
                        <a:pt x="202" y="380"/>
                      </a:lnTo>
                      <a:lnTo>
                        <a:pt x="196" y="392"/>
                      </a:lnTo>
                      <a:lnTo>
                        <a:pt x="196" y="392"/>
                      </a:lnTo>
                      <a:lnTo>
                        <a:pt x="182" y="390"/>
                      </a:lnTo>
                      <a:lnTo>
                        <a:pt x="182" y="390"/>
                      </a:lnTo>
                      <a:lnTo>
                        <a:pt x="164" y="390"/>
                      </a:lnTo>
                      <a:lnTo>
                        <a:pt x="150" y="394"/>
                      </a:lnTo>
                      <a:lnTo>
                        <a:pt x="138" y="398"/>
                      </a:lnTo>
                      <a:lnTo>
                        <a:pt x="128" y="406"/>
                      </a:lnTo>
                      <a:lnTo>
                        <a:pt x="118" y="414"/>
                      </a:lnTo>
                      <a:lnTo>
                        <a:pt x="112" y="426"/>
                      </a:lnTo>
                      <a:lnTo>
                        <a:pt x="96" y="454"/>
                      </a:lnTo>
                      <a:lnTo>
                        <a:pt x="96" y="454"/>
                      </a:lnTo>
                      <a:lnTo>
                        <a:pt x="88" y="460"/>
                      </a:lnTo>
                      <a:lnTo>
                        <a:pt x="80" y="466"/>
                      </a:lnTo>
                      <a:lnTo>
                        <a:pt x="80" y="466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14" name="Freeform 24"/>
                <p:cNvSpPr>
                  <a:spLocks/>
                </p:cNvSpPr>
                <p:nvPr/>
              </p:nvSpPr>
              <p:spPr bwMode="auto">
                <a:xfrm rot="175528">
                  <a:off x="3533637" y="2405693"/>
                  <a:ext cx="419212" cy="466237"/>
                </a:xfrm>
                <a:custGeom>
                  <a:avLst/>
                  <a:gdLst>
                    <a:gd name="T0" fmla="*/ 212 w 466"/>
                    <a:gd name="T1" fmla="*/ 570 h 574"/>
                    <a:gd name="T2" fmla="*/ 202 w 466"/>
                    <a:gd name="T3" fmla="*/ 516 h 574"/>
                    <a:gd name="T4" fmla="*/ 166 w 466"/>
                    <a:gd name="T5" fmla="*/ 522 h 574"/>
                    <a:gd name="T6" fmla="*/ 148 w 466"/>
                    <a:gd name="T7" fmla="*/ 546 h 574"/>
                    <a:gd name="T8" fmla="*/ 140 w 466"/>
                    <a:gd name="T9" fmla="*/ 538 h 574"/>
                    <a:gd name="T10" fmla="*/ 122 w 466"/>
                    <a:gd name="T11" fmla="*/ 520 h 574"/>
                    <a:gd name="T12" fmla="*/ 114 w 466"/>
                    <a:gd name="T13" fmla="*/ 490 h 574"/>
                    <a:gd name="T14" fmla="*/ 102 w 466"/>
                    <a:gd name="T15" fmla="*/ 470 h 574"/>
                    <a:gd name="T16" fmla="*/ 100 w 466"/>
                    <a:gd name="T17" fmla="*/ 446 h 574"/>
                    <a:gd name="T18" fmla="*/ 106 w 466"/>
                    <a:gd name="T19" fmla="*/ 416 h 574"/>
                    <a:gd name="T20" fmla="*/ 68 w 466"/>
                    <a:gd name="T21" fmla="*/ 398 h 574"/>
                    <a:gd name="T22" fmla="*/ 58 w 466"/>
                    <a:gd name="T23" fmla="*/ 380 h 574"/>
                    <a:gd name="T24" fmla="*/ 56 w 466"/>
                    <a:gd name="T25" fmla="*/ 366 h 574"/>
                    <a:gd name="T26" fmla="*/ 86 w 466"/>
                    <a:gd name="T27" fmla="*/ 346 h 574"/>
                    <a:gd name="T28" fmla="*/ 96 w 466"/>
                    <a:gd name="T29" fmla="*/ 284 h 574"/>
                    <a:gd name="T30" fmla="*/ 78 w 466"/>
                    <a:gd name="T31" fmla="*/ 252 h 574"/>
                    <a:gd name="T32" fmla="*/ 48 w 466"/>
                    <a:gd name="T33" fmla="*/ 262 h 574"/>
                    <a:gd name="T34" fmla="*/ 30 w 466"/>
                    <a:gd name="T35" fmla="*/ 252 h 574"/>
                    <a:gd name="T36" fmla="*/ 0 w 466"/>
                    <a:gd name="T37" fmla="*/ 202 h 574"/>
                    <a:gd name="T38" fmla="*/ 10 w 466"/>
                    <a:gd name="T39" fmla="*/ 180 h 574"/>
                    <a:gd name="T40" fmla="*/ 42 w 466"/>
                    <a:gd name="T41" fmla="*/ 148 h 574"/>
                    <a:gd name="T42" fmla="*/ 44 w 466"/>
                    <a:gd name="T43" fmla="*/ 72 h 574"/>
                    <a:gd name="T44" fmla="*/ 58 w 466"/>
                    <a:gd name="T45" fmla="*/ 74 h 574"/>
                    <a:gd name="T46" fmla="*/ 76 w 466"/>
                    <a:gd name="T47" fmla="*/ 110 h 574"/>
                    <a:gd name="T48" fmla="*/ 110 w 466"/>
                    <a:gd name="T49" fmla="*/ 120 h 574"/>
                    <a:gd name="T50" fmla="*/ 126 w 466"/>
                    <a:gd name="T51" fmla="*/ 80 h 574"/>
                    <a:gd name="T52" fmla="*/ 134 w 466"/>
                    <a:gd name="T53" fmla="*/ 54 h 574"/>
                    <a:gd name="T54" fmla="*/ 102 w 466"/>
                    <a:gd name="T55" fmla="*/ 6 h 574"/>
                    <a:gd name="T56" fmla="*/ 118 w 466"/>
                    <a:gd name="T57" fmla="*/ 0 h 574"/>
                    <a:gd name="T58" fmla="*/ 150 w 466"/>
                    <a:gd name="T59" fmla="*/ 40 h 574"/>
                    <a:gd name="T60" fmla="*/ 176 w 466"/>
                    <a:gd name="T61" fmla="*/ 80 h 574"/>
                    <a:gd name="T62" fmla="*/ 264 w 466"/>
                    <a:gd name="T63" fmla="*/ 106 h 574"/>
                    <a:gd name="T64" fmla="*/ 294 w 466"/>
                    <a:gd name="T65" fmla="*/ 174 h 574"/>
                    <a:gd name="T66" fmla="*/ 318 w 466"/>
                    <a:gd name="T67" fmla="*/ 202 h 574"/>
                    <a:gd name="T68" fmla="*/ 358 w 466"/>
                    <a:gd name="T69" fmla="*/ 194 h 574"/>
                    <a:gd name="T70" fmla="*/ 362 w 466"/>
                    <a:gd name="T71" fmla="*/ 180 h 574"/>
                    <a:gd name="T72" fmla="*/ 388 w 466"/>
                    <a:gd name="T73" fmla="*/ 194 h 574"/>
                    <a:gd name="T74" fmla="*/ 382 w 466"/>
                    <a:gd name="T75" fmla="*/ 224 h 574"/>
                    <a:gd name="T76" fmla="*/ 338 w 466"/>
                    <a:gd name="T77" fmla="*/ 250 h 574"/>
                    <a:gd name="T78" fmla="*/ 330 w 466"/>
                    <a:gd name="T79" fmla="*/ 280 h 574"/>
                    <a:gd name="T80" fmla="*/ 326 w 466"/>
                    <a:gd name="T81" fmla="*/ 302 h 574"/>
                    <a:gd name="T82" fmla="*/ 380 w 466"/>
                    <a:gd name="T83" fmla="*/ 346 h 574"/>
                    <a:gd name="T84" fmla="*/ 392 w 466"/>
                    <a:gd name="T85" fmla="*/ 360 h 574"/>
                    <a:gd name="T86" fmla="*/ 456 w 466"/>
                    <a:gd name="T87" fmla="*/ 378 h 574"/>
                    <a:gd name="T88" fmla="*/ 466 w 466"/>
                    <a:gd name="T89" fmla="*/ 402 h 574"/>
                    <a:gd name="T90" fmla="*/ 426 w 466"/>
                    <a:gd name="T91" fmla="*/ 420 h 574"/>
                    <a:gd name="T92" fmla="*/ 416 w 466"/>
                    <a:gd name="T93" fmla="*/ 440 h 574"/>
                    <a:gd name="T94" fmla="*/ 420 w 466"/>
                    <a:gd name="T95" fmla="*/ 460 h 574"/>
                    <a:gd name="T96" fmla="*/ 400 w 466"/>
                    <a:gd name="T97" fmla="*/ 522 h 574"/>
                    <a:gd name="T98" fmla="*/ 378 w 466"/>
                    <a:gd name="T99" fmla="*/ 546 h 574"/>
                    <a:gd name="T100" fmla="*/ 330 w 466"/>
                    <a:gd name="T101" fmla="*/ 560 h 574"/>
                    <a:gd name="T102" fmla="*/ 278 w 466"/>
                    <a:gd name="T103" fmla="*/ 566 h 574"/>
                    <a:gd name="T104" fmla="*/ 256 w 466"/>
                    <a:gd name="T105" fmla="*/ 536 h 574"/>
                    <a:gd name="T106" fmla="*/ 238 w 466"/>
                    <a:gd name="T107" fmla="*/ 532 h 574"/>
                    <a:gd name="T108" fmla="*/ 226 w 466"/>
                    <a:gd name="T109" fmla="*/ 574 h 5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66" h="574">
                      <a:moveTo>
                        <a:pt x="216" y="574"/>
                      </a:moveTo>
                      <a:lnTo>
                        <a:pt x="216" y="574"/>
                      </a:lnTo>
                      <a:lnTo>
                        <a:pt x="212" y="570"/>
                      </a:lnTo>
                      <a:lnTo>
                        <a:pt x="212" y="570"/>
                      </a:lnTo>
                      <a:lnTo>
                        <a:pt x="212" y="524"/>
                      </a:lnTo>
                      <a:lnTo>
                        <a:pt x="212" y="524"/>
                      </a:lnTo>
                      <a:lnTo>
                        <a:pt x="202" y="516"/>
                      </a:lnTo>
                      <a:lnTo>
                        <a:pt x="202" y="516"/>
                      </a:lnTo>
                      <a:lnTo>
                        <a:pt x="182" y="516"/>
                      </a:lnTo>
                      <a:lnTo>
                        <a:pt x="176" y="518"/>
                      </a:lnTo>
                      <a:lnTo>
                        <a:pt x="170" y="520"/>
                      </a:lnTo>
                      <a:lnTo>
                        <a:pt x="166" y="522"/>
                      </a:lnTo>
                      <a:lnTo>
                        <a:pt x="162" y="528"/>
                      </a:lnTo>
                      <a:lnTo>
                        <a:pt x="154" y="542"/>
                      </a:lnTo>
                      <a:lnTo>
                        <a:pt x="154" y="542"/>
                      </a:lnTo>
                      <a:lnTo>
                        <a:pt x="148" y="546"/>
                      </a:lnTo>
                      <a:lnTo>
                        <a:pt x="144" y="548"/>
                      </a:lnTo>
                      <a:lnTo>
                        <a:pt x="144" y="548"/>
                      </a:lnTo>
                      <a:lnTo>
                        <a:pt x="142" y="542"/>
                      </a:lnTo>
                      <a:lnTo>
                        <a:pt x="140" y="538"/>
                      </a:lnTo>
                      <a:lnTo>
                        <a:pt x="130" y="532"/>
                      </a:lnTo>
                      <a:lnTo>
                        <a:pt x="130" y="532"/>
                      </a:lnTo>
                      <a:lnTo>
                        <a:pt x="122" y="520"/>
                      </a:lnTo>
                      <a:lnTo>
                        <a:pt x="122" y="520"/>
                      </a:lnTo>
                      <a:lnTo>
                        <a:pt x="122" y="510"/>
                      </a:lnTo>
                      <a:lnTo>
                        <a:pt x="120" y="502"/>
                      </a:lnTo>
                      <a:lnTo>
                        <a:pt x="118" y="494"/>
                      </a:lnTo>
                      <a:lnTo>
                        <a:pt x="114" y="490"/>
                      </a:lnTo>
                      <a:lnTo>
                        <a:pt x="108" y="480"/>
                      </a:lnTo>
                      <a:lnTo>
                        <a:pt x="104" y="476"/>
                      </a:lnTo>
                      <a:lnTo>
                        <a:pt x="102" y="470"/>
                      </a:lnTo>
                      <a:lnTo>
                        <a:pt x="102" y="470"/>
                      </a:lnTo>
                      <a:lnTo>
                        <a:pt x="94" y="462"/>
                      </a:lnTo>
                      <a:lnTo>
                        <a:pt x="94" y="462"/>
                      </a:lnTo>
                      <a:lnTo>
                        <a:pt x="94" y="452"/>
                      </a:lnTo>
                      <a:lnTo>
                        <a:pt x="100" y="446"/>
                      </a:lnTo>
                      <a:lnTo>
                        <a:pt x="112" y="436"/>
                      </a:lnTo>
                      <a:lnTo>
                        <a:pt x="112" y="436"/>
                      </a:lnTo>
                      <a:lnTo>
                        <a:pt x="110" y="424"/>
                      </a:lnTo>
                      <a:lnTo>
                        <a:pt x="106" y="416"/>
                      </a:lnTo>
                      <a:lnTo>
                        <a:pt x="100" y="410"/>
                      </a:lnTo>
                      <a:lnTo>
                        <a:pt x="92" y="406"/>
                      </a:lnTo>
                      <a:lnTo>
                        <a:pt x="74" y="400"/>
                      </a:lnTo>
                      <a:lnTo>
                        <a:pt x="68" y="398"/>
                      </a:lnTo>
                      <a:lnTo>
                        <a:pt x="60" y="394"/>
                      </a:lnTo>
                      <a:lnTo>
                        <a:pt x="60" y="394"/>
                      </a:lnTo>
                      <a:lnTo>
                        <a:pt x="58" y="380"/>
                      </a:lnTo>
                      <a:lnTo>
                        <a:pt x="58" y="380"/>
                      </a:lnTo>
                      <a:lnTo>
                        <a:pt x="54" y="376"/>
                      </a:lnTo>
                      <a:lnTo>
                        <a:pt x="54" y="376"/>
                      </a:lnTo>
                      <a:lnTo>
                        <a:pt x="54" y="370"/>
                      </a:lnTo>
                      <a:lnTo>
                        <a:pt x="56" y="366"/>
                      </a:lnTo>
                      <a:lnTo>
                        <a:pt x="64" y="356"/>
                      </a:lnTo>
                      <a:lnTo>
                        <a:pt x="74" y="350"/>
                      </a:lnTo>
                      <a:lnTo>
                        <a:pt x="86" y="346"/>
                      </a:lnTo>
                      <a:lnTo>
                        <a:pt x="86" y="346"/>
                      </a:lnTo>
                      <a:lnTo>
                        <a:pt x="102" y="326"/>
                      </a:lnTo>
                      <a:lnTo>
                        <a:pt x="102" y="326"/>
                      </a:lnTo>
                      <a:lnTo>
                        <a:pt x="100" y="304"/>
                      </a:lnTo>
                      <a:lnTo>
                        <a:pt x="96" y="284"/>
                      </a:lnTo>
                      <a:lnTo>
                        <a:pt x="88" y="266"/>
                      </a:lnTo>
                      <a:lnTo>
                        <a:pt x="84" y="260"/>
                      </a:lnTo>
                      <a:lnTo>
                        <a:pt x="78" y="252"/>
                      </a:lnTo>
                      <a:lnTo>
                        <a:pt x="78" y="252"/>
                      </a:lnTo>
                      <a:lnTo>
                        <a:pt x="56" y="252"/>
                      </a:lnTo>
                      <a:lnTo>
                        <a:pt x="56" y="252"/>
                      </a:lnTo>
                      <a:lnTo>
                        <a:pt x="48" y="262"/>
                      </a:lnTo>
                      <a:lnTo>
                        <a:pt x="48" y="262"/>
                      </a:lnTo>
                      <a:lnTo>
                        <a:pt x="40" y="264"/>
                      </a:lnTo>
                      <a:lnTo>
                        <a:pt x="40" y="264"/>
                      </a:lnTo>
                      <a:lnTo>
                        <a:pt x="34" y="258"/>
                      </a:lnTo>
                      <a:lnTo>
                        <a:pt x="30" y="252"/>
                      </a:lnTo>
                      <a:lnTo>
                        <a:pt x="24" y="238"/>
                      </a:lnTo>
                      <a:lnTo>
                        <a:pt x="20" y="216"/>
                      </a:lnTo>
                      <a:lnTo>
                        <a:pt x="20" y="216"/>
                      </a:lnTo>
                      <a:lnTo>
                        <a:pt x="0" y="202"/>
                      </a:lnTo>
                      <a:lnTo>
                        <a:pt x="0" y="202"/>
                      </a:lnTo>
                      <a:lnTo>
                        <a:pt x="2" y="194"/>
                      </a:lnTo>
                      <a:lnTo>
                        <a:pt x="6" y="186"/>
                      </a:lnTo>
                      <a:lnTo>
                        <a:pt x="10" y="180"/>
                      </a:lnTo>
                      <a:lnTo>
                        <a:pt x="16" y="172"/>
                      </a:lnTo>
                      <a:lnTo>
                        <a:pt x="30" y="160"/>
                      </a:lnTo>
                      <a:lnTo>
                        <a:pt x="42" y="148"/>
                      </a:lnTo>
                      <a:lnTo>
                        <a:pt x="42" y="148"/>
                      </a:lnTo>
                      <a:lnTo>
                        <a:pt x="46" y="128"/>
                      </a:lnTo>
                      <a:lnTo>
                        <a:pt x="46" y="108"/>
                      </a:lnTo>
                      <a:lnTo>
                        <a:pt x="44" y="72"/>
                      </a:lnTo>
                      <a:lnTo>
                        <a:pt x="44" y="72"/>
                      </a:lnTo>
                      <a:lnTo>
                        <a:pt x="48" y="70"/>
                      </a:lnTo>
                      <a:lnTo>
                        <a:pt x="48" y="70"/>
                      </a:lnTo>
                      <a:lnTo>
                        <a:pt x="58" y="74"/>
                      </a:lnTo>
                      <a:lnTo>
                        <a:pt x="58" y="74"/>
                      </a:lnTo>
                      <a:lnTo>
                        <a:pt x="60" y="82"/>
                      </a:lnTo>
                      <a:lnTo>
                        <a:pt x="66" y="96"/>
                      </a:lnTo>
                      <a:lnTo>
                        <a:pt x="72" y="104"/>
                      </a:lnTo>
                      <a:lnTo>
                        <a:pt x="76" y="110"/>
                      </a:lnTo>
                      <a:lnTo>
                        <a:pt x="82" y="116"/>
                      </a:lnTo>
                      <a:lnTo>
                        <a:pt x="90" y="120"/>
                      </a:lnTo>
                      <a:lnTo>
                        <a:pt x="90" y="120"/>
                      </a:lnTo>
                      <a:lnTo>
                        <a:pt x="110" y="120"/>
                      </a:lnTo>
                      <a:lnTo>
                        <a:pt x="110" y="120"/>
                      </a:lnTo>
                      <a:lnTo>
                        <a:pt x="118" y="104"/>
                      </a:lnTo>
                      <a:lnTo>
                        <a:pt x="122" y="92"/>
                      </a:lnTo>
                      <a:lnTo>
                        <a:pt x="126" y="80"/>
                      </a:lnTo>
                      <a:lnTo>
                        <a:pt x="132" y="66"/>
                      </a:lnTo>
                      <a:lnTo>
                        <a:pt x="132" y="66"/>
                      </a:lnTo>
                      <a:lnTo>
                        <a:pt x="134" y="54"/>
                      </a:lnTo>
                      <a:lnTo>
                        <a:pt x="134" y="54"/>
                      </a:lnTo>
                      <a:lnTo>
                        <a:pt x="96" y="18"/>
                      </a:lnTo>
                      <a:lnTo>
                        <a:pt x="96" y="18"/>
                      </a:lnTo>
                      <a:lnTo>
                        <a:pt x="98" y="10"/>
                      </a:lnTo>
                      <a:lnTo>
                        <a:pt x="102" y="6"/>
                      </a:lnTo>
                      <a:lnTo>
                        <a:pt x="106" y="4"/>
                      </a:lnTo>
                      <a:lnTo>
                        <a:pt x="112" y="0"/>
                      </a:lnTo>
                      <a:lnTo>
                        <a:pt x="112" y="0"/>
                      </a:lnTo>
                      <a:lnTo>
                        <a:pt x="118" y="0"/>
                      </a:lnTo>
                      <a:lnTo>
                        <a:pt x="118" y="0"/>
                      </a:lnTo>
                      <a:lnTo>
                        <a:pt x="128" y="12"/>
                      </a:lnTo>
                      <a:lnTo>
                        <a:pt x="140" y="24"/>
                      </a:lnTo>
                      <a:lnTo>
                        <a:pt x="150" y="40"/>
                      </a:lnTo>
                      <a:lnTo>
                        <a:pt x="160" y="60"/>
                      </a:lnTo>
                      <a:lnTo>
                        <a:pt x="160" y="60"/>
                      </a:lnTo>
                      <a:lnTo>
                        <a:pt x="176" y="80"/>
                      </a:lnTo>
                      <a:lnTo>
                        <a:pt x="176" y="80"/>
                      </a:lnTo>
                      <a:lnTo>
                        <a:pt x="248" y="94"/>
                      </a:lnTo>
                      <a:lnTo>
                        <a:pt x="248" y="94"/>
                      </a:lnTo>
                      <a:lnTo>
                        <a:pt x="264" y="106"/>
                      </a:lnTo>
                      <a:lnTo>
                        <a:pt x="264" y="106"/>
                      </a:lnTo>
                      <a:lnTo>
                        <a:pt x="272" y="126"/>
                      </a:lnTo>
                      <a:lnTo>
                        <a:pt x="280" y="150"/>
                      </a:lnTo>
                      <a:lnTo>
                        <a:pt x="286" y="162"/>
                      </a:lnTo>
                      <a:lnTo>
                        <a:pt x="294" y="174"/>
                      </a:lnTo>
                      <a:lnTo>
                        <a:pt x="302" y="184"/>
                      </a:lnTo>
                      <a:lnTo>
                        <a:pt x="314" y="194"/>
                      </a:lnTo>
                      <a:lnTo>
                        <a:pt x="314" y="194"/>
                      </a:lnTo>
                      <a:lnTo>
                        <a:pt x="318" y="202"/>
                      </a:lnTo>
                      <a:lnTo>
                        <a:pt x="318" y="202"/>
                      </a:lnTo>
                      <a:lnTo>
                        <a:pt x="336" y="200"/>
                      </a:lnTo>
                      <a:lnTo>
                        <a:pt x="348" y="198"/>
                      </a:lnTo>
                      <a:lnTo>
                        <a:pt x="358" y="194"/>
                      </a:lnTo>
                      <a:lnTo>
                        <a:pt x="358" y="194"/>
                      </a:lnTo>
                      <a:lnTo>
                        <a:pt x="360" y="182"/>
                      </a:lnTo>
                      <a:lnTo>
                        <a:pt x="360" y="180"/>
                      </a:lnTo>
                      <a:lnTo>
                        <a:pt x="362" y="180"/>
                      </a:lnTo>
                      <a:lnTo>
                        <a:pt x="366" y="180"/>
                      </a:lnTo>
                      <a:lnTo>
                        <a:pt x="380" y="180"/>
                      </a:lnTo>
                      <a:lnTo>
                        <a:pt x="380" y="180"/>
                      </a:lnTo>
                      <a:lnTo>
                        <a:pt x="388" y="194"/>
                      </a:lnTo>
                      <a:lnTo>
                        <a:pt x="392" y="206"/>
                      </a:lnTo>
                      <a:lnTo>
                        <a:pt x="394" y="220"/>
                      </a:lnTo>
                      <a:lnTo>
                        <a:pt x="394" y="220"/>
                      </a:lnTo>
                      <a:lnTo>
                        <a:pt x="382" y="224"/>
                      </a:lnTo>
                      <a:lnTo>
                        <a:pt x="370" y="226"/>
                      </a:lnTo>
                      <a:lnTo>
                        <a:pt x="348" y="226"/>
                      </a:lnTo>
                      <a:lnTo>
                        <a:pt x="348" y="226"/>
                      </a:lnTo>
                      <a:lnTo>
                        <a:pt x="338" y="250"/>
                      </a:lnTo>
                      <a:lnTo>
                        <a:pt x="338" y="250"/>
                      </a:lnTo>
                      <a:lnTo>
                        <a:pt x="334" y="274"/>
                      </a:lnTo>
                      <a:lnTo>
                        <a:pt x="334" y="274"/>
                      </a:lnTo>
                      <a:lnTo>
                        <a:pt x="330" y="280"/>
                      </a:lnTo>
                      <a:lnTo>
                        <a:pt x="326" y="284"/>
                      </a:lnTo>
                      <a:lnTo>
                        <a:pt x="326" y="292"/>
                      </a:lnTo>
                      <a:lnTo>
                        <a:pt x="326" y="302"/>
                      </a:lnTo>
                      <a:lnTo>
                        <a:pt x="326" y="302"/>
                      </a:lnTo>
                      <a:lnTo>
                        <a:pt x="368" y="342"/>
                      </a:lnTo>
                      <a:lnTo>
                        <a:pt x="368" y="342"/>
                      </a:lnTo>
                      <a:lnTo>
                        <a:pt x="372" y="344"/>
                      </a:lnTo>
                      <a:lnTo>
                        <a:pt x="380" y="346"/>
                      </a:lnTo>
                      <a:lnTo>
                        <a:pt x="388" y="350"/>
                      </a:lnTo>
                      <a:lnTo>
                        <a:pt x="390" y="354"/>
                      </a:lnTo>
                      <a:lnTo>
                        <a:pt x="392" y="360"/>
                      </a:lnTo>
                      <a:lnTo>
                        <a:pt x="392" y="360"/>
                      </a:lnTo>
                      <a:lnTo>
                        <a:pt x="408" y="374"/>
                      </a:lnTo>
                      <a:lnTo>
                        <a:pt x="408" y="374"/>
                      </a:lnTo>
                      <a:lnTo>
                        <a:pt x="456" y="378"/>
                      </a:lnTo>
                      <a:lnTo>
                        <a:pt x="456" y="378"/>
                      </a:lnTo>
                      <a:lnTo>
                        <a:pt x="466" y="386"/>
                      </a:lnTo>
                      <a:lnTo>
                        <a:pt x="466" y="386"/>
                      </a:lnTo>
                      <a:lnTo>
                        <a:pt x="466" y="402"/>
                      </a:lnTo>
                      <a:lnTo>
                        <a:pt x="466" y="402"/>
                      </a:lnTo>
                      <a:lnTo>
                        <a:pt x="458" y="408"/>
                      </a:lnTo>
                      <a:lnTo>
                        <a:pt x="450" y="412"/>
                      </a:lnTo>
                      <a:lnTo>
                        <a:pt x="434" y="416"/>
                      </a:lnTo>
                      <a:lnTo>
                        <a:pt x="426" y="420"/>
                      </a:lnTo>
                      <a:lnTo>
                        <a:pt x="422" y="424"/>
                      </a:lnTo>
                      <a:lnTo>
                        <a:pt x="418" y="430"/>
                      </a:lnTo>
                      <a:lnTo>
                        <a:pt x="416" y="440"/>
                      </a:lnTo>
                      <a:lnTo>
                        <a:pt x="416" y="440"/>
                      </a:lnTo>
                      <a:lnTo>
                        <a:pt x="420" y="450"/>
                      </a:lnTo>
                      <a:lnTo>
                        <a:pt x="420" y="456"/>
                      </a:lnTo>
                      <a:lnTo>
                        <a:pt x="420" y="460"/>
                      </a:lnTo>
                      <a:lnTo>
                        <a:pt x="420" y="460"/>
                      </a:lnTo>
                      <a:lnTo>
                        <a:pt x="408" y="466"/>
                      </a:lnTo>
                      <a:lnTo>
                        <a:pt x="400" y="472"/>
                      </a:lnTo>
                      <a:lnTo>
                        <a:pt x="400" y="472"/>
                      </a:lnTo>
                      <a:lnTo>
                        <a:pt x="400" y="522"/>
                      </a:lnTo>
                      <a:lnTo>
                        <a:pt x="400" y="522"/>
                      </a:lnTo>
                      <a:lnTo>
                        <a:pt x="392" y="532"/>
                      </a:lnTo>
                      <a:lnTo>
                        <a:pt x="384" y="540"/>
                      </a:lnTo>
                      <a:lnTo>
                        <a:pt x="378" y="546"/>
                      </a:lnTo>
                      <a:lnTo>
                        <a:pt x="368" y="550"/>
                      </a:lnTo>
                      <a:lnTo>
                        <a:pt x="352" y="556"/>
                      </a:lnTo>
                      <a:lnTo>
                        <a:pt x="330" y="560"/>
                      </a:lnTo>
                      <a:lnTo>
                        <a:pt x="330" y="560"/>
                      </a:lnTo>
                      <a:lnTo>
                        <a:pt x="316" y="566"/>
                      </a:lnTo>
                      <a:lnTo>
                        <a:pt x="302" y="570"/>
                      </a:lnTo>
                      <a:lnTo>
                        <a:pt x="290" y="570"/>
                      </a:lnTo>
                      <a:lnTo>
                        <a:pt x="278" y="566"/>
                      </a:lnTo>
                      <a:lnTo>
                        <a:pt x="278" y="566"/>
                      </a:lnTo>
                      <a:lnTo>
                        <a:pt x="268" y="556"/>
                      </a:lnTo>
                      <a:lnTo>
                        <a:pt x="260" y="546"/>
                      </a:lnTo>
                      <a:lnTo>
                        <a:pt x="256" y="536"/>
                      </a:lnTo>
                      <a:lnTo>
                        <a:pt x="250" y="530"/>
                      </a:lnTo>
                      <a:lnTo>
                        <a:pt x="250" y="530"/>
                      </a:lnTo>
                      <a:lnTo>
                        <a:pt x="242" y="530"/>
                      </a:lnTo>
                      <a:lnTo>
                        <a:pt x="238" y="532"/>
                      </a:lnTo>
                      <a:lnTo>
                        <a:pt x="234" y="542"/>
                      </a:lnTo>
                      <a:lnTo>
                        <a:pt x="234" y="542"/>
                      </a:lnTo>
                      <a:lnTo>
                        <a:pt x="226" y="574"/>
                      </a:lnTo>
                      <a:lnTo>
                        <a:pt x="226" y="574"/>
                      </a:lnTo>
                      <a:lnTo>
                        <a:pt x="216" y="574"/>
                      </a:lnTo>
                      <a:lnTo>
                        <a:pt x="216" y="574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15" name="Freeform 25"/>
                <p:cNvSpPr>
                  <a:spLocks/>
                </p:cNvSpPr>
                <p:nvPr/>
              </p:nvSpPr>
              <p:spPr bwMode="auto">
                <a:xfrm rot="175528">
                  <a:off x="3648393" y="2349464"/>
                  <a:ext cx="491814" cy="438122"/>
                </a:xfrm>
                <a:custGeom>
                  <a:avLst/>
                  <a:gdLst>
                    <a:gd name="T0" fmla="*/ 322 w 544"/>
                    <a:gd name="T1" fmla="*/ 532 h 538"/>
                    <a:gd name="T2" fmla="*/ 308 w 544"/>
                    <a:gd name="T3" fmla="*/ 518 h 538"/>
                    <a:gd name="T4" fmla="*/ 308 w 544"/>
                    <a:gd name="T5" fmla="*/ 508 h 538"/>
                    <a:gd name="T6" fmla="*/ 354 w 544"/>
                    <a:gd name="T7" fmla="*/ 484 h 538"/>
                    <a:gd name="T8" fmla="*/ 342 w 544"/>
                    <a:gd name="T9" fmla="*/ 450 h 538"/>
                    <a:gd name="T10" fmla="*/ 298 w 544"/>
                    <a:gd name="T11" fmla="*/ 444 h 538"/>
                    <a:gd name="T12" fmla="*/ 272 w 544"/>
                    <a:gd name="T13" fmla="*/ 420 h 538"/>
                    <a:gd name="T14" fmla="*/ 240 w 544"/>
                    <a:gd name="T15" fmla="*/ 400 h 538"/>
                    <a:gd name="T16" fmla="*/ 216 w 544"/>
                    <a:gd name="T17" fmla="*/ 380 h 538"/>
                    <a:gd name="T18" fmla="*/ 216 w 544"/>
                    <a:gd name="T19" fmla="*/ 364 h 538"/>
                    <a:gd name="T20" fmla="*/ 224 w 544"/>
                    <a:gd name="T21" fmla="*/ 334 h 538"/>
                    <a:gd name="T22" fmla="*/ 254 w 544"/>
                    <a:gd name="T23" fmla="*/ 314 h 538"/>
                    <a:gd name="T24" fmla="*/ 280 w 544"/>
                    <a:gd name="T25" fmla="*/ 304 h 538"/>
                    <a:gd name="T26" fmla="*/ 264 w 544"/>
                    <a:gd name="T27" fmla="*/ 250 h 538"/>
                    <a:gd name="T28" fmla="*/ 228 w 544"/>
                    <a:gd name="T29" fmla="*/ 252 h 538"/>
                    <a:gd name="T30" fmla="*/ 202 w 544"/>
                    <a:gd name="T31" fmla="*/ 272 h 538"/>
                    <a:gd name="T32" fmla="*/ 186 w 544"/>
                    <a:gd name="T33" fmla="*/ 256 h 538"/>
                    <a:gd name="T34" fmla="*/ 152 w 544"/>
                    <a:gd name="T35" fmla="*/ 186 h 538"/>
                    <a:gd name="T36" fmla="*/ 116 w 544"/>
                    <a:gd name="T37" fmla="*/ 158 h 538"/>
                    <a:gd name="T38" fmla="*/ 58 w 544"/>
                    <a:gd name="T39" fmla="*/ 146 h 538"/>
                    <a:gd name="T40" fmla="*/ 26 w 544"/>
                    <a:gd name="T41" fmla="*/ 98 h 538"/>
                    <a:gd name="T42" fmla="*/ 0 w 544"/>
                    <a:gd name="T43" fmla="*/ 56 h 538"/>
                    <a:gd name="T44" fmla="*/ 10 w 544"/>
                    <a:gd name="T45" fmla="*/ 36 h 538"/>
                    <a:gd name="T46" fmla="*/ 30 w 544"/>
                    <a:gd name="T47" fmla="*/ 52 h 538"/>
                    <a:gd name="T48" fmla="*/ 36 w 544"/>
                    <a:gd name="T49" fmla="*/ 60 h 538"/>
                    <a:gd name="T50" fmla="*/ 60 w 544"/>
                    <a:gd name="T51" fmla="*/ 90 h 538"/>
                    <a:gd name="T52" fmla="*/ 112 w 544"/>
                    <a:gd name="T53" fmla="*/ 98 h 538"/>
                    <a:gd name="T54" fmla="*/ 140 w 544"/>
                    <a:gd name="T55" fmla="*/ 68 h 538"/>
                    <a:gd name="T56" fmla="*/ 160 w 544"/>
                    <a:gd name="T57" fmla="*/ 76 h 538"/>
                    <a:gd name="T58" fmla="*/ 200 w 544"/>
                    <a:gd name="T59" fmla="*/ 50 h 538"/>
                    <a:gd name="T60" fmla="*/ 212 w 544"/>
                    <a:gd name="T61" fmla="*/ 10 h 538"/>
                    <a:gd name="T62" fmla="*/ 236 w 544"/>
                    <a:gd name="T63" fmla="*/ 0 h 538"/>
                    <a:gd name="T64" fmla="*/ 268 w 544"/>
                    <a:gd name="T65" fmla="*/ 52 h 538"/>
                    <a:gd name="T66" fmla="*/ 338 w 544"/>
                    <a:gd name="T67" fmla="*/ 88 h 538"/>
                    <a:gd name="T68" fmla="*/ 412 w 544"/>
                    <a:gd name="T69" fmla="*/ 218 h 538"/>
                    <a:gd name="T70" fmla="*/ 424 w 544"/>
                    <a:gd name="T71" fmla="*/ 258 h 538"/>
                    <a:gd name="T72" fmla="*/ 500 w 544"/>
                    <a:gd name="T73" fmla="*/ 312 h 538"/>
                    <a:gd name="T74" fmla="*/ 526 w 544"/>
                    <a:gd name="T75" fmla="*/ 336 h 538"/>
                    <a:gd name="T76" fmla="*/ 470 w 544"/>
                    <a:gd name="T77" fmla="*/ 340 h 538"/>
                    <a:gd name="T78" fmla="*/ 504 w 544"/>
                    <a:gd name="T79" fmla="*/ 374 h 538"/>
                    <a:gd name="T80" fmla="*/ 498 w 544"/>
                    <a:gd name="T81" fmla="*/ 392 h 538"/>
                    <a:gd name="T82" fmla="*/ 540 w 544"/>
                    <a:gd name="T83" fmla="*/ 420 h 538"/>
                    <a:gd name="T84" fmla="*/ 540 w 544"/>
                    <a:gd name="T85" fmla="*/ 440 h 538"/>
                    <a:gd name="T86" fmla="*/ 502 w 544"/>
                    <a:gd name="T87" fmla="*/ 468 h 538"/>
                    <a:gd name="T88" fmla="*/ 498 w 544"/>
                    <a:gd name="T89" fmla="*/ 474 h 538"/>
                    <a:gd name="T90" fmla="*/ 452 w 544"/>
                    <a:gd name="T91" fmla="*/ 514 h 538"/>
                    <a:gd name="T92" fmla="*/ 416 w 544"/>
                    <a:gd name="T93" fmla="*/ 530 h 538"/>
                    <a:gd name="T94" fmla="*/ 342 w 544"/>
                    <a:gd name="T95" fmla="*/ 538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544" h="538">
                      <a:moveTo>
                        <a:pt x="342" y="538"/>
                      </a:moveTo>
                      <a:lnTo>
                        <a:pt x="342" y="538"/>
                      </a:lnTo>
                      <a:lnTo>
                        <a:pt x="330" y="534"/>
                      </a:lnTo>
                      <a:lnTo>
                        <a:pt x="322" y="532"/>
                      </a:lnTo>
                      <a:lnTo>
                        <a:pt x="308" y="532"/>
                      </a:lnTo>
                      <a:lnTo>
                        <a:pt x="308" y="532"/>
                      </a:lnTo>
                      <a:lnTo>
                        <a:pt x="308" y="518"/>
                      </a:lnTo>
                      <a:lnTo>
                        <a:pt x="308" y="518"/>
                      </a:lnTo>
                      <a:lnTo>
                        <a:pt x="304" y="516"/>
                      </a:lnTo>
                      <a:lnTo>
                        <a:pt x="304" y="514"/>
                      </a:lnTo>
                      <a:lnTo>
                        <a:pt x="304" y="512"/>
                      </a:lnTo>
                      <a:lnTo>
                        <a:pt x="308" y="508"/>
                      </a:lnTo>
                      <a:lnTo>
                        <a:pt x="316" y="506"/>
                      </a:lnTo>
                      <a:lnTo>
                        <a:pt x="344" y="496"/>
                      </a:lnTo>
                      <a:lnTo>
                        <a:pt x="344" y="496"/>
                      </a:lnTo>
                      <a:lnTo>
                        <a:pt x="354" y="484"/>
                      </a:lnTo>
                      <a:lnTo>
                        <a:pt x="354" y="484"/>
                      </a:lnTo>
                      <a:lnTo>
                        <a:pt x="352" y="468"/>
                      </a:lnTo>
                      <a:lnTo>
                        <a:pt x="348" y="458"/>
                      </a:lnTo>
                      <a:lnTo>
                        <a:pt x="342" y="450"/>
                      </a:lnTo>
                      <a:lnTo>
                        <a:pt x="336" y="446"/>
                      </a:lnTo>
                      <a:lnTo>
                        <a:pt x="326" y="444"/>
                      </a:lnTo>
                      <a:lnTo>
                        <a:pt x="318" y="444"/>
                      </a:lnTo>
                      <a:lnTo>
                        <a:pt x="298" y="444"/>
                      </a:lnTo>
                      <a:lnTo>
                        <a:pt x="298" y="444"/>
                      </a:lnTo>
                      <a:lnTo>
                        <a:pt x="286" y="438"/>
                      </a:lnTo>
                      <a:lnTo>
                        <a:pt x="280" y="432"/>
                      </a:lnTo>
                      <a:lnTo>
                        <a:pt x="272" y="420"/>
                      </a:lnTo>
                      <a:lnTo>
                        <a:pt x="272" y="420"/>
                      </a:lnTo>
                      <a:lnTo>
                        <a:pt x="258" y="414"/>
                      </a:lnTo>
                      <a:lnTo>
                        <a:pt x="248" y="408"/>
                      </a:lnTo>
                      <a:lnTo>
                        <a:pt x="240" y="400"/>
                      </a:lnTo>
                      <a:lnTo>
                        <a:pt x="234" y="394"/>
                      </a:lnTo>
                      <a:lnTo>
                        <a:pt x="234" y="394"/>
                      </a:lnTo>
                      <a:lnTo>
                        <a:pt x="222" y="386"/>
                      </a:lnTo>
                      <a:lnTo>
                        <a:pt x="216" y="380"/>
                      </a:lnTo>
                      <a:lnTo>
                        <a:pt x="214" y="374"/>
                      </a:lnTo>
                      <a:lnTo>
                        <a:pt x="210" y="368"/>
                      </a:lnTo>
                      <a:lnTo>
                        <a:pt x="210" y="368"/>
                      </a:lnTo>
                      <a:lnTo>
                        <a:pt x="216" y="364"/>
                      </a:lnTo>
                      <a:lnTo>
                        <a:pt x="220" y="360"/>
                      </a:lnTo>
                      <a:lnTo>
                        <a:pt x="222" y="350"/>
                      </a:lnTo>
                      <a:lnTo>
                        <a:pt x="224" y="334"/>
                      </a:lnTo>
                      <a:lnTo>
                        <a:pt x="224" y="334"/>
                      </a:lnTo>
                      <a:lnTo>
                        <a:pt x="230" y="314"/>
                      </a:lnTo>
                      <a:lnTo>
                        <a:pt x="230" y="314"/>
                      </a:lnTo>
                      <a:lnTo>
                        <a:pt x="242" y="314"/>
                      </a:lnTo>
                      <a:lnTo>
                        <a:pt x="254" y="314"/>
                      </a:lnTo>
                      <a:lnTo>
                        <a:pt x="266" y="312"/>
                      </a:lnTo>
                      <a:lnTo>
                        <a:pt x="274" y="308"/>
                      </a:lnTo>
                      <a:lnTo>
                        <a:pt x="280" y="304"/>
                      </a:lnTo>
                      <a:lnTo>
                        <a:pt x="280" y="304"/>
                      </a:lnTo>
                      <a:lnTo>
                        <a:pt x="278" y="286"/>
                      </a:lnTo>
                      <a:lnTo>
                        <a:pt x="276" y="268"/>
                      </a:lnTo>
                      <a:lnTo>
                        <a:pt x="268" y="256"/>
                      </a:lnTo>
                      <a:lnTo>
                        <a:pt x="264" y="250"/>
                      </a:lnTo>
                      <a:lnTo>
                        <a:pt x="260" y="246"/>
                      </a:lnTo>
                      <a:lnTo>
                        <a:pt x="260" y="246"/>
                      </a:lnTo>
                      <a:lnTo>
                        <a:pt x="240" y="248"/>
                      </a:lnTo>
                      <a:lnTo>
                        <a:pt x="228" y="252"/>
                      </a:lnTo>
                      <a:lnTo>
                        <a:pt x="228" y="252"/>
                      </a:lnTo>
                      <a:lnTo>
                        <a:pt x="224" y="268"/>
                      </a:lnTo>
                      <a:lnTo>
                        <a:pt x="224" y="268"/>
                      </a:lnTo>
                      <a:lnTo>
                        <a:pt x="202" y="272"/>
                      </a:lnTo>
                      <a:lnTo>
                        <a:pt x="202" y="272"/>
                      </a:lnTo>
                      <a:lnTo>
                        <a:pt x="198" y="264"/>
                      </a:lnTo>
                      <a:lnTo>
                        <a:pt x="194" y="260"/>
                      </a:lnTo>
                      <a:lnTo>
                        <a:pt x="186" y="256"/>
                      </a:lnTo>
                      <a:lnTo>
                        <a:pt x="186" y="256"/>
                      </a:lnTo>
                      <a:lnTo>
                        <a:pt x="172" y="230"/>
                      </a:lnTo>
                      <a:lnTo>
                        <a:pt x="162" y="206"/>
                      </a:lnTo>
                      <a:lnTo>
                        <a:pt x="152" y="186"/>
                      </a:lnTo>
                      <a:lnTo>
                        <a:pt x="140" y="168"/>
                      </a:lnTo>
                      <a:lnTo>
                        <a:pt x="140" y="168"/>
                      </a:lnTo>
                      <a:lnTo>
                        <a:pt x="128" y="162"/>
                      </a:lnTo>
                      <a:lnTo>
                        <a:pt x="116" y="158"/>
                      </a:lnTo>
                      <a:lnTo>
                        <a:pt x="96" y="158"/>
                      </a:lnTo>
                      <a:lnTo>
                        <a:pt x="96" y="158"/>
                      </a:lnTo>
                      <a:lnTo>
                        <a:pt x="58" y="146"/>
                      </a:lnTo>
                      <a:lnTo>
                        <a:pt x="58" y="146"/>
                      </a:lnTo>
                      <a:lnTo>
                        <a:pt x="50" y="136"/>
                      </a:lnTo>
                      <a:lnTo>
                        <a:pt x="50" y="136"/>
                      </a:lnTo>
                      <a:lnTo>
                        <a:pt x="40" y="116"/>
                      </a:lnTo>
                      <a:lnTo>
                        <a:pt x="26" y="98"/>
                      </a:lnTo>
                      <a:lnTo>
                        <a:pt x="12" y="80"/>
                      </a:lnTo>
                      <a:lnTo>
                        <a:pt x="0" y="70"/>
                      </a:lnTo>
                      <a:lnTo>
                        <a:pt x="0" y="70"/>
                      </a:lnTo>
                      <a:lnTo>
                        <a:pt x="0" y="56"/>
                      </a:lnTo>
                      <a:lnTo>
                        <a:pt x="0" y="42"/>
                      </a:lnTo>
                      <a:lnTo>
                        <a:pt x="0" y="38"/>
                      </a:lnTo>
                      <a:lnTo>
                        <a:pt x="4" y="36"/>
                      </a:lnTo>
                      <a:lnTo>
                        <a:pt x="10" y="36"/>
                      </a:lnTo>
                      <a:lnTo>
                        <a:pt x="18" y="40"/>
                      </a:lnTo>
                      <a:lnTo>
                        <a:pt x="18" y="40"/>
                      </a:lnTo>
                      <a:lnTo>
                        <a:pt x="22" y="48"/>
                      </a:lnTo>
                      <a:lnTo>
                        <a:pt x="30" y="52"/>
                      </a:lnTo>
                      <a:lnTo>
                        <a:pt x="30" y="52"/>
                      </a:lnTo>
                      <a:lnTo>
                        <a:pt x="30" y="56"/>
                      </a:lnTo>
                      <a:lnTo>
                        <a:pt x="30" y="56"/>
                      </a:lnTo>
                      <a:lnTo>
                        <a:pt x="36" y="60"/>
                      </a:lnTo>
                      <a:lnTo>
                        <a:pt x="44" y="68"/>
                      </a:lnTo>
                      <a:lnTo>
                        <a:pt x="50" y="76"/>
                      </a:lnTo>
                      <a:lnTo>
                        <a:pt x="60" y="90"/>
                      </a:lnTo>
                      <a:lnTo>
                        <a:pt x="60" y="90"/>
                      </a:lnTo>
                      <a:lnTo>
                        <a:pt x="68" y="92"/>
                      </a:lnTo>
                      <a:lnTo>
                        <a:pt x="80" y="96"/>
                      </a:lnTo>
                      <a:lnTo>
                        <a:pt x="112" y="98"/>
                      </a:lnTo>
                      <a:lnTo>
                        <a:pt x="112" y="98"/>
                      </a:lnTo>
                      <a:lnTo>
                        <a:pt x="118" y="94"/>
                      </a:lnTo>
                      <a:lnTo>
                        <a:pt x="124" y="88"/>
                      </a:lnTo>
                      <a:lnTo>
                        <a:pt x="134" y="74"/>
                      </a:lnTo>
                      <a:lnTo>
                        <a:pt x="140" y="68"/>
                      </a:lnTo>
                      <a:lnTo>
                        <a:pt x="146" y="66"/>
                      </a:lnTo>
                      <a:lnTo>
                        <a:pt x="150" y="66"/>
                      </a:lnTo>
                      <a:lnTo>
                        <a:pt x="154" y="68"/>
                      </a:lnTo>
                      <a:lnTo>
                        <a:pt x="160" y="76"/>
                      </a:lnTo>
                      <a:lnTo>
                        <a:pt x="160" y="76"/>
                      </a:lnTo>
                      <a:lnTo>
                        <a:pt x="178" y="78"/>
                      </a:lnTo>
                      <a:lnTo>
                        <a:pt x="178" y="78"/>
                      </a:lnTo>
                      <a:lnTo>
                        <a:pt x="200" y="50"/>
                      </a:lnTo>
                      <a:lnTo>
                        <a:pt x="200" y="50"/>
                      </a:lnTo>
                      <a:lnTo>
                        <a:pt x="202" y="32"/>
                      </a:lnTo>
                      <a:lnTo>
                        <a:pt x="208" y="16"/>
                      </a:lnTo>
                      <a:lnTo>
                        <a:pt x="212" y="10"/>
                      </a:lnTo>
                      <a:lnTo>
                        <a:pt x="218" y="4"/>
                      </a:lnTo>
                      <a:lnTo>
                        <a:pt x="226" y="2"/>
                      </a:lnTo>
                      <a:lnTo>
                        <a:pt x="236" y="0"/>
                      </a:lnTo>
                      <a:lnTo>
                        <a:pt x="236" y="0"/>
                      </a:lnTo>
                      <a:lnTo>
                        <a:pt x="236" y="26"/>
                      </a:lnTo>
                      <a:lnTo>
                        <a:pt x="236" y="26"/>
                      </a:lnTo>
                      <a:lnTo>
                        <a:pt x="268" y="52"/>
                      </a:lnTo>
                      <a:lnTo>
                        <a:pt x="268" y="52"/>
                      </a:lnTo>
                      <a:lnTo>
                        <a:pt x="284" y="58"/>
                      </a:lnTo>
                      <a:lnTo>
                        <a:pt x="300" y="68"/>
                      </a:lnTo>
                      <a:lnTo>
                        <a:pt x="318" y="78"/>
                      </a:lnTo>
                      <a:lnTo>
                        <a:pt x="338" y="88"/>
                      </a:lnTo>
                      <a:lnTo>
                        <a:pt x="338" y="88"/>
                      </a:lnTo>
                      <a:lnTo>
                        <a:pt x="372" y="150"/>
                      </a:lnTo>
                      <a:lnTo>
                        <a:pt x="390" y="184"/>
                      </a:lnTo>
                      <a:lnTo>
                        <a:pt x="412" y="218"/>
                      </a:lnTo>
                      <a:lnTo>
                        <a:pt x="412" y="218"/>
                      </a:lnTo>
                      <a:lnTo>
                        <a:pt x="414" y="230"/>
                      </a:lnTo>
                      <a:lnTo>
                        <a:pt x="418" y="244"/>
                      </a:lnTo>
                      <a:lnTo>
                        <a:pt x="424" y="258"/>
                      </a:lnTo>
                      <a:lnTo>
                        <a:pt x="432" y="274"/>
                      </a:lnTo>
                      <a:lnTo>
                        <a:pt x="432" y="274"/>
                      </a:lnTo>
                      <a:lnTo>
                        <a:pt x="478" y="298"/>
                      </a:lnTo>
                      <a:lnTo>
                        <a:pt x="500" y="312"/>
                      </a:lnTo>
                      <a:lnTo>
                        <a:pt x="526" y="330"/>
                      </a:lnTo>
                      <a:lnTo>
                        <a:pt x="526" y="330"/>
                      </a:lnTo>
                      <a:lnTo>
                        <a:pt x="526" y="336"/>
                      </a:lnTo>
                      <a:lnTo>
                        <a:pt x="526" y="336"/>
                      </a:lnTo>
                      <a:lnTo>
                        <a:pt x="522" y="340"/>
                      </a:lnTo>
                      <a:lnTo>
                        <a:pt x="514" y="340"/>
                      </a:lnTo>
                      <a:lnTo>
                        <a:pt x="496" y="342"/>
                      </a:lnTo>
                      <a:lnTo>
                        <a:pt x="470" y="340"/>
                      </a:lnTo>
                      <a:lnTo>
                        <a:pt x="470" y="340"/>
                      </a:lnTo>
                      <a:lnTo>
                        <a:pt x="470" y="362"/>
                      </a:lnTo>
                      <a:lnTo>
                        <a:pt x="470" y="362"/>
                      </a:lnTo>
                      <a:lnTo>
                        <a:pt x="504" y="374"/>
                      </a:lnTo>
                      <a:lnTo>
                        <a:pt x="504" y="374"/>
                      </a:lnTo>
                      <a:lnTo>
                        <a:pt x="500" y="380"/>
                      </a:lnTo>
                      <a:lnTo>
                        <a:pt x="498" y="386"/>
                      </a:lnTo>
                      <a:lnTo>
                        <a:pt x="498" y="392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540" y="420"/>
                      </a:lnTo>
                      <a:lnTo>
                        <a:pt x="540" y="420"/>
                      </a:lnTo>
                      <a:lnTo>
                        <a:pt x="544" y="426"/>
                      </a:lnTo>
                      <a:lnTo>
                        <a:pt x="544" y="426"/>
                      </a:lnTo>
                      <a:lnTo>
                        <a:pt x="542" y="434"/>
                      </a:lnTo>
                      <a:lnTo>
                        <a:pt x="540" y="440"/>
                      </a:lnTo>
                      <a:lnTo>
                        <a:pt x="536" y="446"/>
                      </a:lnTo>
                      <a:lnTo>
                        <a:pt x="530" y="450"/>
                      </a:lnTo>
                      <a:lnTo>
                        <a:pt x="516" y="460"/>
                      </a:lnTo>
                      <a:lnTo>
                        <a:pt x="502" y="468"/>
                      </a:lnTo>
                      <a:lnTo>
                        <a:pt x="502" y="468"/>
                      </a:lnTo>
                      <a:lnTo>
                        <a:pt x="502" y="472"/>
                      </a:lnTo>
                      <a:lnTo>
                        <a:pt x="502" y="472"/>
                      </a:lnTo>
                      <a:lnTo>
                        <a:pt x="498" y="474"/>
                      </a:lnTo>
                      <a:lnTo>
                        <a:pt x="492" y="478"/>
                      </a:lnTo>
                      <a:lnTo>
                        <a:pt x="478" y="490"/>
                      </a:lnTo>
                      <a:lnTo>
                        <a:pt x="452" y="514"/>
                      </a:lnTo>
                      <a:lnTo>
                        <a:pt x="452" y="514"/>
                      </a:lnTo>
                      <a:lnTo>
                        <a:pt x="418" y="526"/>
                      </a:lnTo>
                      <a:lnTo>
                        <a:pt x="418" y="526"/>
                      </a:lnTo>
                      <a:lnTo>
                        <a:pt x="416" y="530"/>
                      </a:lnTo>
                      <a:lnTo>
                        <a:pt x="416" y="530"/>
                      </a:lnTo>
                      <a:lnTo>
                        <a:pt x="366" y="528"/>
                      </a:lnTo>
                      <a:lnTo>
                        <a:pt x="366" y="528"/>
                      </a:lnTo>
                      <a:lnTo>
                        <a:pt x="354" y="532"/>
                      </a:lnTo>
                      <a:lnTo>
                        <a:pt x="342" y="538"/>
                      </a:lnTo>
                      <a:lnTo>
                        <a:pt x="342" y="538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16" name="Freeform 26"/>
                <p:cNvSpPr>
                  <a:spLocks/>
                </p:cNvSpPr>
                <p:nvPr/>
              </p:nvSpPr>
              <p:spPr bwMode="auto">
                <a:xfrm rot="175528">
                  <a:off x="3147211" y="2248720"/>
                  <a:ext cx="503524" cy="440464"/>
                </a:xfrm>
                <a:custGeom>
                  <a:avLst/>
                  <a:gdLst>
                    <a:gd name="T0" fmla="*/ 434 w 560"/>
                    <a:gd name="T1" fmla="*/ 536 h 542"/>
                    <a:gd name="T2" fmla="*/ 400 w 560"/>
                    <a:gd name="T3" fmla="*/ 518 h 542"/>
                    <a:gd name="T4" fmla="*/ 346 w 560"/>
                    <a:gd name="T5" fmla="*/ 512 h 542"/>
                    <a:gd name="T6" fmla="*/ 316 w 560"/>
                    <a:gd name="T7" fmla="*/ 476 h 542"/>
                    <a:gd name="T8" fmla="*/ 282 w 560"/>
                    <a:gd name="T9" fmla="*/ 454 h 542"/>
                    <a:gd name="T10" fmla="*/ 116 w 560"/>
                    <a:gd name="T11" fmla="*/ 434 h 542"/>
                    <a:gd name="T12" fmla="*/ 84 w 560"/>
                    <a:gd name="T13" fmla="*/ 412 h 542"/>
                    <a:gd name="T14" fmla="*/ 68 w 560"/>
                    <a:gd name="T15" fmla="*/ 398 h 542"/>
                    <a:gd name="T16" fmla="*/ 58 w 560"/>
                    <a:gd name="T17" fmla="*/ 370 h 542"/>
                    <a:gd name="T18" fmla="*/ 18 w 560"/>
                    <a:gd name="T19" fmla="*/ 292 h 542"/>
                    <a:gd name="T20" fmla="*/ 2 w 560"/>
                    <a:gd name="T21" fmla="*/ 246 h 542"/>
                    <a:gd name="T22" fmla="*/ 14 w 560"/>
                    <a:gd name="T23" fmla="*/ 206 h 542"/>
                    <a:gd name="T24" fmla="*/ 50 w 560"/>
                    <a:gd name="T25" fmla="*/ 182 h 542"/>
                    <a:gd name="T26" fmla="*/ 68 w 560"/>
                    <a:gd name="T27" fmla="*/ 172 h 542"/>
                    <a:gd name="T28" fmla="*/ 104 w 560"/>
                    <a:gd name="T29" fmla="*/ 164 h 542"/>
                    <a:gd name="T30" fmla="*/ 138 w 560"/>
                    <a:gd name="T31" fmla="*/ 144 h 542"/>
                    <a:gd name="T32" fmla="*/ 208 w 560"/>
                    <a:gd name="T33" fmla="*/ 128 h 542"/>
                    <a:gd name="T34" fmla="*/ 234 w 560"/>
                    <a:gd name="T35" fmla="*/ 106 h 542"/>
                    <a:gd name="T36" fmla="*/ 266 w 560"/>
                    <a:gd name="T37" fmla="*/ 74 h 542"/>
                    <a:gd name="T38" fmla="*/ 280 w 560"/>
                    <a:gd name="T39" fmla="*/ 44 h 542"/>
                    <a:gd name="T40" fmla="*/ 284 w 560"/>
                    <a:gd name="T41" fmla="*/ 0 h 542"/>
                    <a:gd name="T42" fmla="*/ 414 w 560"/>
                    <a:gd name="T43" fmla="*/ 12 h 542"/>
                    <a:gd name="T44" fmla="*/ 428 w 560"/>
                    <a:gd name="T45" fmla="*/ 32 h 542"/>
                    <a:gd name="T46" fmla="*/ 444 w 560"/>
                    <a:gd name="T47" fmla="*/ 58 h 542"/>
                    <a:gd name="T48" fmla="*/ 438 w 560"/>
                    <a:gd name="T49" fmla="*/ 82 h 542"/>
                    <a:gd name="T50" fmla="*/ 418 w 560"/>
                    <a:gd name="T51" fmla="*/ 96 h 542"/>
                    <a:gd name="T52" fmla="*/ 408 w 560"/>
                    <a:gd name="T53" fmla="*/ 118 h 542"/>
                    <a:gd name="T54" fmla="*/ 396 w 560"/>
                    <a:gd name="T55" fmla="*/ 122 h 542"/>
                    <a:gd name="T56" fmla="*/ 432 w 560"/>
                    <a:gd name="T57" fmla="*/ 156 h 542"/>
                    <a:gd name="T58" fmla="*/ 434 w 560"/>
                    <a:gd name="T59" fmla="*/ 162 h 542"/>
                    <a:gd name="T60" fmla="*/ 466 w 560"/>
                    <a:gd name="T61" fmla="*/ 186 h 542"/>
                    <a:gd name="T62" fmla="*/ 498 w 560"/>
                    <a:gd name="T63" fmla="*/ 192 h 542"/>
                    <a:gd name="T64" fmla="*/ 516 w 560"/>
                    <a:gd name="T65" fmla="*/ 188 h 542"/>
                    <a:gd name="T66" fmla="*/ 532 w 560"/>
                    <a:gd name="T67" fmla="*/ 204 h 542"/>
                    <a:gd name="T68" fmla="*/ 558 w 560"/>
                    <a:gd name="T69" fmla="*/ 234 h 542"/>
                    <a:gd name="T70" fmla="*/ 554 w 560"/>
                    <a:gd name="T71" fmla="*/ 244 h 542"/>
                    <a:gd name="T72" fmla="*/ 544 w 560"/>
                    <a:gd name="T73" fmla="*/ 282 h 542"/>
                    <a:gd name="T74" fmla="*/ 528 w 560"/>
                    <a:gd name="T75" fmla="*/ 276 h 542"/>
                    <a:gd name="T76" fmla="*/ 500 w 560"/>
                    <a:gd name="T77" fmla="*/ 234 h 542"/>
                    <a:gd name="T78" fmla="*/ 472 w 560"/>
                    <a:gd name="T79" fmla="*/ 232 h 542"/>
                    <a:gd name="T80" fmla="*/ 474 w 560"/>
                    <a:gd name="T81" fmla="*/ 302 h 542"/>
                    <a:gd name="T82" fmla="*/ 442 w 560"/>
                    <a:gd name="T83" fmla="*/ 344 h 542"/>
                    <a:gd name="T84" fmla="*/ 428 w 560"/>
                    <a:gd name="T85" fmla="*/ 376 h 542"/>
                    <a:gd name="T86" fmla="*/ 450 w 560"/>
                    <a:gd name="T87" fmla="*/ 392 h 542"/>
                    <a:gd name="T88" fmla="*/ 460 w 560"/>
                    <a:gd name="T89" fmla="*/ 430 h 542"/>
                    <a:gd name="T90" fmla="*/ 474 w 560"/>
                    <a:gd name="T91" fmla="*/ 444 h 542"/>
                    <a:gd name="T92" fmla="*/ 486 w 560"/>
                    <a:gd name="T93" fmla="*/ 446 h 542"/>
                    <a:gd name="T94" fmla="*/ 504 w 560"/>
                    <a:gd name="T95" fmla="*/ 434 h 542"/>
                    <a:gd name="T96" fmla="*/ 520 w 560"/>
                    <a:gd name="T97" fmla="*/ 448 h 542"/>
                    <a:gd name="T98" fmla="*/ 530 w 560"/>
                    <a:gd name="T99" fmla="*/ 484 h 542"/>
                    <a:gd name="T100" fmla="*/ 526 w 560"/>
                    <a:gd name="T101" fmla="*/ 502 h 542"/>
                    <a:gd name="T102" fmla="*/ 492 w 560"/>
                    <a:gd name="T103" fmla="*/ 522 h 542"/>
                    <a:gd name="T104" fmla="*/ 478 w 560"/>
                    <a:gd name="T105" fmla="*/ 542 h 5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560" h="542">
                      <a:moveTo>
                        <a:pt x="478" y="542"/>
                      </a:moveTo>
                      <a:lnTo>
                        <a:pt x="478" y="542"/>
                      </a:lnTo>
                      <a:lnTo>
                        <a:pt x="434" y="536"/>
                      </a:lnTo>
                      <a:lnTo>
                        <a:pt x="434" y="536"/>
                      </a:lnTo>
                      <a:lnTo>
                        <a:pt x="400" y="518"/>
                      </a:lnTo>
                      <a:lnTo>
                        <a:pt x="400" y="518"/>
                      </a:lnTo>
                      <a:lnTo>
                        <a:pt x="376" y="518"/>
                      </a:lnTo>
                      <a:lnTo>
                        <a:pt x="360" y="516"/>
                      </a:lnTo>
                      <a:lnTo>
                        <a:pt x="346" y="512"/>
                      </a:lnTo>
                      <a:lnTo>
                        <a:pt x="334" y="502"/>
                      </a:lnTo>
                      <a:lnTo>
                        <a:pt x="334" y="502"/>
                      </a:lnTo>
                      <a:lnTo>
                        <a:pt x="316" y="476"/>
                      </a:lnTo>
                      <a:lnTo>
                        <a:pt x="316" y="476"/>
                      </a:lnTo>
                      <a:lnTo>
                        <a:pt x="282" y="454"/>
                      </a:lnTo>
                      <a:lnTo>
                        <a:pt x="282" y="454"/>
                      </a:lnTo>
                      <a:lnTo>
                        <a:pt x="162" y="452"/>
                      </a:lnTo>
                      <a:lnTo>
                        <a:pt x="162" y="452"/>
                      </a:lnTo>
                      <a:lnTo>
                        <a:pt x="116" y="434"/>
                      </a:lnTo>
                      <a:lnTo>
                        <a:pt x="96" y="424"/>
                      </a:lnTo>
                      <a:lnTo>
                        <a:pt x="90" y="418"/>
                      </a:lnTo>
                      <a:lnTo>
                        <a:pt x="84" y="412"/>
                      </a:lnTo>
                      <a:lnTo>
                        <a:pt x="84" y="412"/>
                      </a:lnTo>
                      <a:lnTo>
                        <a:pt x="74" y="406"/>
                      </a:lnTo>
                      <a:lnTo>
                        <a:pt x="68" y="398"/>
                      </a:lnTo>
                      <a:lnTo>
                        <a:pt x="60" y="386"/>
                      </a:lnTo>
                      <a:lnTo>
                        <a:pt x="60" y="386"/>
                      </a:lnTo>
                      <a:lnTo>
                        <a:pt x="58" y="370"/>
                      </a:lnTo>
                      <a:lnTo>
                        <a:pt x="54" y="356"/>
                      </a:lnTo>
                      <a:lnTo>
                        <a:pt x="42" y="332"/>
                      </a:lnTo>
                      <a:lnTo>
                        <a:pt x="18" y="292"/>
                      </a:lnTo>
                      <a:lnTo>
                        <a:pt x="18" y="292"/>
                      </a:lnTo>
                      <a:lnTo>
                        <a:pt x="2" y="246"/>
                      </a:lnTo>
                      <a:lnTo>
                        <a:pt x="2" y="246"/>
                      </a:lnTo>
                      <a:lnTo>
                        <a:pt x="0" y="208"/>
                      </a:lnTo>
                      <a:lnTo>
                        <a:pt x="0" y="208"/>
                      </a:lnTo>
                      <a:lnTo>
                        <a:pt x="14" y="206"/>
                      </a:lnTo>
                      <a:lnTo>
                        <a:pt x="26" y="198"/>
                      </a:lnTo>
                      <a:lnTo>
                        <a:pt x="40" y="190"/>
                      </a:lnTo>
                      <a:lnTo>
                        <a:pt x="50" y="182"/>
                      </a:lnTo>
                      <a:lnTo>
                        <a:pt x="50" y="182"/>
                      </a:lnTo>
                      <a:lnTo>
                        <a:pt x="58" y="176"/>
                      </a:lnTo>
                      <a:lnTo>
                        <a:pt x="68" y="172"/>
                      </a:lnTo>
                      <a:lnTo>
                        <a:pt x="68" y="172"/>
                      </a:lnTo>
                      <a:lnTo>
                        <a:pt x="86" y="170"/>
                      </a:lnTo>
                      <a:lnTo>
                        <a:pt x="104" y="164"/>
                      </a:lnTo>
                      <a:lnTo>
                        <a:pt x="120" y="156"/>
                      </a:lnTo>
                      <a:lnTo>
                        <a:pt x="138" y="144"/>
                      </a:lnTo>
                      <a:lnTo>
                        <a:pt x="138" y="144"/>
                      </a:lnTo>
                      <a:lnTo>
                        <a:pt x="154" y="142"/>
                      </a:lnTo>
                      <a:lnTo>
                        <a:pt x="172" y="138"/>
                      </a:lnTo>
                      <a:lnTo>
                        <a:pt x="208" y="128"/>
                      </a:lnTo>
                      <a:lnTo>
                        <a:pt x="208" y="128"/>
                      </a:lnTo>
                      <a:lnTo>
                        <a:pt x="222" y="118"/>
                      </a:lnTo>
                      <a:lnTo>
                        <a:pt x="234" y="106"/>
                      </a:lnTo>
                      <a:lnTo>
                        <a:pt x="258" y="82"/>
                      </a:lnTo>
                      <a:lnTo>
                        <a:pt x="258" y="82"/>
                      </a:lnTo>
                      <a:lnTo>
                        <a:pt x="266" y="74"/>
                      </a:lnTo>
                      <a:lnTo>
                        <a:pt x="274" y="64"/>
                      </a:lnTo>
                      <a:lnTo>
                        <a:pt x="278" y="54"/>
                      </a:lnTo>
                      <a:lnTo>
                        <a:pt x="280" y="44"/>
                      </a:lnTo>
                      <a:lnTo>
                        <a:pt x="284" y="20"/>
                      </a:lnTo>
                      <a:lnTo>
                        <a:pt x="284" y="0"/>
                      </a:lnTo>
                      <a:lnTo>
                        <a:pt x="284" y="0"/>
                      </a:lnTo>
                      <a:lnTo>
                        <a:pt x="338" y="12"/>
                      </a:lnTo>
                      <a:lnTo>
                        <a:pt x="338" y="12"/>
                      </a:lnTo>
                      <a:lnTo>
                        <a:pt x="414" y="12"/>
                      </a:lnTo>
                      <a:lnTo>
                        <a:pt x="414" y="12"/>
                      </a:lnTo>
                      <a:lnTo>
                        <a:pt x="428" y="32"/>
                      </a:lnTo>
                      <a:lnTo>
                        <a:pt x="428" y="32"/>
                      </a:lnTo>
                      <a:lnTo>
                        <a:pt x="436" y="38"/>
                      </a:lnTo>
                      <a:lnTo>
                        <a:pt x="442" y="50"/>
                      </a:lnTo>
                      <a:lnTo>
                        <a:pt x="444" y="58"/>
                      </a:lnTo>
                      <a:lnTo>
                        <a:pt x="444" y="66"/>
                      </a:lnTo>
                      <a:lnTo>
                        <a:pt x="442" y="74"/>
                      </a:lnTo>
                      <a:lnTo>
                        <a:pt x="438" y="82"/>
                      </a:lnTo>
                      <a:lnTo>
                        <a:pt x="438" y="82"/>
                      </a:lnTo>
                      <a:lnTo>
                        <a:pt x="426" y="88"/>
                      </a:lnTo>
                      <a:lnTo>
                        <a:pt x="418" y="96"/>
                      </a:lnTo>
                      <a:lnTo>
                        <a:pt x="412" y="104"/>
                      </a:lnTo>
                      <a:lnTo>
                        <a:pt x="408" y="118"/>
                      </a:lnTo>
                      <a:lnTo>
                        <a:pt x="408" y="118"/>
                      </a:lnTo>
                      <a:lnTo>
                        <a:pt x="402" y="120"/>
                      </a:lnTo>
                      <a:lnTo>
                        <a:pt x="396" y="122"/>
                      </a:lnTo>
                      <a:lnTo>
                        <a:pt x="396" y="122"/>
                      </a:lnTo>
                      <a:lnTo>
                        <a:pt x="396" y="130"/>
                      </a:lnTo>
                      <a:lnTo>
                        <a:pt x="396" y="130"/>
                      </a:lnTo>
                      <a:lnTo>
                        <a:pt x="432" y="156"/>
                      </a:lnTo>
                      <a:lnTo>
                        <a:pt x="432" y="156"/>
                      </a:lnTo>
                      <a:lnTo>
                        <a:pt x="434" y="162"/>
                      </a:lnTo>
                      <a:lnTo>
                        <a:pt x="434" y="162"/>
                      </a:lnTo>
                      <a:lnTo>
                        <a:pt x="448" y="174"/>
                      </a:lnTo>
                      <a:lnTo>
                        <a:pt x="456" y="180"/>
                      </a:lnTo>
                      <a:lnTo>
                        <a:pt x="466" y="186"/>
                      </a:lnTo>
                      <a:lnTo>
                        <a:pt x="476" y="192"/>
                      </a:lnTo>
                      <a:lnTo>
                        <a:pt x="488" y="194"/>
                      </a:lnTo>
                      <a:lnTo>
                        <a:pt x="498" y="192"/>
                      </a:lnTo>
                      <a:lnTo>
                        <a:pt x="510" y="186"/>
                      </a:lnTo>
                      <a:lnTo>
                        <a:pt x="510" y="186"/>
                      </a:lnTo>
                      <a:lnTo>
                        <a:pt x="516" y="188"/>
                      </a:lnTo>
                      <a:lnTo>
                        <a:pt x="520" y="192"/>
                      </a:lnTo>
                      <a:lnTo>
                        <a:pt x="532" y="204"/>
                      </a:lnTo>
                      <a:lnTo>
                        <a:pt x="532" y="204"/>
                      </a:lnTo>
                      <a:lnTo>
                        <a:pt x="560" y="226"/>
                      </a:lnTo>
                      <a:lnTo>
                        <a:pt x="560" y="226"/>
                      </a:lnTo>
                      <a:lnTo>
                        <a:pt x="558" y="234"/>
                      </a:lnTo>
                      <a:lnTo>
                        <a:pt x="558" y="234"/>
                      </a:lnTo>
                      <a:lnTo>
                        <a:pt x="556" y="240"/>
                      </a:lnTo>
                      <a:lnTo>
                        <a:pt x="554" y="244"/>
                      </a:lnTo>
                      <a:lnTo>
                        <a:pt x="550" y="256"/>
                      </a:lnTo>
                      <a:lnTo>
                        <a:pt x="548" y="270"/>
                      </a:lnTo>
                      <a:lnTo>
                        <a:pt x="544" y="282"/>
                      </a:lnTo>
                      <a:lnTo>
                        <a:pt x="544" y="282"/>
                      </a:lnTo>
                      <a:lnTo>
                        <a:pt x="528" y="276"/>
                      </a:lnTo>
                      <a:lnTo>
                        <a:pt x="528" y="276"/>
                      </a:lnTo>
                      <a:lnTo>
                        <a:pt x="514" y="256"/>
                      </a:lnTo>
                      <a:lnTo>
                        <a:pt x="504" y="240"/>
                      </a:lnTo>
                      <a:lnTo>
                        <a:pt x="500" y="234"/>
                      </a:lnTo>
                      <a:lnTo>
                        <a:pt x="492" y="232"/>
                      </a:lnTo>
                      <a:lnTo>
                        <a:pt x="484" y="230"/>
                      </a:lnTo>
                      <a:lnTo>
                        <a:pt x="472" y="232"/>
                      </a:lnTo>
                      <a:lnTo>
                        <a:pt x="472" y="232"/>
                      </a:lnTo>
                      <a:lnTo>
                        <a:pt x="474" y="302"/>
                      </a:lnTo>
                      <a:lnTo>
                        <a:pt x="474" y="302"/>
                      </a:lnTo>
                      <a:lnTo>
                        <a:pt x="466" y="316"/>
                      </a:lnTo>
                      <a:lnTo>
                        <a:pt x="454" y="330"/>
                      </a:lnTo>
                      <a:lnTo>
                        <a:pt x="442" y="344"/>
                      </a:lnTo>
                      <a:lnTo>
                        <a:pt x="428" y="354"/>
                      </a:lnTo>
                      <a:lnTo>
                        <a:pt x="428" y="354"/>
                      </a:lnTo>
                      <a:lnTo>
                        <a:pt x="428" y="376"/>
                      </a:lnTo>
                      <a:lnTo>
                        <a:pt x="428" y="376"/>
                      </a:lnTo>
                      <a:lnTo>
                        <a:pt x="436" y="384"/>
                      </a:lnTo>
                      <a:lnTo>
                        <a:pt x="450" y="392"/>
                      </a:lnTo>
                      <a:lnTo>
                        <a:pt x="450" y="392"/>
                      </a:lnTo>
                      <a:lnTo>
                        <a:pt x="460" y="430"/>
                      </a:lnTo>
                      <a:lnTo>
                        <a:pt x="460" y="430"/>
                      </a:lnTo>
                      <a:lnTo>
                        <a:pt x="462" y="434"/>
                      </a:lnTo>
                      <a:lnTo>
                        <a:pt x="466" y="438"/>
                      </a:lnTo>
                      <a:lnTo>
                        <a:pt x="474" y="444"/>
                      </a:lnTo>
                      <a:lnTo>
                        <a:pt x="480" y="446"/>
                      </a:lnTo>
                      <a:lnTo>
                        <a:pt x="486" y="446"/>
                      </a:lnTo>
                      <a:lnTo>
                        <a:pt x="486" y="446"/>
                      </a:lnTo>
                      <a:lnTo>
                        <a:pt x="492" y="440"/>
                      </a:lnTo>
                      <a:lnTo>
                        <a:pt x="498" y="436"/>
                      </a:lnTo>
                      <a:lnTo>
                        <a:pt x="504" y="434"/>
                      </a:lnTo>
                      <a:lnTo>
                        <a:pt x="514" y="436"/>
                      </a:lnTo>
                      <a:lnTo>
                        <a:pt x="514" y="436"/>
                      </a:lnTo>
                      <a:lnTo>
                        <a:pt x="520" y="448"/>
                      </a:lnTo>
                      <a:lnTo>
                        <a:pt x="526" y="464"/>
                      </a:lnTo>
                      <a:lnTo>
                        <a:pt x="528" y="474"/>
                      </a:lnTo>
                      <a:lnTo>
                        <a:pt x="530" y="484"/>
                      </a:lnTo>
                      <a:lnTo>
                        <a:pt x="530" y="492"/>
                      </a:lnTo>
                      <a:lnTo>
                        <a:pt x="526" y="502"/>
                      </a:lnTo>
                      <a:lnTo>
                        <a:pt x="526" y="502"/>
                      </a:lnTo>
                      <a:lnTo>
                        <a:pt x="516" y="504"/>
                      </a:lnTo>
                      <a:lnTo>
                        <a:pt x="506" y="510"/>
                      </a:lnTo>
                      <a:lnTo>
                        <a:pt x="492" y="522"/>
                      </a:lnTo>
                      <a:lnTo>
                        <a:pt x="492" y="522"/>
                      </a:lnTo>
                      <a:lnTo>
                        <a:pt x="478" y="542"/>
                      </a:lnTo>
                      <a:lnTo>
                        <a:pt x="478" y="54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17" name="Freeform 27"/>
                <p:cNvSpPr>
                  <a:spLocks/>
                </p:cNvSpPr>
                <p:nvPr/>
              </p:nvSpPr>
              <p:spPr bwMode="auto">
                <a:xfrm rot="175528">
                  <a:off x="2756103" y="1941800"/>
                  <a:ext cx="442632" cy="721611"/>
                </a:xfrm>
                <a:custGeom>
                  <a:avLst/>
                  <a:gdLst>
                    <a:gd name="T0" fmla="*/ 320 w 490"/>
                    <a:gd name="T1" fmla="*/ 878 h 888"/>
                    <a:gd name="T2" fmla="*/ 252 w 490"/>
                    <a:gd name="T3" fmla="*/ 834 h 888"/>
                    <a:gd name="T4" fmla="*/ 196 w 490"/>
                    <a:gd name="T5" fmla="*/ 838 h 888"/>
                    <a:gd name="T6" fmla="*/ 170 w 490"/>
                    <a:gd name="T7" fmla="*/ 842 h 888"/>
                    <a:gd name="T8" fmla="*/ 136 w 490"/>
                    <a:gd name="T9" fmla="*/ 824 h 888"/>
                    <a:gd name="T10" fmla="*/ 106 w 490"/>
                    <a:gd name="T11" fmla="*/ 804 h 888"/>
                    <a:gd name="T12" fmla="*/ 56 w 490"/>
                    <a:gd name="T13" fmla="*/ 800 h 888"/>
                    <a:gd name="T14" fmla="*/ 12 w 490"/>
                    <a:gd name="T15" fmla="*/ 776 h 888"/>
                    <a:gd name="T16" fmla="*/ 20 w 490"/>
                    <a:gd name="T17" fmla="*/ 744 h 888"/>
                    <a:gd name="T18" fmla="*/ 8 w 490"/>
                    <a:gd name="T19" fmla="*/ 726 h 888"/>
                    <a:gd name="T20" fmla="*/ 0 w 490"/>
                    <a:gd name="T21" fmla="*/ 706 h 888"/>
                    <a:gd name="T22" fmla="*/ 62 w 490"/>
                    <a:gd name="T23" fmla="*/ 696 h 888"/>
                    <a:gd name="T24" fmla="*/ 66 w 490"/>
                    <a:gd name="T25" fmla="*/ 648 h 888"/>
                    <a:gd name="T26" fmla="*/ 52 w 490"/>
                    <a:gd name="T27" fmla="*/ 602 h 888"/>
                    <a:gd name="T28" fmla="*/ 56 w 490"/>
                    <a:gd name="T29" fmla="*/ 536 h 888"/>
                    <a:gd name="T30" fmla="*/ 104 w 490"/>
                    <a:gd name="T31" fmla="*/ 530 h 888"/>
                    <a:gd name="T32" fmla="*/ 168 w 490"/>
                    <a:gd name="T33" fmla="*/ 548 h 888"/>
                    <a:gd name="T34" fmla="*/ 172 w 490"/>
                    <a:gd name="T35" fmla="*/ 504 h 888"/>
                    <a:gd name="T36" fmla="*/ 190 w 490"/>
                    <a:gd name="T37" fmla="*/ 494 h 888"/>
                    <a:gd name="T38" fmla="*/ 214 w 490"/>
                    <a:gd name="T39" fmla="*/ 500 h 888"/>
                    <a:gd name="T40" fmla="*/ 248 w 490"/>
                    <a:gd name="T41" fmla="*/ 478 h 888"/>
                    <a:gd name="T42" fmla="*/ 246 w 490"/>
                    <a:gd name="T43" fmla="*/ 416 h 888"/>
                    <a:gd name="T44" fmla="*/ 256 w 490"/>
                    <a:gd name="T45" fmla="*/ 384 h 888"/>
                    <a:gd name="T46" fmla="*/ 240 w 490"/>
                    <a:gd name="T47" fmla="*/ 362 h 888"/>
                    <a:gd name="T48" fmla="*/ 196 w 490"/>
                    <a:gd name="T49" fmla="*/ 334 h 888"/>
                    <a:gd name="T50" fmla="*/ 152 w 490"/>
                    <a:gd name="T51" fmla="*/ 318 h 888"/>
                    <a:gd name="T52" fmla="*/ 126 w 490"/>
                    <a:gd name="T53" fmla="*/ 296 h 888"/>
                    <a:gd name="T54" fmla="*/ 130 w 490"/>
                    <a:gd name="T55" fmla="*/ 244 h 888"/>
                    <a:gd name="T56" fmla="*/ 148 w 490"/>
                    <a:gd name="T57" fmla="*/ 222 h 888"/>
                    <a:gd name="T58" fmla="*/ 184 w 490"/>
                    <a:gd name="T59" fmla="*/ 226 h 888"/>
                    <a:gd name="T60" fmla="*/ 270 w 490"/>
                    <a:gd name="T61" fmla="*/ 220 h 888"/>
                    <a:gd name="T62" fmla="*/ 278 w 490"/>
                    <a:gd name="T63" fmla="*/ 162 h 888"/>
                    <a:gd name="T64" fmla="*/ 280 w 490"/>
                    <a:gd name="T65" fmla="*/ 130 h 888"/>
                    <a:gd name="T66" fmla="*/ 304 w 490"/>
                    <a:gd name="T67" fmla="*/ 104 h 888"/>
                    <a:gd name="T68" fmla="*/ 364 w 490"/>
                    <a:gd name="T69" fmla="*/ 38 h 888"/>
                    <a:gd name="T70" fmla="*/ 404 w 490"/>
                    <a:gd name="T71" fmla="*/ 28 h 888"/>
                    <a:gd name="T72" fmla="*/ 416 w 490"/>
                    <a:gd name="T73" fmla="*/ 22 h 888"/>
                    <a:gd name="T74" fmla="*/ 440 w 490"/>
                    <a:gd name="T75" fmla="*/ 2 h 888"/>
                    <a:gd name="T76" fmla="*/ 462 w 490"/>
                    <a:gd name="T77" fmla="*/ 20 h 888"/>
                    <a:gd name="T78" fmla="*/ 452 w 490"/>
                    <a:gd name="T79" fmla="*/ 52 h 888"/>
                    <a:gd name="T80" fmla="*/ 438 w 490"/>
                    <a:gd name="T81" fmla="*/ 108 h 888"/>
                    <a:gd name="T82" fmla="*/ 422 w 490"/>
                    <a:gd name="T83" fmla="*/ 138 h 888"/>
                    <a:gd name="T84" fmla="*/ 430 w 490"/>
                    <a:gd name="T85" fmla="*/ 228 h 888"/>
                    <a:gd name="T86" fmla="*/ 408 w 490"/>
                    <a:gd name="T87" fmla="*/ 284 h 888"/>
                    <a:gd name="T88" fmla="*/ 398 w 490"/>
                    <a:gd name="T89" fmla="*/ 384 h 888"/>
                    <a:gd name="T90" fmla="*/ 418 w 490"/>
                    <a:gd name="T91" fmla="*/ 454 h 888"/>
                    <a:gd name="T92" fmla="*/ 412 w 490"/>
                    <a:gd name="T93" fmla="*/ 526 h 888"/>
                    <a:gd name="T94" fmla="*/ 428 w 490"/>
                    <a:gd name="T95" fmla="*/ 556 h 888"/>
                    <a:gd name="T96" fmla="*/ 432 w 490"/>
                    <a:gd name="T97" fmla="*/ 600 h 888"/>
                    <a:gd name="T98" fmla="*/ 476 w 490"/>
                    <a:gd name="T99" fmla="*/ 690 h 888"/>
                    <a:gd name="T100" fmla="*/ 462 w 490"/>
                    <a:gd name="T101" fmla="*/ 726 h 888"/>
                    <a:gd name="T102" fmla="*/ 362 w 490"/>
                    <a:gd name="T103" fmla="*/ 728 h 888"/>
                    <a:gd name="T104" fmla="*/ 354 w 490"/>
                    <a:gd name="T105" fmla="*/ 744 h 888"/>
                    <a:gd name="T106" fmla="*/ 398 w 490"/>
                    <a:gd name="T107" fmla="*/ 792 h 888"/>
                    <a:gd name="T108" fmla="*/ 350 w 490"/>
                    <a:gd name="T109" fmla="*/ 828 h 888"/>
                    <a:gd name="T110" fmla="*/ 344 w 490"/>
                    <a:gd name="T111" fmla="*/ 888 h 8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490" h="888">
                      <a:moveTo>
                        <a:pt x="344" y="888"/>
                      </a:moveTo>
                      <a:lnTo>
                        <a:pt x="344" y="888"/>
                      </a:lnTo>
                      <a:lnTo>
                        <a:pt x="330" y="884"/>
                      </a:lnTo>
                      <a:lnTo>
                        <a:pt x="320" y="878"/>
                      </a:lnTo>
                      <a:lnTo>
                        <a:pt x="304" y="866"/>
                      </a:lnTo>
                      <a:lnTo>
                        <a:pt x="278" y="842"/>
                      </a:lnTo>
                      <a:lnTo>
                        <a:pt x="278" y="842"/>
                      </a:lnTo>
                      <a:lnTo>
                        <a:pt x="252" y="834"/>
                      </a:lnTo>
                      <a:lnTo>
                        <a:pt x="252" y="834"/>
                      </a:lnTo>
                      <a:lnTo>
                        <a:pt x="232" y="834"/>
                      </a:lnTo>
                      <a:lnTo>
                        <a:pt x="214" y="834"/>
                      </a:lnTo>
                      <a:lnTo>
                        <a:pt x="196" y="838"/>
                      </a:lnTo>
                      <a:lnTo>
                        <a:pt x="188" y="840"/>
                      </a:lnTo>
                      <a:lnTo>
                        <a:pt x="180" y="844"/>
                      </a:lnTo>
                      <a:lnTo>
                        <a:pt x="180" y="844"/>
                      </a:lnTo>
                      <a:lnTo>
                        <a:pt x="170" y="842"/>
                      </a:lnTo>
                      <a:lnTo>
                        <a:pt x="160" y="836"/>
                      </a:lnTo>
                      <a:lnTo>
                        <a:pt x="146" y="826"/>
                      </a:lnTo>
                      <a:lnTo>
                        <a:pt x="146" y="826"/>
                      </a:lnTo>
                      <a:lnTo>
                        <a:pt x="136" y="824"/>
                      </a:lnTo>
                      <a:lnTo>
                        <a:pt x="128" y="822"/>
                      </a:lnTo>
                      <a:lnTo>
                        <a:pt x="120" y="818"/>
                      </a:lnTo>
                      <a:lnTo>
                        <a:pt x="114" y="814"/>
                      </a:lnTo>
                      <a:lnTo>
                        <a:pt x="106" y="804"/>
                      </a:lnTo>
                      <a:lnTo>
                        <a:pt x="102" y="802"/>
                      </a:lnTo>
                      <a:lnTo>
                        <a:pt x="98" y="800"/>
                      </a:lnTo>
                      <a:lnTo>
                        <a:pt x="98" y="800"/>
                      </a:lnTo>
                      <a:lnTo>
                        <a:pt x="56" y="800"/>
                      </a:lnTo>
                      <a:lnTo>
                        <a:pt x="56" y="800"/>
                      </a:lnTo>
                      <a:lnTo>
                        <a:pt x="12" y="784"/>
                      </a:lnTo>
                      <a:lnTo>
                        <a:pt x="12" y="784"/>
                      </a:lnTo>
                      <a:lnTo>
                        <a:pt x="12" y="776"/>
                      </a:lnTo>
                      <a:lnTo>
                        <a:pt x="14" y="770"/>
                      </a:lnTo>
                      <a:lnTo>
                        <a:pt x="20" y="758"/>
                      </a:lnTo>
                      <a:lnTo>
                        <a:pt x="20" y="758"/>
                      </a:lnTo>
                      <a:lnTo>
                        <a:pt x="20" y="744"/>
                      </a:lnTo>
                      <a:lnTo>
                        <a:pt x="18" y="734"/>
                      </a:lnTo>
                      <a:lnTo>
                        <a:pt x="14" y="728"/>
                      </a:lnTo>
                      <a:lnTo>
                        <a:pt x="8" y="726"/>
                      </a:lnTo>
                      <a:lnTo>
                        <a:pt x="8" y="726"/>
                      </a:lnTo>
                      <a:lnTo>
                        <a:pt x="2" y="718"/>
                      </a:lnTo>
                      <a:lnTo>
                        <a:pt x="0" y="714"/>
                      </a:lnTo>
                      <a:lnTo>
                        <a:pt x="0" y="708"/>
                      </a:lnTo>
                      <a:lnTo>
                        <a:pt x="0" y="706"/>
                      </a:lnTo>
                      <a:lnTo>
                        <a:pt x="0" y="706"/>
                      </a:lnTo>
                      <a:lnTo>
                        <a:pt x="58" y="704"/>
                      </a:lnTo>
                      <a:lnTo>
                        <a:pt x="58" y="704"/>
                      </a:lnTo>
                      <a:lnTo>
                        <a:pt x="62" y="696"/>
                      </a:lnTo>
                      <a:lnTo>
                        <a:pt x="66" y="686"/>
                      </a:lnTo>
                      <a:lnTo>
                        <a:pt x="66" y="676"/>
                      </a:lnTo>
                      <a:lnTo>
                        <a:pt x="68" y="666"/>
                      </a:lnTo>
                      <a:lnTo>
                        <a:pt x="66" y="648"/>
                      </a:lnTo>
                      <a:lnTo>
                        <a:pt x="64" y="632"/>
                      </a:lnTo>
                      <a:lnTo>
                        <a:pt x="64" y="632"/>
                      </a:lnTo>
                      <a:lnTo>
                        <a:pt x="52" y="602"/>
                      </a:lnTo>
                      <a:lnTo>
                        <a:pt x="52" y="602"/>
                      </a:lnTo>
                      <a:lnTo>
                        <a:pt x="46" y="564"/>
                      </a:lnTo>
                      <a:lnTo>
                        <a:pt x="46" y="550"/>
                      </a:lnTo>
                      <a:lnTo>
                        <a:pt x="50" y="542"/>
                      </a:lnTo>
                      <a:lnTo>
                        <a:pt x="56" y="536"/>
                      </a:lnTo>
                      <a:lnTo>
                        <a:pt x="68" y="532"/>
                      </a:lnTo>
                      <a:lnTo>
                        <a:pt x="84" y="530"/>
                      </a:lnTo>
                      <a:lnTo>
                        <a:pt x="104" y="530"/>
                      </a:lnTo>
                      <a:lnTo>
                        <a:pt x="104" y="530"/>
                      </a:lnTo>
                      <a:lnTo>
                        <a:pt x="150" y="552"/>
                      </a:lnTo>
                      <a:lnTo>
                        <a:pt x="150" y="552"/>
                      </a:lnTo>
                      <a:lnTo>
                        <a:pt x="162" y="550"/>
                      </a:lnTo>
                      <a:lnTo>
                        <a:pt x="168" y="548"/>
                      </a:lnTo>
                      <a:lnTo>
                        <a:pt x="172" y="546"/>
                      </a:lnTo>
                      <a:lnTo>
                        <a:pt x="172" y="546"/>
                      </a:lnTo>
                      <a:lnTo>
                        <a:pt x="172" y="504"/>
                      </a:lnTo>
                      <a:lnTo>
                        <a:pt x="172" y="504"/>
                      </a:lnTo>
                      <a:lnTo>
                        <a:pt x="174" y="500"/>
                      </a:lnTo>
                      <a:lnTo>
                        <a:pt x="178" y="496"/>
                      </a:lnTo>
                      <a:lnTo>
                        <a:pt x="182" y="494"/>
                      </a:lnTo>
                      <a:lnTo>
                        <a:pt x="190" y="494"/>
                      </a:lnTo>
                      <a:lnTo>
                        <a:pt x="204" y="494"/>
                      </a:lnTo>
                      <a:lnTo>
                        <a:pt x="210" y="496"/>
                      </a:lnTo>
                      <a:lnTo>
                        <a:pt x="214" y="500"/>
                      </a:lnTo>
                      <a:lnTo>
                        <a:pt x="214" y="500"/>
                      </a:lnTo>
                      <a:lnTo>
                        <a:pt x="242" y="500"/>
                      </a:lnTo>
                      <a:lnTo>
                        <a:pt x="242" y="500"/>
                      </a:lnTo>
                      <a:lnTo>
                        <a:pt x="246" y="490"/>
                      </a:lnTo>
                      <a:lnTo>
                        <a:pt x="248" y="478"/>
                      </a:lnTo>
                      <a:lnTo>
                        <a:pt x="250" y="454"/>
                      </a:lnTo>
                      <a:lnTo>
                        <a:pt x="250" y="432"/>
                      </a:lnTo>
                      <a:lnTo>
                        <a:pt x="248" y="424"/>
                      </a:lnTo>
                      <a:lnTo>
                        <a:pt x="246" y="416"/>
                      </a:lnTo>
                      <a:lnTo>
                        <a:pt x="246" y="416"/>
                      </a:lnTo>
                      <a:lnTo>
                        <a:pt x="248" y="404"/>
                      </a:lnTo>
                      <a:lnTo>
                        <a:pt x="250" y="396"/>
                      </a:lnTo>
                      <a:lnTo>
                        <a:pt x="256" y="384"/>
                      </a:lnTo>
                      <a:lnTo>
                        <a:pt x="256" y="384"/>
                      </a:lnTo>
                      <a:lnTo>
                        <a:pt x="256" y="364"/>
                      </a:lnTo>
                      <a:lnTo>
                        <a:pt x="256" y="364"/>
                      </a:lnTo>
                      <a:lnTo>
                        <a:pt x="240" y="362"/>
                      </a:lnTo>
                      <a:lnTo>
                        <a:pt x="240" y="362"/>
                      </a:lnTo>
                      <a:lnTo>
                        <a:pt x="224" y="352"/>
                      </a:lnTo>
                      <a:lnTo>
                        <a:pt x="210" y="342"/>
                      </a:lnTo>
                      <a:lnTo>
                        <a:pt x="196" y="334"/>
                      </a:lnTo>
                      <a:lnTo>
                        <a:pt x="188" y="328"/>
                      </a:lnTo>
                      <a:lnTo>
                        <a:pt x="188" y="328"/>
                      </a:lnTo>
                      <a:lnTo>
                        <a:pt x="170" y="324"/>
                      </a:lnTo>
                      <a:lnTo>
                        <a:pt x="152" y="318"/>
                      </a:lnTo>
                      <a:lnTo>
                        <a:pt x="136" y="312"/>
                      </a:lnTo>
                      <a:lnTo>
                        <a:pt x="126" y="306"/>
                      </a:lnTo>
                      <a:lnTo>
                        <a:pt x="126" y="306"/>
                      </a:lnTo>
                      <a:lnTo>
                        <a:pt x="126" y="296"/>
                      </a:lnTo>
                      <a:lnTo>
                        <a:pt x="128" y="290"/>
                      </a:lnTo>
                      <a:lnTo>
                        <a:pt x="136" y="280"/>
                      </a:lnTo>
                      <a:lnTo>
                        <a:pt x="136" y="280"/>
                      </a:lnTo>
                      <a:lnTo>
                        <a:pt x="130" y="244"/>
                      </a:lnTo>
                      <a:lnTo>
                        <a:pt x="130" y="244"/>
                      </a:lnTo>
                      <a:lnTo>
                        <a:pt x="134" y="242"/>
                      </a:lnTo>
                      <a:lnTo>
                        <a:pt x="140" y="236"/>
                      </a:lnTo>
                      <a:lnTo>
                        <a:pt x="148" y="222"/>
                      </a:lnTo>
                      <a:lnTo>
                        <a:pt x="148" y="222"/>
                      </a:lnTo>
                      <a:lnTo>
                        <a:pt x="162" y="222"/>
                      </a:lnTo>
                      <a:lnTo>
                        <a:pt x="172" y="222"/>
                      </a:lnTo>
                      <a:lnTo>
                        <a:pt x="184" y="226"/>
                      </a:lnTo>
                      <a:lnTo>
                        <a:pt x="184" y="226"/>
                      </a:lnTo>
                      <a:lnTo>
                        <a:pt x="264" y="230"/>
                      </a:lnTo>
                      <a:lnTo>
                        <a:pt x="264" y="230"/>
                      </a:lnTo>
                      <a:lnTo>
                        <a:pt x="270" y="220"/>
                      </a:lnTo>
                      <a:lnTo>
                        <a:pt x="276" y="210"/>
                      </a:lnTo>
                      <a:lnTo>
                        <a:pt x="278" y="198"/>
                      </a:lnTo>
                      <a:lnTo>
                        <a:pt x="280" y="186"/>
                      </a:lnTo>
                      <a:lnTo>
                        <a:pt x="278" y="162"/>
                      </a:lnTo>
                      <a:lnTo>
                        <a:pt x="278" y="144"/>
                      </a:lnTo>
                      <a:lnTo>
                        <a:pt x="278" y="144"/>
                      </a:lnTo>
                      <a:lnTo>
                        <a:pt x="278" y="136"/>
                      </a:lnTo>
                      <a:lnTo>
                        <a:pt x="280" y="130"/>
                      </a:lnTo>
                      <a:lnTo>
                        <a:pt x="282" y="124"/>
                      </a:lnTo>
                      <a:lnTo>
                        <a:pt x="286" y="120"/>
                      </a:lnTo>
                      <a:lnTo>
                        <a:pt x="294" y="114"/>
                      </a:lnTo>
                      <a:lnTo>
                        <a:pt x="304" y="104"/>
                      </a:lnTo>
                      <a:lnTo>
                        <a:pt x="304" y="104"/>
                      </a:lnTo>
                      <a:lnTo>
                        <a:pt x="334" y="60"/>
                      </a:lnTo>
                      <a:lnTo>
                        <a:pt x="334" y="60"/>
                      </a:lnTo>
                      <a:lnTo>
                        <a:pt x="364" y="38"/>
                      </a:lnTo>
                      <a:lnTo>
                        <a:pt x="364" y="38"/>
                      </a:lnTo>
                      <a:lnTo>
                        <a:pt x="382" y="12"/>
                      </a:lnTo>
                      <a:lnTo>
                        <a:pt x="382" y="12"/>
                      </a:lnTo>
                      <a:lnTo>
                        <a:pt x="404" y="28"/>
                      </a:lnTo>
                      <a:lnTo>
                        <a:pt x="404" y="28"/>
                      </a:lnTo>
                      <a:lnTo>
                        <a:pt x="410" y="28"/>
                      </a:lnTo>
                      <a:lnTo>
                        <a:pt x="410" y="28"/>
                      </a:lnTo>
                      <a:lnTo>
                        <a:pt x="416" y="22"/>
                      </a:lnTo>
                      <a:lnTo>
                        <a:pt x="422" y="16"/>
                      </a:lnTo>
                      <a:lnTo>
                        <a:pt x="430" y="0"/>
                      </a:lnTo>
                      <a:lnTo>
                        <a:pt x="430" y="0"/>
                      </a:lnTo>
                      <a:lnTo>
                        <a:pt x="440" y="2"/>
                      </a:lnTo>
                      <a:lnTo>
                        <a:pt x="450" y="4"/>
                      </a:lnTo>
                      <a:lnTo>
                        <a:pt x="456" y="8"/>
                      </a:lnTo>
                      <a:lnTo>
                        <a:pt x="460" y="12"/>
                      </a:lnTo>
                      <a:lnTo>
                        <a:pt x="462" y="20"/>
                      </a:lnTo>
                      <a:lnTo>
                        <a:pt x="464" y="28"/>
                      </a:lnTo>
                      <a:lnTo>
                        <a:pt x="464" y="28"/>
                      </a:lnTo>
                      <a:lnTo>
                        <a:pt x="452" y="52"/>
                      </a:lnTo>
                      <a:lnTo>
                        <a:pt x="452" y="52"/>
                      </a:lnTo>
                      <a:lnTo>
                        <a:pt x="450" y="72"/>
                      </a:lnTo>
                      <a:lnTo>
                        <a:pt x="446" y="90"/>
                      </a:lnTo>
                      <a:lnTo>
                        <a:pt x="444" y="100"/>
                      </a:lnTo>
                      <a:lnTo>
                        <a:pt x="438" y="108"/>
                      </a:lnTo>
                      <a:lnTo>
                        <a:pt x="432" y="118"/>
                      </a:lnTo>
                      <a:lnTo>
                        <a:pt x="424" y="126"/>
                      </a:lnTo>
                      <a:lnTo>
                        <a:pt x="424" y="126"/>
                      </a:lnTo>
                      <a:lnTo>
                        <a:pt x="422" y="138"/>
                      </a:lnTo>
                      <a:lnTo>
                        <a:pt x="420" y="150"/>
                      </a:lnTo>
                      <a:lnTo>
                        <a:pt x="422" y="174"/>
                      </a:lnTo>
                      <a:lnTo>
                        <a:pt x="430" y="228"/>
                      </a:lnTo>
                      <a:lnTo>
                        <a:pt x="430" y="228"/>
                      </a:lnTo>
                      <a:lnTo>
                        <a:pt x="430" y="238"/>
                      </a:lnTo>
                      <a:lnTo>
                        <a:pt x="428" y="246"/>
                      </a:lnTo>
                      <a:lnTo>
                        <a:pt x="420" y="266"/>
                      </a:lnTo>
                      <a:lnTo>
                        <a:pt x="408" y="284"/>
                      </a:lnTo>
                      <a:lnTo>
                        <a:pt x="398" y="300"/>
                      </a:lnTo>
                      <a:lnTo>
                        <a:pt x="398" y="300"/>
                      </a:lnTo>
                      <a:lnTo>
                        <a:pt x="398" y="384"/>
                      </a:lnTo>
                      <a:lnTo>
                        <a:pt x="398" y="384"/>
                      </a:lnTo>
                      <a:lnTo>
                        <a:pt x="412" y="416"/>
                      </a:lnTo>
                      <a:lnTo>
                        <a:pt x="416" y="434"/>
                      </a:lnTo>
                      <a:lnTo>
                        <a:pt x="418" y="454"/>
                      </a:lnTo>
                      <a:lnTo>
                        <a:pt x="418" y="454"/>
                      </a:lnTo>
                      <a:lnTo>
                        <a:pt x="414" y="472"/>
                      </a:lnTo>
                      <a:lnTo>
                        <a:pt x="410" y="492"/>
                      </a:lnTo>
                      <a:lnTo>
                        <a:pt x="410" y="514"/>
                      </a:lnTo>
                      <a:lnTo>
                        <a:pt x="412" y="526"/>
                      </a:lnTo>
                      <a:lnTo>
                        <a:pt x="414" y="538"/>
                      </a:lnTo>
                      <a:lnTo>
                        <a:pt x="414" y="538"/>
                      </a:lnTo>
                      <a:lnTo>
                        <a:pt x="422" y="548"/>
                      </a:lnTo>
                      <a:lnTo>
                        <a:pt x="428" y="556"/>
                      </a:lnTo>
                      <a:lnTo>
                        <a:pt x="434" y="568"/>
                      </a:lnTo>
                      <a:lnTo>
                        <a:pt x="434" y="568"/>
                      </a:lnTo>
                      <a:lnTo>
                        <a:pt x="432" y="600"/>
                      </a:lnTo>
                      <a:lnTo>
                        <a:pt x="432" y="600"/>
                      </a:lnTo>
                      <a:lnTo>
                        <a:pt x="456" y="660"/>
                      </a:lnTo>
                      <a:lnTo>
                        <a:pt x="456" y="660"/>
                      </a:lnTo>
                      <a:lnTo>
                        <a:pt x="466" y="674"/>
                      </a:lnTo>
                      <a:lnTo>
                        <a:pt x="476" y="690"/>
                      </a:lnTo>
                      <a:lnTo>
                        <a:pt x="484" y="710"/>
                      </a:lnTo>
                      <a:lnTo>
                        <a:pt x="490" y="732"/>
                      </a:lnTo>
                      <a:lnTo>
                        <a:pt x="490" y="732"/>
                      </a:lnTo>
                      <a:lnTo>
                        <a:pt x="462" y="726"/>
                      </a:lnTo>
                      <a:lnTo>
                        <a:pt x="462" y="726"/>
                      </a:lnTo>
                      <a:lnTo>
                        <a:pt x="404" y="726"/>
                      </a:lnTo>
                      <a:lnTo>
                        <a:pt x="372" y="728"/>
                      </a:lnTo>
                      <a:lnTo>
                        <a:pt x="362" y="728"/>
                      </a:lnTo>
                      <a:lnTo>
                        <a:pt x="356" y="732"/>
                      </a:lnTo>
                      <a:lnTo>
                        <a:pt x="356" y="732"/>
                      </a:lnTo>
                      <a:lnTo>
                        <a:pt x="354" y="744"/>
                      </a:lnTo>
                      <a:lnTo>
                        <a:pt x="354" y="744"/>
                      </a:lnTo>
                      <a:lnTo>
                        <a:pt x="394" y="776"/>
                      </a:lnTo>
                      <a:lnTo>
                        <a:pt x="394" y="776"/>
                      </a:lnTo>
                      <a:lnTo>
                        <a:pt x="398" y="792"/>
                      </a:lnTo>
                      <a:lnTo>
                        <a:pt x="398" y="792"/>
                      </a:lnTo>
                      <a:lnTo>
                        <a:pt x="382" y="798"/>
                      </a:lnTo>
                      <a:lnTo>
                        <a:pt x="370" y="806"/>
                      </a:lnTo>
                      <a:lnTo>
                        <a:pt x="360" y="816"/>
                      </a:lnTo>
                      <a:lnTo>
                        <a:pt x="350" y="828"/>
                      </a:lnTo>
                      <a:lnTo>
                        <a:pt x="350" y="828"/>
                      </a:lnTo>
                      <a:lnTo>
                        <a:pt x="350" y="888"/>
                      </a:lnTo>
                      <a:lnTo>
                        <a:pt x="350" y="888"/>
                      </a:lnTo>
                      <a:lnTo>
                        <a:pt x="344" y="888"/>
                      </a:lnTo>
                      <a:lnTo>
                        <a:pt x="344" y="888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18" name="Freeform 28"/>
                <p:cNvSpPr>
                  <a:spLocks/>
                </p:cNvSpPr>
                <p:nvPr/>
              </p:nvSpPr>
              <p:spPr bwMode="auto">
                <a:xfrm rot="175528">
                  <a:off x="1393076" y="1876199"/>
                  <a:ext cx="1114778" cy="730983"/>
                </a:xfrm>
                <a:custGeom>
                  <a:avLst/>
                  <a:gdLst>
                    <a:gd name="T0" fmla="*/ 494 w 1236"/>
                    <a:gd name="T1" fmla="*/ 798 h 900"/>
                    <a:gd name="T2" fmla="*/ 430 w 1236"/>
                    <a:gd name="T3" fmla="*/ 762 h 900"/>
                    <a:gd name="T4" fmla="*/ 278 w 1236"/>
                    <a:gd name="T5" fmla="*/ 748 h 900"/>
                    <a:gd name="T6" fmla="*/ 176 w 1236"/>
                    <a:gd name="T7" fmla="*/ 704 h 900"/>
                    <a:gd name="T8" fmla="*/ 148 w 1236"/>
                    <a:gd name="T9" fmla="*/ 670 h 900"/>
                    <a:gd name="T10" fmla="*/ 70 w 1236"/>
                    <a:gd name="T11" fmla="*/ 640 h 900"/>
                    <a:gd name="T12" fmla="*/ 24 w 1236"/>
                    <a:gd name="T13" fmla="*/ 596 h 900"/>
                    <a:gd name="T14" fmla="*/ 0 w 1236"/>
                    <a:gd name="T15" fmla="*/ 412 h 900"/>
                    <a:gd name="T16" fmla="*/ 16 w 1236"/>
                    <a:gd name="T17" fmla="*/ 340 h 900"/>
                    <a:gd name="T18" fmla="*/ 26 w 1236"/>
                    <a:gd name="T19" fmla="*/ 328 h 900"/>
                    <a:gd name="T20" fmla="*/ 52 w 1236"/>
                    <a:gd name="T21" fmla="*/ 314 h 900"/>
                    <a:gd name="T22" fmla="*/ 98 w 1236"/>
                    <a:gd name="T23" fmla="*/ 336 h 900"/>
                    <a:gd name="T24" fmla="*/ 150 w 1236"/>
                    <a:gd name="T25" fmla="*/ 336 h 900"/>
                    <a:gd name="T26" fmla="*/ 138 w 1236"/>
                    <a:gd name="T27" fmla="*/ 274 h 900"/>
                    <a:gd name="T28" fmla="*/ 168 w 1236"/>
                    <a:gd name="T29" fmla="*/ 236 h 900"/>
                    <a:gd name="T30" fmla="*/ 186 w 1236"/>
                    <a:gd name="T31" fmla="*/ 192 h 900"/>
                    <a:gd name="T32" fmla="*/ 152 w 1236"/>
                    <a:gd name="T33" fmla="*/ 150 h 900"/>
                    <a:gd name="T34" fmla="*/ 120 w 1236"/>
                    <a:gd name="T35" fmla="*/ 120 h 900"/>
                    <a:gd name="T36" fmla="*/ 118 w 1236"/>
                    <a:gd name="T37" fmla="*/ 92 h 900"/>
                    <a:gd name="T38" fmla="*/ 104 w 1236"/>
                    <a:gd name="T39" fmla="*/ 58 h 900"/>
                    <a:gd name="T40" fmla="*/ 234 w 1236"/>
                    <a:gd name="T41" fmla="*/ 42 h 900"/>
                    <a:gd name="T42" fmla="*/ 340 w 1236"/>
                    <a:gd name="T43" fmla="*/ 4 h 900"/>
                    <a:gd name="T44" fmla="*/ 430 w 1236"/>
                    <a:gd name="T45" fmla="*/ 8 h 900"/>
                    <a:gd name="T46" fmla="*/ 526 w 1236"/>
                    <a:gd name="T47" fmla="*/ 22 h 900"/>
                    <a:gd name="T48" fmla="*/ 654 w 1236"/>
                    <a:gd name="T49" fmla="*/ 114 h 900"/>
                    <a:gd name="T50" fmla="*/ 720 w 1236"/>
                    <a:gd name="T51" fmla="*/ 110 h 900"/>
                    <a:gd name="T52" fmla="*/ 720 w 1236"/>
                    <a:gd name="T53" fmla="*/ 56 h 900"/>
                    <a:gd name="T54" fmla="*/ 792 w 1236"/>
                    <a:gd name="T55" fmla="*/ 72 h 900"/>
                    <a:gd name="T56" fmla="*/ 930 w 1236"/>
                    <a:gd name="T57" fmla="*/ 128 h 900"/>
                    <a:gd name="T58" fmla="*/ 952 w 1236"/>
                    <a:gd name="T59" fmla="*/ 142 h 900"/>
                    <a:gd name="T60" fmla="*/ 1088 w 1236"/>
                    <a:gd name="T61" fmla="*/ 224 h 900"/>
                    <a:gd name="T62" fmla="*/ 1174 w 1236"/>
                    <a:gd name="T63" fmla="*/ 250 h 900"/>
                    <a:gd name="T64" fmla="*/ 1216 w 1236"/>
                    <a:gd name="T65" fmla="*/ 368 h 900"/>
                    <a:gd name="T66" fmla="*/ 1236 w 1236"/>
                    <a:gd name="T67" fmla="*/ 452 h 900"/>
                    <a:gd name="T68" fmla="*/ 1184 w 1236"/>
                    <a:gd name="T69" fmla="*/ 496 h 900"/>
                    <a:gd name="T70" fmla="*/ 1120 w 1236"/>
                    <a:gd name="T71" fmla="*/ 584 h 900"/>
                    <a:gd name="T72" fmla="*/ 1144 w 1236"/>
                    <a:gd name="T73" fmla="*/ 626 h 900"/>
                    <a:gd name="T74" fmla="*/ 1086 w 1236"/>
                    <a:gd name="T75" fmla="*/ 606 h 900"/>
                    <a:gd name="T76" fmla="*/ 1030 w 1236"/>
                    <a:gd name="T77" fmla="*/ 642 h 900"/>
                    <a:gd name="T78" fmla="*/ 1064 w 1236"/>
                    <a:gd name="T79" fmla="*/ 694 h 900"/>
                    <a:gd name="T80" fmla="*/ 1076 w 1236"/>
                    <a:gd name="T81" fmla="*/ 792 h 900"/>
                    <a:gd name="T82" fmla="*/ 1034 w 1236"/>
                    <a:gd name="T83" fmla="*/ 804 h 900"/>
                    <a:gd name="T84" fmla="*/ 996 w 1236"/>
                    <a:gd name="T85" fmla="*/ 806 h 900"/>
                    <a:gd name="T86" fmla="*/ 956 w 1236"/>
                    <a:gd name="T87" fmla="*/ 788 h 900"/>
                    <a:gd name="T88" fmla="*/ 920 w 1236"/>
                    <a:gd name="T89" fmla="*/ 800 h 900"/>
                    <a:gd name="T90" fmla="*/ 878 w 1236"/>
                    <a:gd name="T91" fmla="*/ 780 h 900"/>
                    <a:gd name="T92" fmla="*/ 828 w 1236"/>
                    <a:gd name="T93" fmla="*/ 698 h 900"/>
                    <a:gd name="T94" fmla="*/ 778 w 1236"/>
                    <a:gd name="T95" fmla="*/ 654 h 900"/>
                    <a:gd name="T96" fmla="*/ 700 w 1236"/>
                    <a:gd name="T97" fmla="*/ 662 h 900"/>
                    <a:gd name="T98" fmla="*/ 722 w 1236"/>
                    <a:gd name="T99" fmla="*/ 746 h 900"/>
                    <a:gd name="T100" fmla="*/ 694 w 1236"/>
                    <a:gd name="T101" fmla="*/ 796 h 900"/>
                    <a:gd name="T102" fmla="*/ 664 w 1236"/>
                    <a:gd name="T103" fmla="*/ 862 h 900"/>
                    <a:gd name="T104" fmla="*/ 634 w 1236"/>
                    <a:gd name="T105" fmla="*/ 886 h 900"/>
                    <a:gd name="T106" fmla="*/ 604 w 1236"/>
                    <a:gd name="T107" fmla="*/ 884 h 900"/>
                    <a:gd name="T108" fmla="*/ 568 w 1236"/>
                    <a:gd name="T109" fmla="*/ 880 h 9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1236" h="900">
                      <a:moveTo>
                        <a:pt x="552" y="900"/>
                      </a:moveTo>
                      <a:lnTo>
                        <a:pt x="552" y="900"/>
                      </a:lnTo>
                      <a:lnTo>
                        <a:pt x="522" y="874"/>
                      </a:lnTo>
                      <a:lnTo>
                        <a:pt x="522" y="874"/>
                      </a:lnTo>
                      <a:lnTo>
                        <a:pt x="510" y="834"/>
                      </a:lnTo>
                      <a:lnTo>
                        <a:pt x="494" y="798"/>
                      </a:lnTo>
                      <a:lnTo>
                        <a:pt x="494" y="798"/>
                      </a:lnTo>
                      <a:lnTo>
                        <a:pt x="486" y="790"/>
                      </a:lnTo>
                      <a:lnTo>
                        <a:pt x="478" y="782"/>
                      </a:lnTo>
                      <a:lnTo>
                        <a:pt x="460" y="772"/>
                      </a:lnTo>
                      <a:lnTo>
                        <a:pt x="444" y="766"/>
                      </a:lnTo>
                      <a:lnTo>
                        <a:pt x="430" y="762"/>
                      </a:lnTo>
                      <a:lnTo>
                        <a:pt x="430" y="762"/>
                      </a:lnTo>
                      <a:lnTo>
                        <a:pt x="322" y="764"/>
                      </a:lnTo>
                      <a:lnTo>
                        <a:pt x="322" y="764"/>
                      </a:lnTo>
                      <a:lnTo>
                        <a:pt x="310" y="762"/>
                      </a:lnTo>
                      <a:lnTo>
                        <a:pt x="298" y="758"/>
                      </a:lnTo>
                      <a:lnTo>
                        <a:pt x="278" y="748"/>
                      </a:lnTo>
                      <a:lnTo>
                        <a:pt x="262" y="736"/>
                      </a:lnTo>
                      <a:lnTo>
                        <a:pt x="248" y="724"/>
                      </a:lnTo>
                      <a:lnTo>
                        <a:pt x="248" y="724"/>
                      </a:lnTo>
                      <a:lnTo>
                        <a:pt x="220" y="720"/>
                      </a:lnTo>
                      <a:lnTo>
                        <a:pt x="198" y="712"/>
                      </a:lnTo>
                      <a:lnTo>
                        <a:pt x="176" y="704"/>
                      </a:lnTo>
                      <a:lnTo>
                        <a:pt x="158" y="692"/>
                      </a:lnTo>
                      <a:lnTo>
                        <a:pt x="158" y="692"/>
                      </a:lnTo>
                      <a:lnTo>
                        <a:pt x="156" y="686"/>
                      </a:lnTo>
                      <a:lnTo>
                        <a:pt x="154" y="680"/>
                      </a:lnTo>
                      <a:lnTo>
                        <a:pt x="148" y="670"/>
                      </a:lnTo>
                      <a:lnTo>
                        <a:pt x="148" y="670"/>
                      </a:lnTo>
                      <a:lnTo>
                        <a:pt x="138" y="662"/>
                      </a:lnTo>
                      <a:lnTo>
                        <a:pt x="138" y="662"/>
                      </a:lnTo>
                      <a:lnTo>
                        <a:pt x="118" y="658"/>
                      </a:lnTo>
                      <a:lnTo>
                        <a:pt x="100" y="654"/>
                      </a:lnTo>
                      <a:lnTo>
                        <a:pt x="84" y="648"/>
                      </a:lnTo>
                      <a:lnTo>
                        <a:pt x="70" y="640"/>
                      </a:lnTo>
                      <a:lnTo>
                        <a:pt x="70" y="640"/>
                      </a:lnTo>
                      <a:lnTo>
                        <a:pt x="62" y="638"/>
                      </a:lnTo>
                      <a:lnTo>
                        <a:pt x="54" y="634"/>
                      </a:lnTo>
                      <a:lnTo>
                        <a:pt x="42" y="624"/>
                      </a:lnTo>
                      <a:lnTo>
                        <a:pt x="32" y="610"/>
                      </a:lnTo>
                      <a:lnTo>
                        <a:pt x="24" y="596"/>
                      </a:lnTo>
                      <a:lnTo>
                        <a:pt x="18" y="580"/>
                      </a:lnTo>
                      <a:lnTo>
                        <a:pt x="12" y="566"/>
                      </a:lnTo>
                      <a:lnTo>
                        <a:pt x="6" y="542"/>
                      </a:lnTo>
                      <a:lnTo>
                        <a:pt x="6" y="542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14" y="388"/>
                      </a:lnTo>
                      <a:lnTo>
                        <a:pt x="18" y="376"/>
                      </a:lnTo>
                      <a:lnTo>
                        <a:pt x="22" y="366"/>
                      </a:lnTo>
                      <a:lnTo>
                        <a:pt x="22" y="366"/>
                      </a:lnTo>
                      <a:lnTo>
                        <a:pt x="20" y="352"/>
                      </a:lnTo>
                      <a:lnTo>
                        <a:pt x="16" y="340"/>
                      </a:lnTo>
                      <a:lnTo>
                        <a:pt x="12" y="332"/>
                      </a:lnTo>
                      <a:lnTo>
                        <a:pt x="10" y="328"/>
                      </a:lnTo>
                      <a:lnTo>
                        <a:pt x="10" y="328"/>
                      </a:lnTo>
                      <a:lnTo>
                        <a:pt x="22" y="326"/>
                      </a:lnTo>
                      <a:lnTo>
                        <a:pt x="22" y="326"/>
                      </a:lnTo>
                      <a:lnTo>
                        <a:pt x="26" y="328"/>
                      </a:lnTo>
                      <a:lnTo>
                        <a:pt x="32" y="330"/>
                      </a:lnTo>
                      <a:lnTo>
                        <a:pt x="42" y="330"/>
                      </a:lnTo>
                      <a:lnTo>
                        <a:pt x="42" y="330"/>
                      </a:lnTo>
                      <a:lnTo>
                        <a:pt x="50" y="320"/>
                      </a:lnTo>
                      <a:lnTo>
                        <a:pt x="52" y="314"/>
                      </a:lnTo>
                      <a:lnTo>
                        <a:pt x="52" y="314"/>
                      </a:lnTo>
                      <a:lnTo>
                        <a:pt x="60" y="312"/>
                      </a:lnTo>
                      <a:lnTo>
                        <a:pt x="66" y="312"/>
                      </a:lnTo>
                      <a:lnTo>
                        <a:pt x="72" y="316"/>
                      </a:lnTo>
                      <a:lnTo>
                        <a:pt x="78" y="320"/>
                      </a:lnTo>
                      <a:lnTo>
                        <a:pt x="90" y="330"/>
                      </a:lnTo>
                      <a:lnTo>
                        <a:pt x="98" y="336"/>
                      </a:lnTo>
                      <a:lnTo>
                        <a:pt x="108" y="342"/>
                      </a:lnTo>
                      <a:lnTo>
                        <a:pt x="108" y="342"/>
                      </a:lnTo>
                      <a:lnTo>
                        <a:pt x="128" y="342"/>
                      </a:lnTo>
                      <a:lnTo>
                        <a:pt x="140" y="340"/>
                      </a:lnTo>
                      <a:lnTo>
                        <a:pt x="150" y="336"/>
                      </a:lnTo>
                      <a:lnTo>
                        <a:pt x="150" y="336"/>
                      </a:lnTo>
                      <a:lnTo>
                        <a:pt x="158" y="326"/>
                      </a:lnTo>
                      <a:lnTo>
                        <a:pt x="158" y="326"/>
                      </a:lnTo>
                      <a:lnTo>
                        <a:pt x="158" y="300"/>
                      </a:lnTo>
                      <a:lnTo>
                        <a:pt x="158" y="300"/>
                      </a:lnTo>
                      <a:lnTo>
                        <a:pt x="148" y="286"/>
                      </a:lnTo>
                      <a:lnTo>
                        <a:pt x="138" y="274"/>
                      </a:lnTo>
                      <a:lnTo>
                        <a:pt x="136" y="270"/>
                      </a:lnTo>
                      <a:lnTo>
                        <a:pt x="136" y="264"/>
                      </a:lnTo>
                      <a:lnTo>
                        <a:pt x="136" y="258"/>
                      </a:lnTo>
                      <a:lnTo>
                        <a:pt x="140" y="252"/>
                      </a:lnTo>
                      <a:lnTo>
                        <a:pt x="140" y="252"/>
                      </a:lnTo>
                      <a:lnTo>
                        <a:pt x="168" y="236"/>
                      </a:lnTo>
                      <a:lnTo>
                        <a:pt x="168" y="236"/>
                      </a:lnTo>
                      <a:lnTo>
                        <a:pt x="180" y="224"/>
                      </a:lnTo>
                      <a:lnTo>
                        <a:pt x="180" y="224"/>
                      </a:lnTo>
                      <a:lnTo>
                        <a:pt x="184" y="212"/>
                      </a:lnTo>
                      <a:lnTo>
                        <a:pt x="188" y="200"/>
                      </a:lnTo>
                      <a:lnTo>
                        <a:pt x="186" y="192"/>
                      </a:lnTo>
                      <a:lnTo>
                        <a:pt x="184" y="184"/>
                      </a:lnTo>
                      <a:lnTo>
                        <a:pt x="178" y="178"/>
                      </a:lnTo>
                      <a:lnTo>
                        <a:pt x="172" y="174"/>
                      </a:lnTo>
                      <a:lnTo>
                        <a:pt x="160" y="164"/>
                      </a:lnTo>
                      <a:lnTo>
                        <a:pt x="160" y="164"/>
                      </a:lnTo>
                      <a:lnTo>
                        <a:pt x="152" y="150"/>
                      </a:lnTo>
                      <a:lnTo>
                        <a:pt x="142" y="138"/>
                      </a:lnTo>
                      <a:lnTo>
                        <a:pt x="132" y="128"/>
                      </a:lnTo>
                      <a:lnTo>
                        <a:pt x="126" y="126"/>
                      </a:lnTo>
                      <a:lnTo>
                        <a:pt x="122" y="126"/>
                      </a:lnTo>
                      <a:lnTo>
                        <a:pt x="122" y="126"/>
                      </a:lnTo>
                      <a:lnTo>
                        <a:pt x="120" y="120"/>
                      </a:lnTo>
                      <a:lnTo>
                        <a:pt x="116" y="114"/>
                      </a:lnTo>
                      <a:lnTo>
                        <a:pt x="114" y="110"/>
                      </a:lnTo>
                      <a:lnTo>
                        <a:pt x="114" y="104"/>
                      </a:lnTo>
                      <a:lnTo>
                        <a:pt x="114" y="104"/>
                      </a:lnTo>
                      <a:lnTo>
                        <a:pt x="118" y="98"/>
                      </a:lnTo>
                      <a:lnTo>
                        <a:pt x="118" y="92"/>
                      </a:lnTo>
                      <a:lnTo>
                        <a:pt x="118" y="86"/>
                      </a:lnTo>
                      <a:lnTo>
                        <a:pt x="116" y="80"/>
                      </a:lnTo>
                      <a:lnTo>
                        <a:pt x="110" y="70"/>
                      </a:lnTo>
                      <a:lnTo>
                        <a:pt x="104" y="66"/>
                      </a:lnTo>
                      <a:lnTo>
                        <a:pt x="104" y="66"/>
                      </a:lnTo>
                      <a:lnTo>
                        <a:pt x="104" y="58"/>
                      </a:lnTo>
                      <a:lnTo>
                        <a:pt x="104" y="58"/>
                      </a:lnTo>
                      <a:lnTo>
                        <a:pt x="120" y="56"/>
                      </a:lnTo>
                      <a:lnTo>
                        <a:pt x="138" y="52"/>
                      </a:lnTo>
                      <a:lnTo>
                        <a:pt x="176" y="50"/>
                      </a:lnTo>
                      <a:lnTo>
                        <a:pt x="214" y="46"/>
                      </a:lnTo>
                      <a:lnTo>
                        <a:pt x="234" y="42"/>
                      </a:lnTo>
                      <a:lnTo>
                        <a:pt x="252" y="38"/>
                      </a:lnTo>
                      <a:lnTo>
                        <a:pt x="252" y="38"/>
                      </a:lnTo>
                      <a:lnTo>
                        <a:pt x="280" y="24"/>
                      </a:lnTo>
                      <a:lnTo>
                        <a:pt x="310" y="12"/>
                      </a:lnTo>
                      <a:lnTo>
                        <a:pt x="324" y="6"/>
                      </a:lnTo>
                      <a:lnTo>
                        <a:pt x="340" y="4"/>
                      </a:lnTo>
                      <a:lnTo>
                        <a:pt x="358" y="0"/>
                      </a:lnTo>
                      <a:lnTo>
                        <a:pt x="378" y="0"/>
                      </a:lnTo>
                      <a:lnTo>
                        <a:pt x="378" y="0"/>
                      </a:lnTo>
                      <a:lnTo>
                        <a:pt x="400" y="10"/>
                      </a:lnTo>
                      <a:lnTo>
                        <a:pt x="400" y="10"/>
                      </a:lnTo>
                      <a:lnTo>
                        <a:pt x="430" y="8"/>
                      </a:lnTo>
                      <a:lnTo>
                        <a:pt x="462" y="10"/>
                      </a:lnTo>
                      <a:lnTo>
                        <a:pt x="478" y="10"/>
                      </a:lnTo>
                      <a:lnTo>
                        <a:pt x="494" y="12"/>
                      </a:lnTo>
                      <a:lnTo>
                        <a:pt x="510" y="16"/>
                      </a:lnTo>
                      <a:lnTo>
                        <a:pt x="526" y="22"/>
                      </a:lnTo>
                      <a:lnTo>
                        <a:pt x="526" y="22"/>
                      </a:lnTo>
                      <a:lnTo>
                        <a:pt x="604" y="72"/>
                      </a:lnTo>
                      <a:lnTo>
                        <a:pt x="604" y="72"/>
                      </a:lnTo>
                      <a:lnTo>
                        <a:pt x="612" y="84"/>
                      </a:lnTo>
                      <a:lnTo>
                        <a:pt x="612" y="84"/>
                      </a:lnTo>
                      <a:lnTo>
                        <a:pt x="638" y="104"/>
                      </a:lnTo>
                      <a:lnTo>
                        <a:pt x="654" y="114"/>
                      </a:lnTo>
                      <a:lnTo>
                        <a:pt x="676" y="122"/>
                      </a:lnTo>
                      <a:lnTo>
                        <a:pt x="676" y="122"/>
                      </a:lnTo>
                      <a:lnTo>
                        <a:pt x="706" y="122"/>
                      </a:lnTo>
                      <a:lnTo>
                        <a:pt x="706" y="122"/>
                      </a:lnTo>
                      <a:lnTo>
                        <a:pt x="720" y="110"/>
                      </a:lnTo>
                      <a:lnTo>
                        <a:pt x="720" y="110"/>
                      </a:lnTo>
                      <a:lnTo>
                        <a:pt x="722" y="94"/>
                      </a:lnTo>
                      <a:lnTo>
                        <a:pt x="720" y="80"/>
                      </a:lnTo>
                      <a:lnTo>
                        <a:pt x="718" y="68"/>
                      </a:lnTo>
                      <a:lnTo>
                        <a:pt x="716" y="58"/>
                      </a:lnTo>
                      <a:lnTo>
                        <a:pt x="716" y="58"/>
                      </a:lnTo>
                      <a:lnTo>
                        <a:pt x="720" y="56"/>
                      </a:lnTo>
                      <a:lnTo>
                        <a:pt x="724" y="54"/>
                      </a:lnTo>
                      <a:lnTo>
                        <a:pt x="736" y="52"/>
                      </a:lnTo>
                      <a:lnTo>
                        <a:pt x="762" y="52"/>
                      </a:lnTo>
                      <a:lnTo>
                        <a:pt x="762" y="52"/>
                      </a:lnTo>
                      <a:lnTo>
                        <a:pt x="792" y="72"/>
                      </a:lnTo>
                      <a:lnTo>
                        <a:pt x="792" y="72"/>
                      </a:lnTo>
                      <a:lnTo>
                        <a:pt x="822" y="80"/>
                      </a:lnTo>
                      <a:lnTo>
                        <a:pt x="858" y="84"/>
                      </a:lnTo>
                      <a:lnTo>
                        <a:pt x="858" y="84"/>
                      </a:lnTo>
                      <a:lnTo>
                        <a:pt x="898" y="104"/>
                      </a:lnTo>
                      <a:lnTo>
                        <a:pt x="898" y="104"/>
                      </a:lnTo>
                      <a:lnTo>
                        <a:pt x="930" y="128"/>
                      </a:lnTo>
                      <a:lnTo>
                        <a:pt x="930" y="128"/>
                      </a:lnTo>
                      <a:lnTo>
                        <a:pt x="930" y="132"/>
                      </a:lnTo>
                      <a:lnTo>
                        <a:pt x="930" y="132"/>
                      </a:lnTo>
                      <a:lnTo>
                        <a:pt x="940" y="140"/>
                      </a:lnTo>
                      <a:lnTo>
                        <a:pt x="940" y="140"/>
                      </a:lnTo>
                      <a:lnTo>
                        <a:pt x="952" y="142"/>
                      </a:lnTo>
                      <a:lnTo>
                        <a:pt x="964" y="140"/>
                      </a:lnTo>
                      <a:lnTo>
                        <a:pt x="992" y="136"/>
                      </a:lnTo>
                      <a:lnTo>
                        <a:pt x="992" y="136"/>
                      </a:lnTo>
                      <a:lnTo>
                        <a:pt x="1032" y="184"/>
                      </a:lnTo>
                      <a:lnTo>
                        <a:pt x="1032" y="184"/>
                      </a:lnTo>
                      <a:lnTo>
                        <a:pt x="1088" y="224"/>
                      </a:lnTo>
                      <a:lnTo>
                        <a:pt x="1088" y="224"/>
                      </a:lnTo>
                      <a:lnTo>
                        <a:pt x="1116" y="238"/>
                      </a:lnTo>
                      <a:lnTo>
                        <a:pt x="1116" y="238"/>
                      </a:lnTo>
                      <a:lnTo>
                        <a:pt x="1166" y="238"/>
                      </a:lnTo>
                      <a:lnTo>
                        <a:pt x="1166" y="238"/>
                      </a:lnTo>
                      <a:lnTo>
                        <a:pt x="1174" y="250"/>
                      </a:lnTo>
                      <a:lnTo>
                        <a:pt x="1182" y="272"/>
                      </a:lnTo>
                      <a:lnTo>
                        <a:pt x="1188" y="294"/>
                      </a:lnTo>
                      <a:lnTo>
                        <a:pt x="1194" y="316"/>
                      </a:lnTo>
                      <a:lnTo>
                        <a:pt x="1194" y="316"/>
                      </a:lnTo>
                      <a:lnTo>
                        <a:pt x="1216" y="368"/>
                      </a:lnTo>
                      <a:lnTo>
                        <a:pt x="1216" y="368"/>
                      </a:lnTo>
                      <a:lnTo>
                        <a:pt x="1220" y="412"/>
                      </a:lnTo>
                      <a:lnTo>
                        <a:pt x="1220" y="412"/>
                      </a:lnTo>
                      <a:lnTo>
                        <a:pt x="1228" y="422"/>
                      </a:lnTo>
                      <a:lnTo>
                        <a:pt x="1234" y="436"/>
                      </a:lnTo>
                      <a:lnTo>
                        <a:pt x="1236" y="444"/>
                      </a:lnTo>
                      <a:lnTo>
                        <a:pt x="1236" y="452"/>
                      </a:lnTo>
                      <a:lnTo>
                        <a:pt x="1232" y="458"/>
                      </a:lnTo>
                      <a:lnTo>
                        <a:pt x="1226" y="466"/>
                      </a:lnTo>
                      <a:lnTo>
                        <a:pt x="1226" y="466"/>
                      </a:lnTo>
                      <a:lnTo>
                        <a:pt x="1200" y="482"/>
                      </a:lnTo>
                      <a:lnTo>
                        <a:pt x="1192" y="488"/>
                      </a:lnTo>
                      <a:lnTo>
                        <a:pt x="1184" y="496"/>
                      </a:lnTo>
                      <a:lnTo>
                        <a:pt x="1172" y="514"/>
                      </a:lnTo>
                      <a:lnTo>
                        <a:pt x="1156" y="542"/>
                      </a:lnTo>
                      <a:lnTo>
                        <a:pt x="1156" y="542"/>
                      </a:lnTo>
                      <a:lnTo>
                        <a:pt x="1120" y="568"/>
                      </a:lnTo>
                      <a:lnTo>
                        <a:pt x="1120" y="568"/>
                      </a:lnTo>
                      <a:lnTo>
                        <a:pt x="1120" y="584"/>
                      </a:lnTo>
                      <a:lnTo>
                        <a:pt x="1120" y="584"/>
                      </a:lnTo>
                      <a:lnTo>
                        <a:pt x="1154" y="614"/>
                      </a:lnTo>
                      <a:lnTo>
                        <a:pt x="1154" y="614"/>
                      </a:lnTo>
                      <a:lnTo>
                        <a:pt x="1152" y="620"/>
                      </a:lnTo>
                      <a:lnTo>
                        <a:pt x="1148" y="624"/>
                      </a:lnTo>
                      <a:lnTo>
                        <a:pt x="1144" y="626"/>
                      </a:lnTo>
                      <a:lnTo>
                        <a:pt x="1138" y="628"/>
                      </a:lnTo>
                      <a:lnTo>
                        <a:pt x="1128" y="628"/>
                      </a:lnTo>
                      <a:lnTo>
                        <a:pt x="1120" y="628"/>
                      </a:lnTo>
                      <a:lnTo>
                        <a:pt x="1120" y="628"/>
                      </a:lnTo>
                      <a:lnTo>
                        <a:pt x="1086" y="606"/>
                      </a:lnTo>
                      <a:lnTo>
                        <a:pt x="1086" y="606"/>
                      </a:lnTo>
                      <a:lnTo>
                        <a:pt x="1052" y="604"/>
                      </a:lnTo>
                      <a:lnTo>
                        <a:pt x="1038" y="606"/>
                      </a:lnTo>
                      <a:lnTo>
                        <a:pt x="1030" y="608"/>
                      </a:lnTo>
                      <a:lnTo>
                        <a:pt x="1030" y="608"/>
                      </a:lnTo>
                      <a:lnTo>
                        <a:pt x="1030" y="632"/>
                      </a:lnTo>
                      <a:lnTo>
                        <a:pt x="1030" y="642"/>
                      </a:lnTo>
                      <a:lnTo>
                        <a:pt x="1032" y="652"/>
                      </a:lnTo>
                      <a:lnTo>
                        <a:pt x="1036" y="662"/>
                      </a:lnTo>
                      <a:lnTo>
                        <a:pt x="1042" y="672"/>
                      </a:lnTo>
                      <a:lnTo>
                        <a:pt x="1052" y="682"/>
                      </a:lnTo>
                      <a:lnTo>
                        <a:pt x="1064" y="694"/>
                      </a:lnTo>
                      <a:lnTo>
                        <a:pt x="1064" y="694"/>
                      </a:lnTo>
                      <a:lnTo>
                        <a:pt x="1064" y="730"/>
                      </a:lnTo>
                      <a:lnTo>
                        <a:pt x="1064" y="730"/>
                      </a:lnTo>
                      <a:lnTo>
                        <a:pt x="1080" y="780"/>
                      </a:lnTo>
                      <a:lnTo>
                        <a:pt x="1080" y="780"/>
                      </a:lnTo>
                      <a:lnTo>
                        <a:pt x="1078" y="788"/>
                      </a:lnTo>
                      <a:lnTo>
                        <a:pt x="1076" y="792"/>
                      </a:lnTo>
                      <a:lnTo>
                        <a:pt x="1074" y="796"/>
                      </a:lnTo>
                      <a:lnTo>
                        <a:pt x="1068" y="798"/>
                      </a:lnTo>
                      <a:lnTo>
                        <a:pt x="1058" y="800"/>
                      </a:lnTo>
                      <a:lnTo>
                        <a:pt x="1046" y="800"/>
                      </a:lnTo>
                      <a:lnTo>
                        <a:pt x="1046" y="800"/>
                      </a:lnTo>
                      <a:lnTo>
                        <a:pt x="1034" y="804"/>
                      </a:lnTo>
                      <a:lnTo>
                        <a:pt x="1028" y="808"/>
                      </a:lnTo>
                      <a:lnTo>
                        <a:pt x="1014" y="818"/>
                      </a:lnTo>
                      <a:lnTo>
                        <a:pt x="1014" y="818"/>
                      </a:lnTo>
                      <a:lnTo>
                        <a:pt x="1004" y="818"/>
                      </a:lnTo>
                      <a:lnTo>
                        <a:pt x="1004" y="818"/>
                      </a:lnTo>
                      <a:lnTo>
                        <a:pt x="996" y="806"/>
                      </a:lnTo>
                      <a:lnTo>
                        <a:pt x="996" y="806"/>
                      </a:lnTo>
                      <a:lnTo>
                        <a:pt x="968" y="804"/>
                      </a:lnTo>
                      <a:lnTo>
                        <a:pt x="968" y="804"/>
                      </a:lnTo>
                      <a:lnTo>
                        <a:pt x="968" y="798"/>
                      </a:lnTo>
                      <a:lnTo>
                        <a:pt x="964" y="794"/>
                      </a:lnTo>
                      <a:lnTo>
                        <a:pt x="956" y="788"/>
                      </a:lnTo>
                      <a:lnTo>
                        <a:pt x="956" y="788"/>
                      </a:lnTo>
                      <a:lnTo>
                        <a:pt x="936" y="786"/>
                      </a:lnTo>
                      <a:lnTo>
                        <a:pt x="936" y="786"/>
                      </a:lnTo>
                      <a:lnTo>
                        <a:pt x="934" y="792"/>
                      </a:lnTo>
                      <a:lnTo>
                        <a:pt x="926" y="796"/>
                      </a:lnTo>
                      <a:lnTo>
                        <a:pt x="920" y="800"/>
                      </a:lnTo>
                      <a:lnTo>
                        <a:pt x="914" y="800"/>
                      </a:lnTo>
                      <a:lnTo>
                        <a:pt x="914" y="800"/>
                      </a:lnTo>
                      <a:lnTo>
                        <a:pt x="908" y="786"/>
                      </a:lnTo>
                      <a:lnTo>
                        <a:pt x="908" y="786"/>
                      </a:lnTo>
                      <a:lnTo>
                        <a:pt x="878" y="780"/>
                      </a:lnTo>
                      <a:lnTo>
                        <a:pt x="878" y="780"/>
                      </a:lnTo>
                      <a:lnTo>
                        <a:pt x="836" y="732"/>
                      </a:lnTo>
                      <a:lnTo>
                        <a:pt x="836" y="732"/>
                      </a:lnTo>
                      <a:lnTo>
                        <a:pt x="830" y="722"/>
                      </a:lnTo>
                      <a:lnTo>
                        <a:pt x="830" y="722"/>
                      </a:lnTo>
                      <a:lnTo>
                        <a:pt x="830" y="710"/>
                      </a:lnTo>
                      <a:lnTo>
                        <a:pt x="828" y="698"/>
                      </a:lnTo>
                      <a:lnTo>
                        <a:pt x="824" y="690"/>
                      </a:lnTo>
                      <a:lnTo>
                        <a:pt x="820" y="682"/>
                      </a:lnTo>
                      <a:lnTo>
                        <a:pt x="808" y="670"/>
                      </a:lnTo>
                      <a:lnTo>
                        <a:pt x="796" y="658"/>
                      </a:lnTo>
                      <a:lnTo>
                        <a:pt x="796" y="658"/>
                      </a:lnTo>
                      <a:lnTo>
                        <a:pt x="778" y="654"/>
                      </a:lnTo>
                      <a:lnTo>
                        <a:pt x="758" y="652"/>
                      </a:lnTo>
                      <a:lnTo>
                        <a:pt x="724" y="654"/>
                      </a:lnTo>
                      <a:lnTo>
                        <a:pt x="724" y="654"/>
                      </a:lnTo>
                      <a:lnTo>
                        <a:pt x="706" y="656"/>
                      </a:lnTo>
                      <a:lnTo>
                        <a:pt x="702" y="660"/>
                      </a:lnTo>
                      <a:lnTo>
                        <a:pt x="700" y="662"/>
                      </a:lnTo>
                      <a:lnTo>
                        <a:pt x="698" y="674"/>
                      </a:lnTo>
                      <a:lnTo>
                        <a:pt x="698" y="694"/>
                      </a:lnTo>
                      <a:lnTo>
                        <a:pt x="698" y="694"/>
                      </a:lnTo>
                      <a:lnTo>
                        <a:pt x="722" y="726"/>
                      </a:lnTo>
                      <a:lnTo>
                        <a:pt x="722" y="726"/>
                      </a:lnTo>
                      <a:lnTo>
                        <a:pt x="722" y="746"/>
                      </a:lnTo>
                      <a:lnTo>
                        <a:pt x="722" y="746"/>
                      </a:lnTo>
                      <a:lnTo>
                        <a:pt x="712" y="758"/>
                      </a:lnTo>
                      <a:lnTo>
                        <a:pt x="700" y="772"/>
                      </a:lnTo>
                      <a:lnTo>
                        <a:pt x="696" y="778"/>
                      </a:lnTo>
                      <a:lnTo>
                        <a:pt x="694" y="786"/>
                      </a:lnTo>
                      <a:lnTo>
                        <a:pt x="694" y="796"/>
                      </a:lnTo>
                      <a:lnTo>
                        <a:pt x="698" y="804"/>
                      </a:lnTo>
                      <a:lnTo>
                        <a:pt x="698" y="804"/>
                      </a:lnTo>
                      <a:lnTo>
                        <a:pt x="698" y="810"/>
                      </a:lnTo>
                      <a:lnTo>
                        <a:pt x="694" y="818"/>
                      </a:lnTo>
                      <a:lnTo>
                        <a:pt x="684" y="834"/>
                      </a:lnTo>
                      <a:lnTo>
                        <a:pt x="664" y="862"/>
                      </a:lnTo>
                      <a:lnTo>
                        <a:pt x="664" y="862"/>
                      </a:lnTo>
                      <a:lnTo>
                        <a:pt x="658" y="870"/>
                      </a:lnTo>
                      <a:lnTo>
                        <a:pt x="652" y="878"/>
                      </a:lnTo>
                      <a:lnTo>
                        <a:pt x="644" y="882"/>
                      </a:lnTo>
                      <a:lnTo>
                        <a:pt x="634" y="886"/>
                      </a:lnTo>
                      <a:lnTo>
                        <a:pt x="634" y="886"/>
                      </a:lnTo>
                      <a:lnTo>
                        <a:pt x="624" y="898"/>
                      </a:lnTo>
                      <a:lnTo>
                        <a:pt x="624" y="898"/>
                      </a:lnTo>
                      <a:lnTo>
                        <a:pt x="618" y="896"/>
                      </a:lnTo>
                      <a:lnTo>
                        <a:pt x="612" y="896"/>
                      </a:lnTo>
                      <a:lnTo>
                        <a:pt x="608" y="890"/>
                      </a:lnTo>
                      <a:lnTo>
                        <a:pt x="604" y="884"/>
                      </a:lnTo>
                      <a:lnTo>
                        <a:pt x="604" y="880"/>
                      </a:lnTo>
                      <a:lnTo>
                        <a:pt x="604" y="880"/>
                      </a:lnTo>
                      <a:lnTo>
                        <a:pt x="598" y="878"/>
                      </a:lnTo>
                      <a:lnTo>
                        <a:pt x="594" y="876"/>
                      </a:lnTo>
                      <a:lnTo>
                        <a:pt x="582" y="876"/>
                      </a:lnTo>
                      <a:lnTo>
                        <a:pt x="568" y="880"/>
                      </a:lnTo>
                      <a:lnTo>
                        <a:pt x="568" y="880"/>
                      </a:lnTo>
                      <a:lnTo>
                        <a:pt x="560" y="892"/>
                      </a:lnTo>
                      <a:lnTo>
                        <a:pt x="556" y="896"/>
                      </a:lnTo>
                      <a:lnTo>
                        <a:pt x="552" y="900"/>
                      </a:lnTo>
                      <a:lnTo>
                        <a:pt x="552" y="90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19" name="Freeform 29"/>
                <p:cNvSpPr>
                  <a:spLocks/>
                </p:cNvSpPr>
                <p:nvPr/>
              </p:nvSpPr>
              <p:spPr bwMode="auto">
                <a:xfrm rot="175528">
                  <a:off x="3135502" y="1845742"/>
                  <a:ext cx="306797" cy="557609"/>
                </a:xfrm>
                <a:custGeom>
                  <a:avLst/>
                  <a:gdLst>
                    <a:gd name="T0" fmla="*/ 24 w 340"/>
                    <a:gd name="T1" fmla="*/ 676 h 684"/>
                    <a:gd name="T2" fmla="*/ 10 w 340"/>
                    <a:gd name="T3" fmla="*/ 654 h 684"/>
                    <a:gd name="T4" fmla="*/ 10 w 340"/>
                    <a:gd name="T5" fmla="*/ 624 h 684"/>
                    <a:gd name="T6" fmla="*/ 18 w 340"/>
                    <a:gd name="T7" fmla="*/ 560 h 684"/>
                    <a:gd name="T8" fmla="*/ 0 w 340"/>
                    <a:gd name="T9" fmla="*/ 514 h 684"/>
                    <a:gd name="T10" fmla="*/ 8 w 340"/>
                    <a:gd name="T11" fmla="*/ 426 h 684"/>
                    <a:gd name="T12" fmla="*/ 30 w 340"/>
                    <a:gd name="T13" fmla="*/ 386 h 684"/>
                    <a:gd name="T14" fmla="*/ 24 w 340"/>
                    <a:gd name="T15" fmla="*/ 326 h 684"/>
                    <a:gd name="T16" fmla="*/ 22 w 340"/>
                    <a:gd name="T17" fmla="*/ 282 h 684"/>
                    <a:gd name="T18" fmla="*/ 44 w 340"/>
                    <a:gd name="T19" fmla="*/ 248 h 684"/>
                    <a:gd name="T20" fmla="*/ 50 w 340"/>
                    <a:gd name="T21" fmla="*/ 218 h 684"/>
                    <a:gd name="T22" fmla="*/ 64 w 340"/>
                    <a:gd name="T23" fmla="*/ 170 h 684"/>
                    <a:gd name="T24" fmla="*/ 70 w 340"/>
                    <a:gd name="T25" fmla="*/ 150 h 684"/>
                    <a:gd name="T26" fmla="*/ 94 w 340"/>
                    <a:gd name="T27" fmla="*/ 122 h 684"/>
                    <a:gd name="T28" fmla="*/ 128 w 340"/>
                    <a:gd name="T29" fmla="*/ 82 h 684"/>
                    <a:gd name="T30" fmla="*/ 152 w 340"/>
                    <a:gd name="T31" fmla="*/ 58 h 684"/>
                    <a:gd name="T32" fmla="*/ 170 w 340"/>
                    <a:gd name="T33" fmla="*/ 40 h 684"/>
                    <a:gd name="T34" fmla="*/ 224 w 340"/>
                    <a:gd name="T35" fmla="*/ 40 h 684"/>
                    <a:gd name="T36" fmla="*/ 238 w 340"/>
                    <a:gd name="T37" fmla="*/ 32 h 684"/>
                    <a:gd name="T38" fmla="*/ 270 w 340"/>
                    <a:gd name="T39" fmla="*/ 20 h 684"/>
                    <a:gd name="T40" fmla="*/ 290 w 340"/>
                    <a:gd name="T41" fmla="*/ 0 h 684"/>
                    <a:gd name="T42" fmla="*/ 308 w 340"/>
                    <a:gd name="T43" fmla="*/ 12 h 684"/>
                    <a:gd name="T44" fmla="*/ 290 w 340"/>
                    <a:gd name="T45" fmla="*/ 34 h 684"/>
                    <a:gd name="T46" fmla="*/ 276 w 340"/>
                    <a:gd name="T47" fmla="*/ 54 h 684"/>
                    <a:gd name="T48" fmla="*/ 286 w 340"/>
                    <a:gd name="T49" fmla="*/ 64 h 684"/>
                    <a:gd name="T50" fmla="*/ 310 w 340"/>
                    <a:gd name="T51" fmla="*/ 82 h 684"/>
                    <a:gd name="T52" fmla="*/ 340 w 340"/>
                    <a:gd name="T53" fmla="*/ 124 h 684"/>
                    <a:gd name="T54" fmla="*/ 328 w 340"/>
                    <a:gd name="T55" fmla="*/ 158 h 684"/>
                    <a:gd name="T56" fmla="*/ 290 w 340"/>
                    <a:gd name="T57" fmla="*/ 186 h 684"/>
                    <a:gd name="T58" fmla="*/ 268 w 340"/>
                    <a:gd name="T59" fmla="*/ 228 h 684"/>
                    <a:gd name="T60" fmla="*/ 274 w 340"/>
                    <a:gd name="T61" fmla="*/ 256 h 684"/>
                    <a:gd name="T62" fmla="*/ 300 w 340"/>
                    <a:gd name="T63" fmla="*/ 278 h 684"/>
                    <a:gd name="T64" fmla="*/ 320 w 340"/>
                    <a:gd name="T65" fmla="*/ 312 h 684"/>
                    <a:gd name="T66" fmla="*/ 328 w 340"/>
                    <a:gd name="T67" fmla="*/ 344 h 684"/>
                    <a:gd name="T68" fmla="*/ 316 w 340"/>
                    <a:gd name="T69" fmla="*/ 384 h 684"/>
                    <a:gd name="T70" fmla="*/ 298 w 340"/>
                    <a:gd name="T71" fmla="*/ 412 h 684"/>
                    <a:gd name="T72" fmla="*/ 276 w 340"/>
                    <a:gd name="T73" fmla="*/ 436 h 684"/>
                    <a:gd name="T74" fmla="*/ 298 w 340"/>
                    <a:gd name="T75" fmla="*/ 474 h 684"/>
                    <a:gd name="T76" fmla="*/ 302 w 340"/>
                    <a:gd name="T77" fmla="*/ 506 h 684"/>
                    <a:gd name="T78" fmla="*/ 296 w 340"/>
                    <a:gd name="T79" fmla="*/ 544 h 684"/>
                    <a:gd name="T80" fmla="*/ 236 w 340"/>
                    <a:gd name="T81" fmla="*/ 602 h 684"/>
                    <a:gd name="T82" fmla="*/ 164 w 340"/>
                    <a:gd name="T83" fmla="*/ 620 h 684"/>
                    <a:gd name="T84" fmla="*/ 112 w 340"/>
                    <a:gd name="T85" fmla="*/ 644 h 684"/>
                    <a:gd name="T86" fmla="*/ 66 w 340"/>
                    <a:gd name="T87" fmla="*/ 664 h 684"/>
                    <a:gd name="T88" fmla="*/ 48 w 340"/>
                    <a:gd name="T89" fmla="*/ 678 h 6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40" h="684">
                      <a:moveTo>
                        <a:pt x="32" y="684"/>
                      </a:moveTo>
                      <a:lnTo>
                        <a:pt x="32" y="684"/>
                      </a:lnTo>
                      <a:lnTo>
                        <a:pt x="24" y="676"/>
                      </a:lnTo>
                      <a:lnTo>
                        <a:pt x="16" y="668"/>
                      </a:lnTo>
                      <a:lnTo>
                        <a:pt x="12" y="662"/>
                      </a:lnTo>
                      <a:lnTo>
                        <a:pt x="10" y="654"/>
                      </a:lnTo>
                      <a:lnTo>
                        <a:pt x="10" y="638"/>
                      </a:lnTo>
                      <a:lnTo>
                        <a:pt x="10" y="624"/>
                      </a:lnTo>
                      <a:lnTo>
                        <a:pt x="10" y="624"/>
                      </a:lnTo>
                      <a:lnTo>
                        <a:pt x="20" y="594"/>
                      </a:lnTo>
                      <a:lnTo>
                        <a:pt x="20" y="594"/>
                      </a:lnTo>
                      <a:lnTo>
                        <a:pt x="18" y="560"/>
                      </a:lnTo>
                      <a:lnTo>
                        <a:pt x="18" y="560"/>
                      </a:lnTo>
                      <a:lnTo>
                        <a:pt x="0" y="514"/>
                      </a:lnTo>
                      <a:lnTo>
                        <a:pt x="0" y="514"/>
                      </a:lnTo>
                      <a:lnTo>
                        <a:pt x="0" y="440"/>
                      </a:lnTo>
                      <a:lnTo>
                        <a:pt x="0" y="440"/>
                      </a:lnTo>
                      <a:lnTo>
                        <a:pt x="8" y="426"/>
                      </a:lnTo>
                      <a:lnTo>
                        <a:pt x="16" y="412"/>
                      </a:lnTo>
                      <a:lnTo>
                        <a:pt x="30" y="386"/>
                      </a:lnTo>
                      <a:lnTo>
                        <a:pt x="30" y="386"/>
                      </a:lnTo>
                      <a:lnTo>
                        <a:pt x="30" y="358"/>
                      </a:lnTo>
                      <a:lnTo>
                        <a:pt x="30" y="358"/>
                      </a:lnTo>
                      <a:lnTo>
                        <a:pt x="24" y="326"/>
                      </a:lnTo>
                      <a:lnTo>
                        <a:pt x="22" y="310"/>
                      </a:lnTo>
                      <a:lnTo>
                        <a:pt x="20" y="296"/>
                      </a:lnTo>
                      <a:lnTo>
                        <a:pt x="22" y="282"/>
                      </a:lnTo>
                      <a:lnTo>
                        <a:pt x="24" y="270"/>
                      </a:lnTo>
                      <a:lnTo>
                        <a:pt x="32" y="258"/>
                      </a:lnTo>
                      <a:lnTo>
                        <a:pt x="44" y="248"/>
                      </a:lnTo>
                      <a:lnTo>
                        <a:pt x="44" y="248"/>
                      </a:lnTo>
                      <a:lnTo>
                        <a:pt x="48" y="232"/>
                      </a:lnTo>
                      <a:lnTo>
                        <a:pt x="50" y="218"/>
                      </a:lnTo>
                      <a:lnTo>
                        <a:pt x="52" y="192"/>
                      </a:lnTo>
                      <a:lnTo>
                        <a:pt x="52" y="192"/>
                      </a:lnTo>
                      <a:lnTo>
                        <a:pt x="64" y="170"/>
                      </a:lnTo>
                      <a:lnTo>
                        <a:pt x="64" y="170"/>
                      </a:lnTo>
                      <a:lnTo>
                        <a:pt x="66" y="158"/>
                      </a:lnTo>
                      <a:lnTo>
                        <a:pt x="70" y="150"/>
                      </a:lnTo>
                      <a:lnTo>
                        <a:pt x="74" y="142"/>
                      </a:lnTo>
                      <a:lnTo>
                        <a:pt x="80" y="134"/>
                      </a:lnTo>
                      <a:lnTo>
                        <a:pt x="94" y="122"/>
                      </a:lnTo>
                      <a:lnTo>
                        <a:pt x="110" y="110"/>
                      </a:lnTo>
                      <a:lnTo>
                        <a:pt x="110" y="110"/>
                      </a:lnTo>
                      <a:lnTo>
                        <a:pt x="128" y="82"/>
                      </a:lnTo>
                      <a:lnTo>
                        <a:pt x="140" y="68"/>
                      </a:lnTo>
                      <a:lnTo>
                        <a:pt x="146" y="62"/>
                      </a:lnTo>
                      <a:lnTo>
                        <a:pt x="152" y="58"/>
                      </a:lnTo>
                      <a:lnTo>
                        <a:pt x="152" y="58"/>
                      </a:lnTo>
                      <a:lnTo>
                        <a:pt x="170" y="40"/>
                      </a:lnTo>
                      <a:lnTo>
                        <a:pt x="170" y="40"/>
                      </a:lnTo>
                      <a:lnTo>
                        <a:pt x="204" y="42"/>
                      </a:lnTo>
                      <a:lnTo>
                        <a:pt x="214" y="42"/>
                      </a:lnTo>
                      <a:lnTo>
                        <a:pt x="224" y="40"/>
                      </a:lnTo>
                      <a:lnTo>
                        <a:pt x="232" y="38"/>
                      </a:lnTo>
                      <a:lnTo>
                        <a:pt x="238" y="32"/>
                      </a:lnTo>
                      <a:lnTo>
                        <a:pt x="238" y="32"/>
                      </a:lnTo>
                      <a:lnTo>
                        <a:pt x="250" y="30"/>
                      </a:lnTo>
                      <a:lnTo>
                        <a:pt x="260" y="26"/>
                      </a:lnTo>
                      <a:lnTo>
                        <a:pt x="270" y="20"/>
                      </a:lnTo>
                      <a:lnTo>
                        <a:pt x="282" y="10"/>
                      </a:lnTo>
                      <a:lnTo>
                        <a:pt x="282" y="10"/>
                      </a:lnTo>
                      <a:lnTo>
                        <a:pt x="290" y="0"/>
                      </a:lnTo>
                      <a:lnTo>
                        <a:pt x="290" y="0"/>
                      </a:lnTo>
                      <a:lnTo>
                        <a:pt x="308" y="12"/>
                      </a:lnTo>
                      <a:lnTo>
                        <a:pt x="308" y="12"/>
                      </a:lnTo>
                      <a:lnTo>
                        <a:pt x="306" y="18"/>
                      </a:lnTo>
                      <a:lnTo>
                        <a:pt x="302" y="24"/>
                      </a:lnTo>
                      <a:lnTo>
                        <a:pt x="290" y="34"/>
                      </a:lnTo>
                      <a:lnTo>
                        <a:pt x="284" y="40"/>
                      </a:lnTo>
                      <a:lnTo>
                        <a:pt x="280" y="46"/>
                      </a:lnTo>
                      <a:lnTo>
                        <a:pt x="276" y="54"/>
                      </a:lnTo>
                      <a:lnTo>
                        <a:pt x="278" y="62"/>
                      </a:lnTo>
                      <a:lnTo>
                        <a:pt x="278" y="62"/>
                      </a:lnTo>
                      <a:lnTo>
                        <a:pt x="286" y="64"/>
                      </a:lnTo>
                      <a:lnTo>
                        <a:pt x="296" y="68"/>
                      </a:lnTo>
                      <a:lnTo>
                        <a:pt x="302" y="74"/>
                      </a:lnTo>
                      <a:lnTo>
                        <a:pt x="310" y="82"/>
                      </a:lnTo>
                      <a:lnTo>
                        <a:pt x="324" y="100"/>
                      </a:lnTo>
                      <a:lnTo>
                        <a:pt x="340" y="124"/>
                      </a:lnTo>
                      <a:lnTo>
                        <a:pt x="340" y="124"/>
                      </a:lnTo>
                      <a:lnTo>
                        <a:pt x="340" y="142"/>
                      </a:lnTo>
                      <a:lnTo>
                        <a:pt x="340" y="142"/>
                      </a:lnTo>
                      <a:lnTo>
                        <a:pt x="328" y="158"/>
                      </a:lnTo>
                      <a:lnTo>
                        <a:pt x="318" y="168"/>
                      </a:lnTo>
                      <a:lnTo>
                        <a:pt x="290" y="186"/>
                      </a:lnTo>
                      <a:lnTo>
                        <a:pt x="290" y="186"/>
                      </a:lnTo>
                      <a:lnTo>
                        <a:pt x="280" y="202"/>
                      </a:lnTo>
                      <a:lnTo>
                        <a:pt x="272" y="218"/>
                      </a:lnTo>
                      <a:lnTo>
                        <a:pt x="268" y="228"/>
                      </a:lnTo>
                      <a:lnTo>
                        <a:pt x="268" y="238"/>
                      </a:lnTo>
                      <a:lnTo>
                        <a:pt x="268" y="248"/>
                      </a:lnTo>
                      <a:lnTo>
                        <a:pt x="274" y="256"/>
                      </a:lnTo>
                      <a:lnTo>
                        <a:pt x="274" y="256"/>
                      </a:lnTo>
                      <a:lnTo>
                        <a:pt x="300" y="278"/>
                      </a:lnTo>
                      <a:lnTo>
                        <a:pt x="300" y="278"/>
                      </a:lnTo>
                      <a:lnTo>
                        <a:pt x="308" y="290"/>
                      </a:lnTo>
                      <a:lnTo>
                        <a:pt x="316" y="302"/>
                      </a:lnTo>
                      <a:lnTo>
                        <a:pt x="320" y="312"/>
                      </a:lnTo>
                      <a:lnTo>
                        <a:pt x="324" y="320"/>
                      </a:lnTo>
                      <a:lnTo>
                        <a:pt x="326" y="332"/>
                      </a:lnTo>
                      <a:lnTo>
                        <a:pt x="328" y="344"/>
                      </a:lnTo>
                      <a:lnTo>
                        <a:pt x="328" y="344"/>
                      </a:lnTo>
                      <a:lnTo>
                        <a:pt x="322" y="364"/>
                      </a:lnTo>
                      <a:lnTo>
                        <a:pt x="316" y="384"/>
                      </a:lnTo>
                      <a:lnTo>
                        <a:pt x="316" y="384"/>
                      </a:lnTo>
                      <a:lnTo>
                        <a:pt x="308" y="398"/>
                      </a:lnTo>
                      <a:lnTo>
                        <a:pt x="298" y="412"/>
                      </a:lnTo>
                      <a:lnTo>
                        <a:pt x="286" y="426"/>
                      </a:lnTo>
                      <a:lnTo>
                        <a:pt x="276" y="436"/>
                      </a:lnTo>
                      <a:lnTo>
                        <a:pt x="276" y="436"/>
                      </a:lnTo>
                      <a:lnTo>
                        <a:pt x="274" y="448"/>
                      </a:lnTo>
                      <a:lnTo>
                        <a:pt x="274" y="448"/>
                      </a:lnTo>
                      <a:lnTo>
                        <a:pt x="298" y="474"/>
                      </a:lnTo>
                      <a:lnTo>
                        <a:pt x="298" y="474"/>
                      </a:lnTo>
                      <a:lnTo>
                        <a:pt x="302" y="488"/>
                      </a:lnTo>
                      <a:lnTo>
                        <a:pt x="302" y="506"/>
                      </a:lnTo>
                      <a:lnTo>
                        <a:pt x="300" y="524"/>
                      </a:lnTo>
                      <a:lnTo>
                        <a:pt x="296" y="544"/>
                      </a:lnTo>
                      <a:lnTo>
                        <a:pt x="296" y="544"/>
                      </a:lnTo>
                      <a:lnTo>
                        <a:pt x="282" y="560"/>
                      </a:lnTo>
                      <a:lnTo>
                        <a:pt x="268" y="574"/>
                      </a:lnTo>
                      <a:lnTo>
                        <a:pt x="236" y="602"/>
                      </a:lnTo>
                      <a:lnTo>
                        <a:pt x="236" y="602"/>
                      </a:lnTo>
                      <a:lnTo>
                        <a:pt x="164" y="620"/>
                      </a:lnTo>
                      <a:lnTo>
                        <a:pt x="164" y="620"/>
                      </a:lnTo>
                      <a:lnTo>
                        <a:pt x="146" y="632"/>
                      </a:lnTo>
                      <a:lnTo>
                        <a:pt x="128" y="640"/>
                      </a:lnTo>
                      <a:lnTo>
                        <a:pt x="112" y="644"/>
                      </a:lnTo>
                      <a:lnTo>
                        <a:pt x="92" y="648"/>
                      </a:lnTo>
                      <a:lnTo>
                        <a:pt x="92" y="648"/>
                      </a:lnTo>
                      <a:lnTo>
                        <a:pt x="66" y="664"/>
                      </a:lnTo>
                      <a:lnTo>
                        <a:pt x="66" y="664"/>
                      </a:lnTo>
                      <a:lnTo>
                        <a:pt x="56" y="672"/>
                      </a:lnTo>
                      <a:lnTo>
                        <a:pt x="48" y="678"/>
                      </a:lnTo>
                      <a:lnTo>
                        <a:pt x="32" y="684"/>
                      </a:lnTo>
                      <a:lnTo>
                        <a:pt x="32" y="684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20" name="Freeform 30"/>
                <p:cNvSpPr>
                  <a:spLocks/>
                </p:cNvSpPr>
                <p:nvPr/>
              </p:nvSpPr>
              <p:spPr bwMode="auto">
                <a:xfrm rot="175528">
                  <a:off x="3531294" y="2070660"/>
                  <a:ext cx="576125" cy="349091"/>
                </a:xfrm>
                <a:custGeom>
                  <a:avLst/>
                  <a:gdLst>
                    <a:gd name="T0" fmla="*/ 42 w 640"/>
                    <a:gd name="T1" fmla="*/ 410 h 428"/>
                    <a:gd name="T2" fmla="*/ 0 w 640"/>
                    <a:gd name="T3" fmla="*/ 372 h 428"/>
                    <a:gd name="T4" fmla="*/ 26 w 640"/>
                    <a:gd name="T5" fmla="*/ 338 h 428"/>
                    <a:gd name="T6" fmla="*/ 38 w 640"/>
                    <a:gd name="T7" fmla="*/ 322 h 428"/>
                    <a:gd name="T8" fmla="*/ 26 w 640"/>
                    <a:gd name="T9" fmla="*/ 244 h 428"/>
                    <a:gd name="T10" fmla="*/ 12 w 640"/>
                    <a:gd name="T11" fmla="*/ 208 h 428"/>
                    <a:gd name="T12" fmla="*/ 20 w 640"/>
                    <a:gd name="T13" fmla="*/ 174 h 428"/>
                    <a:gd name="T14" fmla="*/ 42 w 640"/>
                    <a:gd name="T15" fmla="*/ 144 h 428"/>
                    <a:gd name="T16" fmla="*/ 76 w 640"/>
                    <a:gd name="T17" fmla="*/ 106 h 428"/>
                    <a:gd name="T18" fmla="*/ 104 w 640"/>
                    <a:gd name="T19" fmla="*/ 80 h 428"/>
                    <a:gd name="T20" fmla="*/ 150 w 640"/>
                    <a:gd name="T21" fmla="*/ 52 h 428"/>
                    <a:gd name="T22" fmla="*/ 210 w 640"/>
                    <a:gd name="T23" fmla="*/ 38 h 428"/>
                    <a:gd name="T24" fmla="*/ 236 w 640"/>
                    <a:gd name="T25" fmla="*/ 38 h 428"/>
                    <a:gd name="T26" fmla="*/ 268 w 640"/>
                    <a:gd name="T27" fmla="*/ 16 h 428"/>
                    <a:gd name="T28" fmla="*/ 294 w 640"/>
                    <a:gd name="T29" fmla="*/ 12 h 428"/>
                    <a:gd name="T30" fmla="*/ 308 w 640"/>
                    <a:gd name="T31" fmla="*/ 36 h 428"/>
                    <a:gd name="T32" fmla="*/ 308 w 640"/>
                    <a:gd name="T33" fmla="*/ 80 h 428"/>
                    <a:gd name="T34" fmla="*/ 360 w 640"/>
                    <a:gd name="T35" fmla="*/ 108 h 428"/>
                    <a:gd name="T36" fmla="*/ 384 w 640"/>
                    <a:gd name="T37" fmla="*/ 110 h 428"/>
                    <a:gd name="T38" fmla="*/ 432 w 640"/>
                    <a:gd name="T39" fmla="*/ 38 h 428"/>
                    <a:gd name="T40" fmla="*/ 452 w 640"/>
                    <a:gd name="T41" fmla="*/ 24 h 428"/>
                    <a:gd name="T42" fmla="*/ 492 w 640"/>
                    <a:gd name="T43" fmla="*/ 16 h 428"/>
                    <a:gd name="T44" fmla="*/ 536 w 640"/>
                    <a:gd name="T45" fmla="*/ 34 h 428"/>
                    <a:gd name="T46" fmla="*/ 640 w 640"/>
                    <a:gd name="T47" fmla="*/ 36 h 428"/>
                    <a:gd name="T48" fmla="*/ 636 w 640"/>
                    <a:gd name="T49" fmla="*/ 46 h 428"/>
                    <a:gd name="T50" fmla="*/ 632 w 640"/>
                    <a:gd name="T51" fmla="*/ 76 h 428"/>
                    <a:gd name="T52" fmla="*/ 570 w 640"/>
                    <a:gd name="T53" fmla="*/ 96 h 428"/>
                    <a:gd name="T54" fmla="*/ 514 w 640"/>
                    <a:gd name="T55" fmla="*/ 136 h 428"/>
                    <a:gd name="T56" fmla="*/ 500 w 640"/>
                    <a:gd name="T57" fmla="*/ 160 h 428"/>
                    <a:gd name="T58" fmla="*/ 472 w 640"/>
                    <a:gd name="T59" fmla="*/ 178 h 428"/>
                    <a:gd name="T60" fmla="*/ 446 w 640"/>
                    <a:gd name="T61" fmla="*/ 188 h 428"/>
                    <a:gd name="T62" fmla="*/ 438 w 640"/>
                    <a:gd name="T63" fmla="*/ 228 h 428"/>
                    <a:gd name="T64" fmla="*/ 418 w 640"/>
                    <a:gd name="T65" fmla="*/ 252 h 428"/>
                    <a:gd name="T66" fmla="*/ 400 w 640"/>
                    <a:gd name="T67" fmla="*/ 276 h 428"/>
                    <a:gd name="T68" fmla="*/ 390 w 640"/>
                    <a:gd name="T69" fmla="*/ 324 h 428"/>
                    <a:gd name="T70" fmla="*/ 374 w 640"/>
                    <a:gd name="T71" fmla="*/ 326 h 428"/>
                    <a:gd name="T72" fmla="*/ 350 w 640"/>
                    <a:gd name="T73" fmla="*/ 342 h 428"/>
                    <a:gd name="T74" fmla="*/ 338 w 640"/>
                    <a:gd name="T75" fmla="*/ 366 h 428"/>
                    <a:gd name="T76" fmla="*/ 322 w 640"/>
                    <a:gd name="T77" fmla="*/ 400 h 428"/>
                    <a:gd name="T78" fmla="*/ 314 w 640"/>
                    <a:gd name="T79" fmla="*/ 400 h 428"/>
                    <a:gd name="T80" fmla="*/ 304 w 640"/>
                    <a:gd name="T81" fmla="*/ 392 h 428"/>
                    <a:gd name="T82" fmla="*/ 274 w 640"/>
                    <a:gd name="T83" fmla="*/ 404 h 428"/>
                    <a:gd name="T84" fmla="*/ 250 w 640"/>
                    <a:gd name="T85" fmla="*/ 422 h 428"/>
                    <a:gd name="T86" fmla="*/ 214 w 640"/>
                    <a:gd name="T87" fmla="*/ 416 h 428"/>
                    <a:gd name="T88" fmla="*/ 208 w 640"/>
                    <a:gd name="T89" fmla="*/ 404 h 428"/>
                    <a:gd name="T90" fmla="*/ 142 w 640"/>
                    <a:gd name="T91" fmla="*/ 362 h 428"/>
                    <a:gd name="T92" fmla="*/ 138 w 640"/>
                    <a:gd name="T93" fmla="*/ 380 h 428"/>
                    <a:gd name="T94" fmla="*/ 126 w 640"/>
                    <a:gd name="T95" fmla="*/ 406 h 428"/>
                    <a:gd name="T96" fmla="*/ 108 w 640"/>
                    <a:gd name="T97" fmla="*/ 418 h 428"/>
                    <a:gd name="T98" fmla="*/ 86 w 640"/>
                    <a:gd name="T99" fmla="*/ 422 h 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40" h="428">
                      <a:moveTo>
                        <a:pt x="70" y="428"/>
                      </a:moveTo>
                      <a:lnTo>
                        <a:pt x="70" y="428"/>
                      </a:lnTo>
                      <a:lnTo>
                        <a:pt x="42" y="410"/>
                      </a:lnTo>
                      <a:lnTo>
                        <a:pt x="42" y="410"/>
                      </a:lnTo>
                      <a:lnTo>
                        <a:pt x="0" y="372"/>
                      </a:lnTo>
                      <a:lnTo>
                        <a:pt x="0" y="372"/>
                      </a:lnTo>
                      <a:lnTo>
                        <a:pt x="10" y="352"/>
                      </a:lnTo>
                      <a:lnTo>
                        <a:pt x="10" y="352"/>
                      </a:lnTo>
                      <a:lnTo>
                        <a:pt x="26" y="338"/>
                      </a:lnTo>
                      <a:lnTo>
                        <a:pt x="32" y="330"/>
                      </a:lnTo>
                      <a:lnTo>
                        <a:pt x="38" y="322"/>
                      </a:lnTo>
                      <a:lnTo>
                        <a:pt x="38" y="322"/>
                      </a:lnTo>
                      <a:lnTo>
                        <a:pt x="38" y="288"/>
                      </a:lnTo>
                      <a:lnTo>
                        <a:pt x="38" y="288"/>
                      </a:lnTo>
                      <a:lnTo>
                        <a:pt x="26" y="244"/>
                      </a:lnTo>
                      <a:lnTo>
                        <a:pt x="18" y="220"/>
                      </a:lnTo>
                      <a:lnTo>
                        <a:pt x="12" y="208"/>
                      </a:lnTo>
                      <a:lnTo>
                        <a:pt x="12" y="208"/>
                      </a:lnTo>
                      <a:lnTo>
                        <a:pt x="12" y="186"/>
                      </a:lnTo>
                      <a:lnTo>
                        <a:pt x="14" y="180"/>
                      </a:lnTo>
                      <a:lnTo>
                        <a:pt x="20" y="174"/>
                      </a:lnTo>
                      <a:lnTo>
                        <a:pt x="20" y="174"/>
                      </a:lnTo>
                      <a:lnTo>
                        <a:pt x="30" y="156"/>
                      </a:lnTo>
                      <a:lnTo>
                        <a:pt x="42" y="144"/>
                      </a:lnTo>
                      <a:lnTo>
                        <a:pt x="68" y="118"/>
                      </a:lnTo>
                      <a:lnTo>
                        <a:pt x="68" y="118"/>
                      </a:lnTo>
                      <a:lnTo>
                        <a:pt x="76" y="106"/>
                      </a:lnTo>
                      <a:lnTo>
                        <a:pt x="84" y="96"/>
                      </a:lnTo>
                      <a:lnTo>
                        <a:pt x="92" y="88"/>
                      </a:lnTo>
                      <a:lnTo>
                        <a:pt x="104" y="80"/>
                      </a:lnTo>
                      <a:lnTo>
                        <a:pt x="126" y="66"/>
                      </a:lnTo>
                      <a:lnTo>
                        <a:pt x="150" y="52"/>
                      </a:lnTo>
                      <a:lnTo>
                        <a:pt x="150" y="52"/>
                      </a:lnTo>
                      <a:lnTo>
                        <a:pt x="202" y="0"/>
                      </a:lnTo>
                      <a:lnTo>
                        <a:pt x="202" y="0"/>
                      </a:lnTo>
                      <a:lnTo>
                        <a:pt x="210" y="38"/>
                      </a:lnTo>
                      <a:lnTo>
                        <a:pt x="210" y="38"/>
                      </a:lnTo>
                      <a:lnTo>
                        <a:pt x="236" y="38"/>
                      </a:lnTo>
                      <a:lnTo>
                        <a:pt x="236" y="38"/>
                      </a:lnTo>
                      <a:lnTo>
                        <a:pt x="248" y="16"/>
                      </a:lnTo>
                      <a:lnTo>
                        <a:pt x="248" y="16"/>
                      </a:lnTo>
                      <a:lnTo>
                        <a:pt x="268" y="16"/>
                      </a:lnTo>
                      <a:lnTo>
                        <a:pt x="282" y="16"/>
                      </a:lnTo>
                      <a:lnTo>
                        <a:pt x="294" y="12"/>
                      </a:lnTo>
                      <a:lnTo>
                        <a:pt x="294" y="12"/>
                      </a:lnTo>
                      <a:lnTo>
                        <a:pt x="294" y="16"/>
                      </a:lnTo>
                      <a:lnTo>
                        <a:pt x="298" y="22"/>
                      </a:lnTo>
                      <a:lnTo>
                        <a:pt x="308" y="36"/>
                      </a:lnTo>
                      <a:lnTo>
                        <a:pt x="308" y="36"/>
                      </a:lnTo>
                      <a:lnTo>
                        <a:pt x="308" y="80"/>
                      </a:lnTo>
                      <a:lnTo>
                        <a:pt x="308" y="80"/>
                      </a:lnTo>
                      <a:lnTo>
                        <a:pt x="322" y="90"/>
                      </a:lnTo>
                      <a:lnTo>
                        <a:pt x="340" y="100"/>
                      </a:lnTo>
                      <a:lnTo>
                        <a:pt x="360" y="108"/>
                      </a:lnTo>
                      <a:lnTo>
                        <a:pt x="372" y="110"/>
                      </a:lnTo>
                      <a:lnTo>
                        <a:pt x="384" y="110"/>
                      </a:lnTo>
                      <a:lnTo>
                        <a:pt x="384" y="110"/>
                      </a:lnTo>
                      <a:lnTo>
                        <a:pt x="424" y="48"/>
                      </a:lnTo>
                      <a:lnTo>
                        <a:pt x="424" y="48"/>
                      </a:lnTo>
                      <a:lnTo>
                        <a:pt x="432" y="38"/>
                      </a:lnTo>
                      <a:lnTo>
                        <a:pt x="440" y="30"/>
                      </a:lnTo>
                      <a:lnTo>
                        <a:pt x="440" y="30"/>
                      </a:lnTo>
                      <a:lnTo>
                        <a:pt x="452" y="24"/>
                      </a:lnTo>
                      <a:lnTo>
                        <a:pt x="462" y="18"/>
                      </a:lnTo>
                      <a:lnTo>
                        <a:pt x="476" y="16"/>
                      </a:lnTo>
                      <a:lnTo>
                        <a:pt x="492" y="16"/>
                      </a:lnTo>
                      <a:lnTo>
                        <a:pt x="492" y="16"/>
                      </a:lnTo>
                      <a:lnTo>
                        <a:pt x="536" y="34"/>
                      </a:lnTo>
                      <a:lnTo>
                        <a:pt x="536" y="34"/>
                      </a:lnTo>
                      <a:lnTo>
                        <a:pt x="632" y="32"/>
                      </a:lnTo>
                      <a:lnTo>
                        <a:pt x="632" y="32"/>
                      </a:lnTo>
                      <a:lnTo>
                        <a:pt x="640" y="36"/>
                      </a:lnTo>
                      <a:lnTo>
                        <a:pt x="640" y="36"/>
                      </a:lnTo>
                      <a:lnTo>
                        <a:pt x="636" y="40"/>
                      </a:lnTo>
                      <a:lnTo>
                        <a:pt x="636" y="46"/>
                      </a:lnTo>
                      <a:lnTo>
                        <a:pt x="636" y="46"/>
                      </a:lnTo>
                      <a:lnTo>
                        <a:pt x="632" y="76"/>
                      </a:lnTo>
                      <a:lnTo>
                        <a:pt x="632" y="76"/>
                      </a:lnTo>
                      <a:lnTo>
                        <a:pt x="598" y="80"/>
                      </a:lnTo>
                      <a:lnTo>
                        <a:pt x="598" y="80"/>
                      </a:lnTo>
                      <a:lnTo>
                        <a:pt x="570" y="96"/>
                      </a:lnTo>
                      <a:lnTo>
                        <a:pt x="540" y="114"/>
                      </a:lnTo>
                      <a:lnTo>
                        <a:pt x="526" y="124"/>
                      </a:lnTo>
                      <a:lnTo>
                        <a:pt x="514" y="136"/>
                      </a:lnTo>
                      <a:lnTo>
                        <a:pt x="506" y="148"/>
                      </a:lnTo>
                      <a:lnTo>
                        <a:pt x="500" y="160"/>
                      </a:lnTo>
                      <a:lnTo>
                        <a:pt x="500" y="160"/>
                      </a:lnTo>
                      <a:lnTo>
                        <a:pt x="478" y="170"/>
                      </a:lnTo>
                      <a:lnTo>
                        <a:pt x="478" y="170"/>
                      </a:lnTo>
                      <a:lnTo>
                        <a:pt x="472" y="178"/>
                      </a:lnTo>
                      <a:lnTo>
                        <a:pt x="464" y="182"/>
                      </a:lnTo>
                      <a:lnTo>
                        <a:pt x="446" y="188"/>
                      </a:lnTo>
                      <a:lnTo>
                        <a:pt x="446" y="188"/>
                      </a:lnTo>
                      <a:lnTo>
                        <a:pt x="440" y="194"/>
                      </a:lnTo>
                      <a:lnTo>
                        <a:pt x="440" y="194"/>
                      </a:lnTo>
                      <a:lnTo>
                        <a:pt x="438" y="228"/>
                      </a:lnTo>
                      <a:lnTo>
                        <a:pt x="438" y="228"/>
                      </a:lnTo>
                      <a:lnTo>
                        <a:pt x="430" y="240"/>
                      </a:lnTo>
                      <a:lnTo>
                        <a:pt x="418" y="252"/>
                      </a:lnTo>
                      <a:lnTo>
                        <a:pt x="408" y="264"/>
                      </a:lnTo>
                      <a:lnTo>
                        <a:pt x="400" y="276"/>
                      </a:lnTo>
                      <a:lnTo>
                        <a:pt x="400" y="276"/>
                      </a:lnTo>
                      <a:lnTo>
                        <a:pt x="400" y="298"/>
                      </a:lnTo>
                      <a:lnTo>
                        <a:pt x="396" y="312"/>
                      </a:lnTo>
                      <a:lnTo>
                        <a:pt x="390" y="324"/>
                      </a:lnTo>
                      <a:lnTo>
                        <a:pt x="390" y="324"/>
                      </a:lnTo>
                      <a:lnTo>
                        <a:pt x="382" y="324"/>
                      </a:lnTo>
                      <a:lnTo>
                        <a:pt x="374" y="326"/>
                      </a:lnTo>
                      <a:lnTo>
                        <a:pt x="366" y="328"/>
                      </a:lnTo>
                      <a:lnTo>
                        <a:pt x="360" y="332"/>
                      </a:lnTo>
                      <a:lnTo>
                        <a:pt x="350" y="342"/>
                      </a:lnTo>
                      <a:lnTo>
                        <a:pt x="342" y="352"/>
                      </a:lnTo>
                      <a:lnTo>
                        <a:pt x="342" y="352"/>
                      </a:lnTo>
                      <a:lnTo>
                        <a:pt x="338" y="366"/>
                      </a:lnTo>
                      <a:lnTo>
                        <a:pt x="334" y="380"/>
                      </a:lnTo>
                      <a:lnTo>
                        <a:pt x="326" y="394"/>
                      </a:lnTo>
                      <a:lnTo>
                        <a:pt x="322" y="400"/>
                      </a:lnTo>
                      <a:lnTo>
                        <a:pt x="314" y="404"/>
                      </a:lnTo>
                      <a:lnTo>
                        <a:pt x="314" y="404"/>
                      </a:lnTo>
                      <a:lnTo>
                        <a:pt x="314" y="400"/>
                      </a:lnTo>
                      <a:lnTo>
                        <a:pt x="314" y="400"/>
                      </a:lnTo>
                      <a:lnTo>
                        <a:pt x="304" y="392"/>
                      </a:lnTo>
                      <a:lnTo>
                        <a:pt x="304" y="392"/>
                      </a:lnTo>
                      <a:lnTo>
                        <a:pt x="286" y="390"/>
                      </a:lnTo>
                      <a:lnTo>
                        <a:pt x="286" y="390"/>
                      </a:lnTo>
                      <a:lnTo>
                        <a:pt x="274" y="404"/>
                      </a:lnTo>
                      <a:lnTo>
                        <a:pt x="262" y="420"/>
                      </a:lnTo>
                      <a:lnTo>
                        <a:pt x="262" y="420"/>
                      </a:lnTo>
                      <a:lnTo>
                        <a:pt x="250" y="422"/>
                      </a:lnTo>
                      <a:lnTo>
                        <a:pt x="236" y="422"/>
                      </a:lnTo>
                      <a:lnTo>
                        <a:pt x="222" y="420"/>
                      </a:lnTo>
                      <a:lnTo>
                        <a:pt x="214" y="416"/>
                      </a:lnTo>
                      <a:lnTo>
                        <a:pt x="214" y="416"/>
                      </a:lnTo>
                      <a:lnTo>
                        <a:pt x="208" y="404"/>
                      </a:lnTo>
                      <a:lnTo>
                        <a:pt x="208" y="404"/>
                      </a:lnTo>
                      <a:lnTo>
                        <a:pt x="168" y="364"/>
                      </a:lnTo>
                      <a:lnTo>
                        <a:pt x="168" y="364"/>
                      </a:lnTo>
                      <a:lnTo>
                        <a:pt x="142" y="362"/>
                      </a:lnTo>
                      <a:lnTo>
                        <a:pt x="142" y="362"/>
                      </a:lnTo>
                      <a:lnTo>
                        <a:pt x="140" y="370"/>
                      </a:lnTo>
                      <a:lnTo>
                        <a:pt x="138" y="380"/>
                      </a:lnTo>
                      <a:lnTo>
                        <a:pt x="136" y="404"/>
                      </a:lnTo>
                      <a:lnTo>
                        <a:pt x="136" y="404"/>
                      </a:lnTo>
                      <a:lnTo>
                        <a:pt x="126" y="406"/>
                      </a:lnTo>
                      <a:lnTo>
                        <a:pt x="118" y="410"/>
                      </a:lnTo>
                      <a:lnTo>
                        <a:pt x="112" y="414"/>
                      </a:lnTo>
                      <a:lnTo>
                        <a:pt x="108" y="418"/>
                      </a:lnTo>
                      <a:lnTo>
                        <a:pt x="108" y="418"/>
                      </a:lnTo>
                      <a:lnTo>
                        <a:pt x="96" y="420"/>
                      </a:lnTo>
                      <a:lnTo>
                        <a:pt x="86" y="422"/>
                      </a:lnTo>
                      <a:lnTo>
                        <a:pt x="70" y="428"/>
                      </a:lnTo>
                      <a:lnTo>
                        <a:pt x="70" y="428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21" name="Freeform 31"/>
                <p:cNvSpPr>
                  <a:spLocks/>
                </p:cNvSpPr>
                <p:nvPr/>
              </p:nvSpPr>
              <p:spPr bwMode="auto">
                <a:xfrm rot="175528">
                  <a:off x="2639004" y="1965229"/>
                  <a:ext cx="250590" cy="351434"/>
                </a:xfrm>
                <a:custGeom>
                  <a:avLst/>
                  <a:gdLst>
                    <a:gd name="T0" fmla="*/ 106 w 276"/>
                    <a:gd name="T1" fmla="*/ 398 h 430"/>
                    <a:gd name="T2" fmla="*/ 98 w 276"/>
                    <a:gd name="T3" fmla="*/ 364 h 430"/>
                    <a:gd name="T4" fmla="*/ 92 w 276"/>
                    <a:gd name="T5" fmla="*/ 318 h 430"/>
                    <a:gd name="T6" fmla="*/ 86 w 276"/>
                    <a:gd name="T7" fmla="*/ 280 h 430"/>
                    <a:gd name="T8" fmla="*/ 52 w 276"/>
                    <a:gd name="T9" fmla="*/ 240 h 430"/>
                    <a:gd name="T10" fmla="*/ 26 w 276"/>
                    <a:gd name="T11" fmla="*/ 214 h 430"/>
                    <a:gd name="T12" fmla="*/ 0 w 276"/>
                    <a:gd name="T13" fmla="*/ 200 h 430"/>
                    <a:gd name="T14" fmla="*/ 4 w 276"/>
                    <a:gd name="T15" fmla="*/ 196 h 430"/>
                    <a:gd name="T16" fmla="*/ 28 w 276"/>
                    <a:gd name="T17" fmla="*/ 186 h 430"/>
                    <a:gd name="T18" fmla="*/ 68 w 276"/>
                    <a:gd name="T19" fmla="*/ 180 h 430"/>
                    <a:gd name="T20" fmla="*/ 84 w 276"/>
                    <a:gd name="T21" fmla="*/ 166 h 430"/>
                    <a:gd name="T22" fmla="*/ 112 w 276"/>
                    <a:gd name="T23" fmla="*/ 160 h 430"/>
                    <a:gd name="T24" fmla="*/ 130 w 276"/>
                    <a:gd name="T25" fmla="*/ 138 h 430"/>
                    <a:gd name="T26" fmla="*/ 128 w 276"/>
                    <a:gd name="T27" fmla="*/ 98 h 430"/>
                    <a:gd name="T28" fmla="*/ 158 w 276"/>
                    <a:gd name="T29" fmla="*/ 42 h 430"/>
                    <a:gd name="T30" fmla="*/ 162 w 276"/>
                    <a:gd name="T31" fmla="*/ 12 h 430"/>
                    <a:gd name="T32" fmla="*/ 170 w 276"/>
                    <a:gd name="T33" fmla="*/ 10 h 430"/>
                    <a:gd name="T34" fmla="*/ 190 w 276"/>
                    <a:gd name="T35" fmla="*/ 2 h 430"/>
                    <a:gd name="T36" fmla="*/ 204 w 276"/>
                    <a:gd name="T37" fmla="*/ 0 h 430"/>
                    <a:gd name="T38" fmla="*/ 220 w 276"/>
                    <a:gd name="T39" fmla="*/ 6 h 430"/>
                    <a:gd name="T40" fmla="*/ 226 w 276"/>
                    <a:gd name="T41" fmla="*/ 22 h 430"/>
                    <a:gd name="T42" fmla="*/ 218 w 276"/>
                    <a:gd name="T43" fmla="*/ 40 h 430"/>
                    <a:gd name="T44" fmla="*/ 212 w 276"/>
                    <a:gd name="T45" fmla="*/ 58 h 430"/>
                    <a:gd name="T46" fmla="*/ 196 w 276"/>
                    <a:gd name="T47" fmla="*/ 82 h 430"/>
                    <a:gd name="T48" fmla="*/ 192 w 276"/>
                    <a:gd name="T49" fmla="*/ 108 h 430"/>
                    <a:gd name="T50" fmla="*/ 194 w 276"/>
                    <a:gd name="T51" fmla="*/ 132 h 430"/>
                    <a:gd name="T52" fmla="*/ 232 w 276"/>
                    <a:gd name="T53" fmla="*/ 138 h 430"/>
                    <a:gd name="T54" fmla="*/ 248 w 276"/>
                    <a:gd name="T55" fmla="*/ 154 h 430"/>
                    <a:gd name="T56" fmla="*/ 268 w 276"/>
                    <a:gd name="T57" fmla="*/ 168 h 430"/>
                    <a:gd name="T58" fmla="*/ 276 w 276"/>
                    <a:gd name="T59" fmla="*/ 170 h 430"/>
                    <a:gd name="T60" fmla="*/ 270 w 276"/>
                    <a:gd name="T61" fmla="*/ 184 h 430"/>
                    <a:gd name="T62" fmla="*/ 258 w 276"/>
                    <a:gd name="T63" fmla="*/ 198 h 430"/>
                    <a:gd name="T64" fmla="*/ 252 w 276"/>
                    <a:gd name="T65" fmla="*/ 206 h 430"/>
                    <a:gd name="T66" fmla="*/ 228 w 276"/>
                    <a:gd name="T67" fmla="*/ 226 h 430"/>
                    <a:gd name="T68" fmla="*/ 216 w 276"/>
                    <a:gd name="T69" fmla="*/ 228 h 430"/>
                    <a:gd name="T70" fmla="*/ 202 w 276"/>
                    <a:gd name="T71" fmla="*/ 232 h 430"/>
                    <a:gd name="T72" fmla="*/ 202 w 276"/>
                    <a:gd name="T73" fmla="*/ 248 h 430"/>
                    <a:gd name="T74" fmla="*/ 198 w 276"/>
                    <a:gd name="T75" fmla="*/ 270 h 430"/>
                    <a:gd name="T76" fmla="*/ 188 w 276"/>
                    <a:gd name="T77" fmla="*/ 284 h 430"/>
                    <a:gd name="T78" fmla="*/ 180 w 276"/>
                    <a:gd name="T79" fmla="*/ 308 h 430"/>
                    <a:gd name="T80" fmla="*/ 178 w 276"/>
                    <a:gd name="T81" fmla="*/ 332 h 430"/>
                    <a:gd name="T82" fmla="*/ 194 w 276"/>
                    <a:gd name="T83" fmla="*/ 346 h 430"/>
                    <a:gd name="T84" fmla="*/ 214 w 276"/>
                    <a:gd name="T85" fmla="*/ 352 h 430"/>
                    <a:gd name="T86" fmla="*/ 222 w 276"/>
                    <a:gd name="T87" fmla="*/ 364 h 430"/>
                    <a:gd name="T88" fmla="*/ 222 w 276"/>
                    <a:gd name="T89" fmla="*/ 382 h 430"/>
                    <a:gd name="T90" fmla="*/ 216 w 276"/>
                    <a:gd name="T91" fmla="*/ 394 h 430"/>
                    <a:gd name="T92" fmla="*/ 198 w 276"/>
                    <a:gd name="T93" fmla="*/ 400 h 430"/>
                    <a:gd name="T94" fmla="*/ 184 w 276"/>
                    <a:gd name="T95" fmla="*/ 406 h 430"/>
                    <a:gd name="T96" fmla="*/ 154 w 276"/>
                    <a:gd name="T97" fmla="*/ 430 h 430"/>
                    <a:gd name="T98" fmla="*/ 142 w 276"/>
                    <a:gd name="T99" fmla="*/ 428 h 430"/>
                    <a:gd name="T100" fmla="*/ 106 w 276"/>
                    <a:gd name="T101" fmla="*/ 398 h 4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76" h="430">
                      <a:moveTo>
                        <a:pt x="106" y="398"/>
                      </a:moveTo>
                      <a:lnTo>
                        <a:pt x="106" y="398"/>
                      </a:lnTo>
                      <a:lnTo>
                        <a:pt x="98" y="364"/>
                      </a:lnTo>
                      <a:lnTo>
                        <a:pt x="98" y="364"/>
                      </a:lnTo>
                      <a:lnTo>
                        <a:pt x="96" y="340"/>
                      </a:lnTo>
                      <a:lnTo>
                        <a:pt x="92" y="318"/>
                      </a:lnTo>
                      <a:lnTo>
                        <a:pt x="86" y="280"/>
                      </a:lnTo>
                      <a:lnTo>
                        <a:pt x="86" y="280"/>
                      </a:lnTo>
                      <a:lnTo>
                        <a:pt x="68" y="258"/>
                      </a:lnTo>
                      <a:lnTo>
                        <a:pt x="52" y="240"/>
                      </a:lnTo>
                      <a:lnTo>
                        <a:pt x="36" y="226"/>
                      </a:lnTo>
                      <a:lnTo>
                        <a:pt x="26" y="214"/>
                      </a:lnTo>
                      <a:lnTo>
                        <a:pt x="26" y="214"/>
                      </a:lnTo>
                      <a:lnTo>
                        <a:pt x="0" y="200"/>
                      </a:lnTo>
                      <a:lnTo>
                        <a:pt x="0" y="200"/>
                      </a:lnTo>
                      <a:lnTo>
                        <a:pt x="4" y="196"/>
                      </a:lnTo>
                      <a:lnTo>
                        <a:pt x="10" y="192"/>
                      </a:lnTo>
                      <a:lnTo>
                        <a:pt x="28" y="186"/>
                      </a:lnTo>
                      <a:lnTo>
                        <a:pt x="68" y="180"/>
                      </a:lnTo>
                      <a:lnTo>
                        <a:pt x="68" y="180"/>
                      </a:lnTo>
                      <a:lnTo>
                        <a:pt x="78" y="170"/>
                      </a:lnTo>
                      <a:lnTo>
                        <a:pt x="84" y="166"/>
                      </a:lnTo>
                      <a:lnTo>
                        <a:pt x="94" y="162"/>
                      </a:lnTo>
                      <a:lnTo>
                        <a:pt x="112" y="160"/>
                      </a:lnTo>
                      <a:lnTo>
                        <a:pt x="112" y="160"/>
                      </a:lnTo>
                      <a:lnTo>
                        <a:pt x="130" y="138"/>
                      </a:lnTo>
                      <a:lnTo>
                        <a:pt x="130" y="138"/>
                      </a:lnTo>
                      <a:lnTo>
                        <a:pt x="128" y="98"/>
                      </a:lnTo>
                      <a:lnTo>
                        <a:pt x="128" y="98"/>
                      </a:lnTo>
                      <a:lnTo>
                        <a:pt x="158" y="42"/>
                      </a:lnTo>
                      <a:lnTo>
                        <a:pt x="158" y="42"/>
                      </a:lnTo>
                      <a:lnTo>
                        <a:pt x="162" y="12"/>
                      </a:lnTo>
                      <a:lnTo>
                        <a:pt x="162" y="12"/>
                      </a:lnTo>
                      <a:lnTo>
                        <a:pt x="170" y="10"/>
                      </a:lnTo>
                      <a:lnTo>
                        <a:pt x="176" y="8"/>
                      </a:lnTo>
                      <a:lnTo>
                        <a:pt x="190" y="2"/>
                      </a:lnTo>
                      <a:lnTo>
                        <a:pt x="198" y="0"/>
                      </a:lnTo>
                      <a:lnTo>
                        <a:pt x="204" y="0"/>
                      </a:lnTo>
                      <a:lnTo>
                        <a:pt x="212" y="2"/>
                      </a:lnTo>
                      <a:lnTo>
                        <a:pt x="220" y="6"/>
                      </a:lnTo>
                      <a:lnTo>
                        <a:pt x="220" y="6"/>
                      </a:lnTo>
                      <a:lnTo>
                        <a:pt x="226" y="22"/>
                      </a:lnTo>
                      <a:lnTo>
                        <a:pt x="226" y="22"/>
                      </a:lnTo>
                      <a:lnTo>
                        <a:pt x="218" y="40"/>
                      </a:lnTo>
                      <a:lnTo>
                        <a:pt x="212" y="58"/>
                      </a:lnTo>
                      <a:lnTo>
                        <a:pt x="212" y="58"/>
                      </a:lnTo>
                      <a:lnTo>
                        <a:pt x="198" y="74"/>
                      </a:lnTo>
                      <a:lnTo>
                        <a:pt x="196" y="82"/>
                      </a:lnTo>
                      <a:lnTo>
                        <a:pt x="192" y="90"/>
                      </a:lnTo>
                      <a:lnTo>
                        <a:pt x="192" y="108"/>
                      </a:lnTo>
                      <a:lnTo>
                        <a:pt x="194" y="132"/>
                      </a:lnTo>
                      <a:lnTo>
                        <a:pt x="194" y="132"/>
                      </a:lnTo>
                      <a:lnTo>
                        <a:pt x="232" y="138"/>
                      </a:lnTo>
                      <a:lnTo>
                        <a:pt x="232" y="138"/>
                      </a:lnTo>
                      <a:lnTo>
                        <a:pt x="238" y="146"/>
                      </a:lnTo>
                      <a:lnTo>
                        <a:pt x="248" y="154"/>
                      </a:lnTo>
                      <a:lnTo>
                        <a:pt x="260" y="164"/>
                      </a:lnTo>
                      <a:lnTo>
                        <a:pt x="268" y="168"/>
                      </a:lnTo>
                      <a:lnTo>
                        <a:pt x="276" y="170"/>
                      </a:lnTo>
                      <a:lnTo>
                        <a:pt x="276" y="170"/>
                      </a:lnTo>
                      <a:lnTo>
                        <a:pt x="274" y="176"/>
                      </a:lnTo>
                      <a:lnTo>
                        <a:pt x="270" y="184"/>
                      </a:lnTo>
                      <a:lnTo>
                        <a:pt x="264" y="192"/>
                      </a:lnTo>
                      <a:lnTo>
                        <a:pt x="258" y="198"/>
                      </a:lnTo>
                      <a:lnTo>
                        <a:pt x="258" y="198"/>
                      </a:lnTo>
                      <a:lnTo>
                        <a:pt x="252" y="206"/>
                      </a:lnTo>
                      <a:lnTo>
                        <a:pt x="244" y="214"/>
                      </a:lnTo>
                      <a:lnTo>
                        <a:pt x="228" y="226"/>
                      </a:lnTo>
                      <a:lnTo>
                        <a:pt x="228" y="226"/>
                      </a:lnTo>
                      <a:lnTo>
                        <a:pt x="216" y="228"/>
                      </a:lnTo>
                      <a:lnTo>
                        <a:pt x="206" y="228"/>
                      </a:lnTo>
                      <a:lnTo>
                        <a:pt x="202" y="232"/>
                      </a:lnTo>
                      <a:lnTo>
                        <a:pt x="200" y="236"/>
                      </a:lnTo>
                      <a:lnTo>
                        <a:pt x="202" y="248"/>
                      </a:lnTo>
                      <a:lnTo>
                        <a:pt x="200" y="258"/>
                      </a:lnTo>
                      <a:lnTo>
                        <a:pt x="198" y="270"/>
                      </a:lnTo>
                      <a:lnTo>
                        <a:pt x="198" y="270"/>
                      </a:lnTo>
                      <a:lnTo>
                        <a:pt x="188" y="284"/>
                      </a:lnTo>
                      <a:lnTo>
                        <a:pt x="182" y="296"/>
                      </a:lnTo>
                      <a:lnTo>
                        <a:pt x="180" y="308"/>
                      </a:lnTo>
                      <a:lnTo>
                        <a:pt x="178" y="332"/>
                      </a:lnTo>
                      <a:lnTo>
                        <a:pt x="178" y="332"/>
                      </a:lnTo>
                      <a:lnTo>
                        <a:pt x="194" y="346"/>
                      </a:lnTo>
                      <a:lnTo>
                        <a:pt x="194" y="346"/>
                      </a:lnTo>
                      <a:lnTo>
                        <a:pt x="202" y="348"/>
                      </a:lnTo>
                      <a:lnTo>
                        <a:pt x="214" y="352"/>
                      </a:lnTo>
                      <a:lnTo>
                        <a:pt x="218" y="358"/>
                      </a:lnTo>
                      <a:lnTo>
                        <a:pt x="222" y="364"/>
                      </a:lnTo>
                      <a:lnTo>
                        <a:pt x="224" y="372"/>
                      </a:lnTo>
                      <a:lnTo>
                        <a:pt x="222" y="382"/>
                      </a:lnTo>
                      <a:lnTo>
                        <a:pt x="222" y="382"/>
                      </a:lnTo>
                      <a:lnTo>
                        <a:pt x="216" y="394"/>
                      </a:lnTo>
                      <a:lnTo>
                        <a:pt x="216" y="394"/>
                      </a:lnTo>
                      <a:lnTo>
                        <a:pt x="198" y="400"/>
                      </a:lnTo>
                      <a:lnTo>
                        <a:pt x="184" y="406"/>
                      </a:lnTo>
                      <a:lnTo>
                        <a:pt x="184" y="406"/>
                      </a:lnTo>
                      <a:lnTo>
                        <a:pt x="160" y="426"/>
                      </a:lnTo>
                      <a:lnTo>
                        <a:pt x="154" y="430"/>
                      </a:lnTo>
                      <a:lnTo>
                        <a:pt x="148" y="430"/>
                      </a:lnTo>
                      <a:lnTo>
                        <a:pt x="142" y="428"/>
                      </a:lnTo>
                      <a:lnTo>
                        <a:pt x="134" y="422"/>
                      </a:lnTo>
                      <a:lnTo>
                        <a:pt x="106" y="398"/>
                      </a:lnTo>
                      <a:lnTo>
                        <a:pt x="106" y="398"/>
                      </a:lnTo>
                      <a:close/>
                    </a:path>
                  </a:pathLst>
                </a:custGeom>
                <a:solidFill>
                  <a:sysClr val="window" lastClr="FFFFFF">
                    <a:lumMod val="95000"/>
                  </a:sysClr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22" name="Freeform 32"/>
                <p:cNvSpPr>
                  <a:spLocks/>
                </p:cNvSpPr>
                <p:nvPr/>
              </p:nvSpPr>
              <p:spPr bwMode="auto">
                <a:xfrm rot="175528">
                  <a:off x="3388435" y="1648939"/>
                  <a:ext cx="482446" cy="623210"/>
                </a:xfrm>
                <a:custGeom>
                  <a:avLst/>
                  <a:gdLst>
                    <a:gd name="T0" fmla="*/ 108 w 536"/>
                    <a:gd name="T1" fmla="*/ 754 h 768"/>
                    <a:gd name="T2" fmla="*/ 22 w 536"/>
                    <a:gd name="T3" fmla="*/ 720 h 768"/>
                    <a:gd name="T4" fmla="*/ 52 w 536"/>
                    <a:gd name="T5" fmla="*/ 664 h 768"/>
                    <a:gd name="T6" fmla="*/ 58 w 536"/>
                    <a:gd name="T7" fmla="*/ 572 h 768"/>
                    <a:gd name="T8" fmla="*/ 6 w 536"/>
                    <a:gd name="T9" fmla="*/ 508 h 768"/>
                    <a:gd name="T10" fmla="*/ 32 w 536"/>
                    <a:gd name="T11" fmla="*/ 458 h 768"/>
                    <a:gd name="T12" fmla="*/ 78 w 536"/>
                    <a:gd name="T13" fmla="*/ 412 h 768"/>
                    <a:gd name="T14" fmla="*/ 40 w 536"/>
                    <a:gd name="T15" fmla="*/ 334 h 768"/>
                    <a:gd name="T16" fmla="*/ 18 w 536"/>
                    <a:gd name="T17" fmla="*/ 316 h 768"/>
                    <a:gd name="T18" fmla="*/ 46 w 536"/>
                    <a:gd name="T19" fmla="*/ 282 h 768"/>
                    <a:gd name="T20" fmla="*/ 24 w 536"/>
                    <a:gd name="T21" fmla="*/ 236 h 768"/>
                    <a:gd name="T22" fmla="*/ 0 w 536"/>
                    <a:gd name="T23" fmla="*/ 164 h 768"/>
                    <a:gd name="T24" fmla="*/ 28 w 536"/>
                    <a:gd name="T25" fmla="*/ 142 h 768"/>
                    <a:gd name="T26" fmla="*/ 44 w 536"/>
                    <a:gd name="T27" fmla="*/ 84 h 768"/>
                    <a:gd name="T28" fmla="*/ 70 w 536"/>
                    <a:gd name="T29" fmla="*/ 88 h 768"/>
                    <a:gd name="T30" fmla="*/ 72 w 536"/>
                    <a:gd name="T31" fmla="*/ 118 h 768"/>
                    <a:gd name="T32" fmla="*/ 82 w 536"/>
                    <a:gd name="T33" fmla="*/ 150 h 768"/>
                    <a:gd name="T34" fmla="*/ 124 w 536"/>
                    <a:gd name="T35" fmla="*/ 154 h 768"/>
                    <a:gd name="T36" fmla="*/ 136 w 536"/>
                    <a:gd name="T37" fmla="*/ 134 h 768"/>
                    <a:gd name="T38" fmla="*/ 180 w 536"/>
                    <a:gd name="T39" fmla="*/ 106 h 768"/>
                    <a:gd name="T40" fmla="*/ 252 w 536"/>
                    <a:gd name="T41" fmla="*/ 92 h 768"/>
                    <a:gd name="T42" fmla="*/ 266 w 536"/>
                    <a:gd name="T43" fmla="*/ 22 h 768"/>
                    <a:gd name="T44" fmla="*/ 310 w 536"/>
                    <a:gd name="T45" fmla="*/ 0 h 768"/>
                    <a:gd name="T46" fmla="*/ 332 w 536"/>
                    <a:gd name="T47" fmla="*/ 40 h 768"/>
                    <a:gd name="T48" fmla="*/ 378 w 536"/>
                    <a:gd name="T49" fmla="*/ 128 h 768"/>
                    <a:gd name="T50" fmla="*/ 424 w 536"/>
                    <a:gd name="T51" fmla="*/ 138 h 768"/>
                    <a:gd name="T52" fmla="*/ 444 w 536"/>
                    <a:gd name="T53" fmla="*/ 152 h 768"/>
                    <a:gd name="T54" fmla="*/ 430 w 536"/>
                    <a:gd name="T55" fmla="*/ 188 h 768"/>
                    <a:gd name="T56" fmla="*/ 448 w 536"/>
                    <a:gd name="T57" fmla="*/ 210 h 768"/>
                    <a:gd name="T58" fmla="*/ 520 w 536"/>
                    <a:gd name="T59" fmla="*/ 250 h 768"/>
                    <a:gd name="T60" fmla="*/ 488 w 536"/>
                    <a:gd name="T61" fmla="*/ 330 h 768"/>
                    <a:gd name="T62" fmla="*/ 450 w 536"/>
                    <a:gd name="T63" fmla="*/ 370 h 768"/>
                    <a:gd name="T64" fmla="*/ 398 w 536"/>
                    <a:gd name="T65" fmla="*/ 384 h 768"/>
                    <a:gd name="T66" fmla="*/ 350 w 536"/>
                    <a:gd name="T67" fmla="*/ 340 h 768"/>
                    <a:gd name="T68" fmla="*/ 344 w 536"/>
                    <a:gd name="T69" fmla="*/ 288 h 768"/>
                    <a:gd name="T70" fmla="*/ 310 w 536"/>
                    <a:gd name="T71" fmla="*/ 252 h 768"/>
                    <a:gd name="T72" fmla="*/ 294 w 536"/>
                    <a:gd name="T73" fmla="*/ 200 h 768"/>
                    <a:gd name="T74" fmla="*/ 258 w 536"/>
                    <a:gd name="T75" fmla="*/ 184 h 768"/>
                    <a:gd name="T76" fmla="*/ 226 w 536"/>
                    <a:gd name="T77" fmla="*/ 190 h 768"/>
                    <a:gd name="T78" fmla="*/ 194 w 536"/>
                    <a:gd name="T79" fmla="*/ 228 h 768"/>
                    <a:gd name="T80" fmla="*/ 178 w 536"/>
                    <a:gd name="T81" fmla="*/ 266 h 768"/>
                    <a:gd name="T82" fmla="*/ 172 w 536"/>
                    <a:gd name="T83" fmla="*/ 298 h 768"/>
                    <a:gd name="T84" fmla="*/ 142 w 536"/>
                    <a:gd name="T85" fmla="*/ 314 h 768"/>
                    <a:gd name="T86" fmla="*/ 142 w 536"/>
                    <a:gd name="T87" fmla="*/ 360 h 768"/>
                    <a:gd name="T88" fmla="*/ 222 w 536"/>
                    <a:gd name="T89" fmla="*/ 346 h 768"/>
                    <a:gd name="T90" fmla="*/ 252 w 536"/>
                    <a:gd name="T91" fmla="*/ 342 h 768"/>
                    <a:gd name="T92" fmla="*/ 274 w 536"/>
                    <a:gd name="T93" fmla="*/ 360 h 768"/>
                    <a:gd name="T94" fmla="*/ 300 w 536"/>
                    <a:gd name="T95" fmla="*/ 436 h 768"/>
                    <a:gd name="T96" fmla="*/ 352 w 536"/>
                    <a:gd name="T97" fmla="*/ 468 h 768"/>
                    <a:gd name="T98" fmla="*/ 354 w 536"/>
                    <a:gd name="T99" fmla="*/ 512 h 768"/>
                    <a:gd name="T100" fmla="*/ 328 w 536"/>
                    <a:gd name="T101" fmla="*/ 540 h 768"/>
                    <a:gd name="T102" fmla="*/ 266 w 536"/>
                    <a:gd name="T103" fmla="*/ 582 h 768"/>
                    <a:gd name="T104" fmla="*/ 202 w 536"/>
                    <a:gd name="T105" fmla="*/ 650 h 768"/>
                    <a:gd name="T106" fmla="*/ 180 w 536"/>
                    <a:gd name="T107" fmla="*/ 73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536" h="768">
                      <a:moveTo>
                        <a:pt x="192" y="768"/>
                      </a:moveTo>
                      <a:lnTo>
                        <a:pt x="192" y="768"/>
                      </a:lnTo>
                      <a:lnTo>
                        <a:pt x="178" y="754"/>
                      </a:lnTo>
                      <a:lnTo>
                        <a:pt x="178" y="754"/>
                      </a:lnTo>
                      <a:lnTo>
                        <a:pt x="108" y="754"/>
                      </a:lnTo>
                      <a:lnTo>
                        <a:pt x="108" y="754"/>
                      </a:lnTo>
                      <a:lnTo>
                        <a:pt x="44" y="740"/>
                      </a:lnTo>
                      <a:lnTo>
                        <a:pt x="44" y="740"/>
                      </a:lnTo>
                      <a:lnTo>
                        <a:pt x="32" y="730"/>
                      </a:lnTo>
                      <a:lnTo>
                        <a:pt x="22" y="720"/>
                      </a:lnTo>
                      <a:lnTo>
                        <a:pt x="16" y="712"/>
                      </a:lnTo>
                      <a:lnTo>
                        <a:pt x="14" y="708"/>
                      </a:lnTo>
                      <a:lnTo>
                        <a:pt x="14" y="708"/>
                      </a:lnTo>
                      <a:lnTo>
                        <a:pt x="52" y="664"/>
                      </a:lnTo>
                      <a:lnTo>
                        <a:pt x="52" y="664"/>
                      </a:lnTo>
                      <a:lnTo>
                        <a:pt x="62" y="630"/>
                      </a:lnTo>
                      <a:lnTo>
                        <a:pt x="62" y="630"/>
                      </a:lnTo>
                      <a:lnTo>
                        <a:pt x="66" y="608"/>
                      </a:lnTo>
                      <a:lnTo>
                        <a:pt x="64" y="588"/>
                      </a:lnTo>
                      <a:lnTo>
                        <a:pt x="58" y="572"/>
                      </a:lnTo>
                      <a:lnTo>
                        <a:pt x="50" y="558"/>
                      </a:lnTo>
                      <a:lnTo>
                        <a:pt x="42" y="544"/>
                      </a:lnTo>
                      <a:lnTo>
                        <a:pt x="30" y="532"/>
                      </a:lnTo>
                      <a:lnTo>
                        <a:pt x="6" y="508"/>
                      </a:lnTo>
                      <a:lnTo>
                        <a:pt x="6" y="508"/>
                      </a:lnTo>
                      <a:lnTo>
                        <a:pt x="6" y="494"/>
                      </a:lnTo>
                      <a:lnTo>
                        <a:pt x="10" y="482"/>
                      </a:lnTo>
                      <a:lnTo>
                        <a:pt x="16" y="474"/>
                      </a:lnTo>
                      <a:lnTo>
                        <a:pt x="22" y="464"/>
                      </a:lnTo>
                      <a:lnTo>
                        <a:pt x="32" y="458"/>
                      </a:lnTo>
                      <a:lnTo>
                        <a:pt x="40" y="450"/>
                      </a:lnTo>
                      <a:lnTo>
                        <a:pt x="62" y="438"/>
                      </a:lnTo>
                      <a:lnTo>
                        <a:pt x="62" y="438"/>
                      </a:lnTo>
                      <a:lnTo>
                        <a:pt x="78" y="412"/>
                      </a:lnTo>
                      <a:lnTo>
                        <a:pt x="78" y="412"/>
                      </a:lnTo>
                      <a:lnTo>
                        <a:pt x="78" y="382"/>
                      </a:lnTo>
                      <a:lnTo>
                        <a:pt x="78" y="382"/>
                      </a:lnTo>
                      <a:lnTo>
                        <a:pt x="64" y="362"/>
                      </a:lnTo>
                      <a:lnTo>
                        <a:pt x="52" y="346"/>
                      </a:lnTo>
                      <a:lnTo>
                        <a:pt x="40" y="334"/>
                      </a:lnTo>
                      <a:lnTo>
                        <a:pt x="26" y="322"/>
                      </a:lnTo>
                      <a:lnTo>
                        <a:pt x="26" y="322"/>
                      </a:lnTo>
                      <a:lnTo>
                        <a:pt x="18" y="320"/>
                      </a:lnTo>
                      <a:lnTo>
                        <a:pt x="18" y="320"/>
                      </a:lnTo>
                      <a:lnTo>
                        <a:pt x="18" y="316"/>
                      </a:lnTo>
                      <a:lnTo>
                        <a:pt x="18" y="316"/>
                      </a:lnTo>
                      <a:lnTo>
                        <a:pt x="38" y="300"/>
                      </a:lnTo>
                      <a:lnTo>
                        <a:pt x="38" y="300"/>
                      </a:lnTo>
                      <a:lnTo>
                        <a:pt x="44" y="288"/>
                      </a:lnTo>
                      <a:lnTo>
                        <a:pt x="46" y="282"/>
                      </a:lnTo>
                      <a:lnTo>
                        <a:pt x="48" y="276"/>
                      </a:lnTo>
                      <a:lnTo>
                        <a:pt x="48" y="276"/>
                      </a:lnTo>
                      <a:lnTo>
                        <a:pt x="24" y="256"/>
                      </a:lnTo>
                      <a:lnTo>
                        <a:pt x="24" y="256"/>
                      </a:lnTo>
                      <a:lnTo>
                        <a:pt x="24" y="236"/>
                      </a:lnTo>
                      <a:lnTo>
                        <a:pt x="24" y="236"/>
                      </a:lnTo>
                      <a:lnTo>
                        <a:pt x="10" y="220"/>
                      </a:lnTo>
                      <a:lnTo>
                        <a:pt x="0" y="208"/>
                      </a:lnTo>
                      <a:lnTo>
                        <a:pt x="0" y="208"/>
                      </a:lnTo>
                      <a:lnTo>
                        <a:pt x="0" y="164"/>
                      </a:lnTo>
                      <a:lnTo>
                        <a:pt x="0" y="164"/>
                      </a:lnTo>
                      <a:lnTo>
                        <a:pt x="16" y="146"/>
                      </a:lnTo>
                      <a:lnTo>
                        <a:pt x="16" y="146"/>
                      </a:lnTo>
                      <a:lnTo>
                        <a:pt x="22" y="144"/>
                      </a:lnTo>
                      <a:lnTo>
                        <a:pt x="28" y="142"/>
                      </a:lnTo>
                      <a:lnTo>
                        <a:pt x="34" y="140"/>
                      </a:lnTo>
                      <a:lnTo>
                        <a:pt x="34" y="140"/>
                      </a:lnTo>
                      <a:lnTo>
                        <a:pt x="34" y="94"/>
                      </a:lnTo>
                      <a:lnTo>
                        <a:pt x="34" y="94"/>
                      </a:lnTo>
                      <a:lnTo>
                        <a:pt x="44" y="84"/>
                      </a:lnTo>
                      <a:lnTo>
                        <a:pt x="50" y="80"/>
                      </a:lnTo>
                      <a:lnTo>
                        <a:pt x="58" y="78"/>
                      </a:lnTo>
                      <a:lnTo>
                        <a:pt x="58" y="78"/>
                      </a:lnTo>
                      <a:lnTo>
                        <a:pt x="64" y="82"/>
                      </a:lnTo>
                      <a:lnTo>
                        <a:pt x="70" y="88"/>
                      </a:lnTo>
                      <a:lnTo>
                        <a:pt x="76" y="98"/>
                      </a:lnTo>
                      <a:lnTo>
                        <a:pt x="78" y="104"/>
                      </a:lnTo>
                      <a:lnTo>
                        <a:pt x="80" y="112"/>
                      </a:lnTo>
                      <a:lnTo>
                        <a:pt x="80" y="112"/>
                      </a:lnTo>
                      <a:lnTo>
                        <a:pt x="72" y="118"/>
                      </a:lnTo>
                      <a:lnTo>
                        <a:pt x="68" y="124"/>
                      </a:lnTo>
                      <a:lnTo>
                        <a:pt x="68" y="130"/>
                      </a:lnTo>
                      <a:lnTo>
                        <a:pt x="70" y="136"/>
                      </a:lnTo>
                      <a:lnTo>
                        <a:pt x="76" y="142"/>
                      </a:lnTo>
                      <a:lnTo>
                        <a:pt x="82" y="150"/>
                      </a:lnTo>
                      <a:lnTo>
                        <a:pt x="98" y="164"/>
                      </a:lnTo>
                      <a:lnTo>
                        <a:pt x="98" y="164"/>
                      </a:lnTo>
                      <a:lnTo>
                        <a:pt x="108" y="164"/>
                      </a:lnTo>
                      <a:lnTo>
                        <a:pt x="108" y="164"/>
                      </a:lnTo>
                      <a:lnTo>
                        <a:pt x="124" y="154"/>
                      </a:lnTo>
                      <a:lnTo>
                        <a:pt x="124" y="154"/>
                      </a:lnTo>
                      <a:lnTo>
                        <a:pt x="124" y="148"/>
                      </a:lnTo>
                      <a:lnTo>
                        <a:pt x="128" y="142"/>
                      </a:lnTo>
                      <a:lnTo>
                        <a:pt x="132" y="138"/>
                      </a:lnTo>
                      <a:lnTo>
                        <a:pt x="136" y="134"/>
                      </a:lnTo>
                      <a:lnTo>
                        <a:pt x="148" y="126"/>
                      </a:lnTo>
                      <a:lnTo>
                        <a:pt x="162" y="120"/>
                      </a:lnTo>
                      <a:lnTo>
                        <a:pt x="162" y="120"/>
                      </a:lnTo>
                      <a:lnTo>
                        <a:pt x="170" y="110"/>
                      </a:lnTo>
                      <a:lnTo>
                        <a:pt x="180" y="106"/>
                      </a:lnTo>
                      <a:lnTo>
                        <a:pt x="190" y="104"/>
                      </a:lnTo>
                      <a:lnTo>
                        <a:pt x="202" y="102"/>
                      </a:lnTo>
                      <a:lnTo>
                        <a:pt x="228" y="100"/>
                      </a:lnTo>
                      <a:lnTo>
                        <a:pt x="240" y="98"/>
                      </a:lnTo>
                      <a:lnTo>
                        <a:pt x="252" y="92"/>
                      </a:lnTo>
                      <a:lnTo>
                        <a:pt x="252" y="92"/>
                      </a:lnTo>
                      <a:lnTo>
                        <a:pt x="250" y="40"/>
                      </a:lnTo>
                      <a:lnTo>
                        <a:pt x="250" y="40"/>
                      </a:lnTo>
                      <a:lnTo>
                        <a:pt x="258" y="30"/>
                      </a:lnTo>
                      <a:lnTo>
                        <a:pt x="266" y="22"/>
                      </a:lnTo>
                      <a:lnTo>
                        <a:pt x="288" y="8"/>
                      </a:lnTo>
                      <a:lnTo>
                        <a:pt x="288" y="8"/>
                      </a:lnTo>
                      <a:lnTo>
                        <a:pt x="296" y="2"/>
                      </a:lnTo>
                      <a:lnTo>
                        <a:pt x="304" y="0"/>
                      </a:lnTo>
                      <a:lnTo>
                        <a:pt x="310" y="0"/>
                      </a:lnTo>
                      <a:lnTo>
                        <a:pt x="314" y="4"/>
                      </a:lnTo>
                      <a:lnTo>
                        <a:pt x="318" y="10"/>
                      </a:lnTo>
                      <a:lnTo>
                        <a:pt x="322" y="18"/>
                      </a:lnTo>
                      <a:lnTo>
                        <a:pt x="332" y="40"/>
                      </a:lnTo>
                      <a:lnTo>
                        <a:pt x="332" y="40"/>
                      </a:lnTo>
                      <a:lnTo>
                        <a:pt x="370" y="100"/>
                      </a:lnTo>
                      <a:lnTo>
                        <a:pt x="370" y="100"/>
                      </a:lnTo>
                      <a:lnTo>
                        <a:pt x="372" y="112"/>
                      </a:lnTo>
                      <a:lnTo>
                        <a:pt x="374" y="122"/>
                      </a:lnTo>
                      <a:lnTo>
                        <a:pt x="378" y="128"/>
                      </a:lnTo>
                      <a:lnTo>
                        <a:pt x="382" y="132"/>
                      </a:lnTo>
                      <a:lnTo>
                        <a:pt x="388" y="136"/>
                      </a:lnTo>
                      <a:lnTo>
                        <a:pt x="398" y="140"/>
                      </a:lnTo>
                      <a:lnTo>
                        <a:pt x="398" y="140"/>
                      </a:lnTo>
                      <a:lnTo>
                        <a:pt x="424" y="138"/>
                      </a:lnTo>
                      <a:lnTo>
                        <a:pt x="442" y="138"/>
                      </a:lnTo>
                      <a:lnTo>
                        <a:pt x="458" y="140"/>
                      </a:lnTo>
                      <a:lnTo>
                        <a:pt x="458" y="140"/>
                      </a:lnTo>
                      <a:lnTo>
                        <a:pt x="450" y="146"/>
                      </a:lnTo>
                      <a:lnTo>
                        <a:pt x="444" y="152"/>
                      </a:lnTo>
                      <a:lnTo>
                        <a:pt x="436" y="158"/>
                      </a:lnTo>
                      <a:lnTo>
                        <a:pt x="430" y="166"/>
                      </a:lnTo>
                      <a:lnTo>
                        <a:pt x="430" y="166"/>
                      </a:lnTo>
                      <a:lnTo>
                        <a:pt x="430" y="178"/>
                      </a:lnTo>
                      <a:lnTo>
                        <a:pt x="430" y="188"/>
                      </a:lnTo>
                      <a:lnTo>
                        <a:pt x="432" y="192"/>
                      </a:lnTo>
                      <a:lnTo>
                        <a:pt x="436" y="198"/>
                      </a:lnTo>
                      <a:lnTo>
                        <a:pt x="440" y="204"/>
                      </a:lnTo>
                      <a:lnTo>
                        <a:pt x="448" y="210"/>
                      </a:lnTo>
                      <a:lnTo>
                        <a:pt x="448" y="210"/>
                      </a:lnTo>
                      <a:lnTo>
                        <a:pt x="458" y="212"/>
                      </a:lnTo>
                      <a:lnTo>
                        <a:pt x="466" y="216"/>
                      </a:lnTo>
                      <a:lnTo>
                        <a:pt x="482" y="226"/>
                      </a:lnTo>
                      <a:lnTo>
                        <a:pt x="500" y="238"/>
                      </a:lnTo>
                      <a:lnTo>
                        <a:pt x="520" y="250"/>
                      </a:lnTo>
                      <a:lnTo>
                        <a:pt x="520" y="250"/>
                      </a:lnTo>
                      <a:lnTo>
                        <a:pt x="536" y="264"/>
                      </a:lnTo>
                      <a:lnTo>
                        <a:pt x="536" y="264"/>
                      </a:lnTo>
                      <a:lnTo>
                        <a:pt x="488" y="330"/>
                      </a:lnTo>
                      <a:lnTo>
                        <a:pt x="488" y="330"/>
                      </a:lnTo>
                      <a:lnTo>
                        <a:pt x="486" y="336"/>
                      </a:lnTo>
                      <a:lnTo>
                        <a:pt x="482" y="344"/>
                      </a:lnTo>
                      <a:lnTo>
                        <a:pt x="476" y="352"/>
                      </a:lnTo>
                      <a:lnTo>
                        <a:pt x="468" y="358"/>
                      </a:lnTo>
                      <a:lnTo>
                        <a:pt x="450" y="370"/>
                      </a:lnTo>
                      <a:lnTo>
                        <a:pt x="436" y="376"/>
                      </a:lnTo>
                      <a:lnTo>
                        <a:pt x="436" y="376"/>
                      </a:lnTo>
                      <a:lnTo>
                        <a:pt x="416" y="380"/>
                      </a:lnTo>
                      <a:lnTo>
                        <a:pt x="398" y="384"/>
                      </a:lnTo>
                      <a:lnTo>
                        <a:pt x="398" y="384"/>
                      </a:lnTo>
                      <a:lnTo>
                        <a:pt x="382" y="372"/>
                      </a:lnTo>
                      <a:lnTo>
                        <a:pt x="370" y="360"/>
                      </a:lnTo>
                      <a:lnTo>
                        <a:pt x="360" y="348"/>
                      </a:lnTo>
                      <a:lnTo>
                        <a:pt x="350" y="340"/>
                      </a:lnTo>
                      <a:lnTo>
                        <a:pt x="350" y="340"/>
                      </a:lnTo>
                      <a:lnTo>
                        <a:pt x="346" y="332"/>
                      </a:lnTo>
                      <a:lnTo>
                        <a:pt x="346" y="324"/>
                      </a:lnTo>
                      <a:lnTo>
                        <a:pt x="346" y="308"/>
                      </a:lnTo>
                      <a:lnTo>
                        <a:pt x="344" y="294"/>
                      </a:lnTo>
                      <a:lnTo>
                        <a:pt x="344" y="288"/>
                      </a:lnTo>
                      <a:lnTo>
                        <a:pt x="342" y="284"/>
                      </a:lnTo>
                      <a:lnTo>
                        <a:pt x="342" y="284"/>
                      </a:lnTo>
                      <a:lnTo>
                        <a:pt x="310" y="272"/>
                      </a:lnTo>
                      <a:lnTo>
                        <a:pt x="310" y="272"/>
                      </a:lnTo>
                      <a:lnTo>
                        <a:pt x="310" y="252"/>
                      </a:lnTo>
                      <a:lnTo>
                        <a:pt x="312" y="232"/>
                      </a:lnTo>
                      <a:lnTo>
                        <a:pt x="314" y="214"/>
                      </a:lnTo>
                      <a:lnTo>
                        <a:pt x="314" y="202"/>
                      </a:lnTo>
                      <a:lnTo>
                        <a:pt x="314" y="202"/>
                      </a:lnTo>
                      <a:lnTo>
                        <a:pt x="294" y="200"/>
                      </a:lnTo>
                      <a:lnTo>
                        <a:pt x="278" y="198"/>
                      </a:lnTo>
                      <a:lnTo>
                        <a:pt x="270" y="196"/>
                      </a:lnTo>
                      <a:lnTo>
                        <a:pt x="264" y="192"/>
                      </a:lnTo>
                      <a:lnTo>
                        <a:pt x="260" y="188"/>
                      </a:lnTo>
                      <a:lnTo>
                        <a:pt x="258" y="184"/>
                      </a:lnTo>
                      <a:lnTo>
                        <a:pt x="258" y="184"/>
                      </a:lnTo>
                      <a:lnTo>
                        <a:pt x="238" y="184"/>
                      </a:lnTo>
                      <a:lnTo>
                        <a:pt x="232" y="184"/>
                      </a:lnTo>
                      <a:lnTo>
                        <a:pt x="228" y="186"/>
                      </a:lnTo>
                      <a:lnTo>
                        <a:pt x="226" y="190"/>
                      </a:lnTo>
                      <a:lnTo>
                        <a:pt x="224" y="196"/>
                      </a:lnTo>
                      <a:lnTo>
                        <a:pt x="220" y="214"/>
                      </a:lnTo>
                      <a:lnTo>
                        <a:pt x="220" y="214"/>
                      </a:lnTo>
                      <a:lnTo>
                        <a:pt x="206" y="220"/>
                      </a:lnTo>
                      <a:lnTo>
                        <a:pt x="194" y="228"/>
                      </a:lnTo>
                      <a:lnTo>
                        <a:pt x="172" y="244"/>
                      </a:lnTo>
                      <a:lnTo>
                        <a:pt x="172" y="244"/>
                      </a:lnTo>
                      <a:lnTo>
                        <a:pt x="172" y="250"/>
                      </a:lnTo>
                      <a:lnTo>
                        <a:pt x="174" y="258"/>
                      </a:lnTo>
                      <a:lnTo>
                        <a:pt x="178" y="266"/>
                      </a:lnTo>
                      <a:lnTo>
                        <a:pt x="184" y="278"/>
                      </a:lnTo>
                      <a:lnTo>
                        <a:pt x="184" y="278"/>
                      </a:lnTo>
                      <a:lnTo>
                        <a:pt x="182" y="286"/>
                      </a:lnTo>
                      <a:lnTo>
                        <a:pt x="176" y="292"/>
                      </a:lnTo>
                      <a:lnTo>
                        <a:pt x="172" y="298"/>
                      </a:lnTo>
                      <a:lnTo>
                        <a:pt x="164" y="300"/>
                      </a:lnTo>
                      <a:lnTo>
                        <a:pt x="152" y="306"/>
                      </a:lnTo>
                      <a:lnTo>
                        <a:pt x="146" y="310"/>
                      </a:lnTo>
                      <a:lnTo>
                        <a:pt x="142" y="314"/>
                      </a:lnTo>
                      <a:lnTo>
                        <a:pt x="142" y="314"/>
                      </a:lnTo>
                      <a:lnTo>
                        <a:pt x="142" y="326"/>
                      </a:lnTo>
                      <a:lnTo>
                        <a:pt x="140" y="338"/>
                      </a:lnTo>
                      <a:lnTo>
                        <a:pt x="138" y="350"/>
                      </a:lnTo>
                      <a:lnTo>
                        <a:pt x="140" y="356"/>
                      </a:lnTo>
                      <a:lnTo>
                        <a:pt x="142" y="360"/>
                      </a:lnTo>
                      <a:lnTo>
                        <a:pt x="142" y="360"/>
                      </a:lnTo>
                      <a:lnTo>
                        <a:pt x="206" y="360"/>
                      </a:lnTo>
                      <a:lnTo>
                        <a:pt x="206" y="360"/>
                      </a:lnTo>
                      <a:lnTo>
                        <a:pt x="214" y="352"/>
                      </a:lnTo>
                      <a:lnTo>
                        <a:pt x="222" y="346"/>
                      </a:lnTo>
                      <a:lnTo>
                        <a:pt x="228" y="342"/>
                      </a:lnTo>
                      <a:lnTo>
                        <a:pt x="234" y="342"/>
                      </a:lnTo>
                      <a:lnTo>
                        <a:pt x="242" y="340"/>
                      </a:lnTo>
                      <a:lnTo>
                        <a:pt x="252" y="342"/>
                      </a:lnTo>
                      <a:lnTo>
                        <a:pt x="252" y="342"/>
                      </a:lnTo>
                      <a:lnTo>
                        <a:pt x="256" y="348"/>
                      </a:lnTo>
                      <a:lnTo>
                        <a:pt x="260" y="350"/>
                      </a:lnTo>
                      <a:lnTo>
                        <a:pt x="266" y="356"/>
                      </a:lnTo>
                      <a:lnTo>
                        <a:pt x="274" y="360"/>
                      </a:lnTo>
                      <a:lnTo>
                        <a:pt x="274" y="360"/>
                      </a:lnTo>
                      <a:lnTo>
                        <a:pt x="282" y="378"/>
                      </a:lnTo>
                      <a:lnTo>
                        <a:pt x="282" y="378"/>
                      </a:lnTo>
                      <a:lnTo>
                        <a:pt x="290" y="422"/>
                      </a:lnTo>
                      <a:lnTo>
                        <a:pt x="290" y="422"/>
                      </a:lnTo>
                      <a:lnTo>
                        <a:pt x="300" y="436"/>
                      </a:lnTo>
                      <a:lnTo>
                        <a:pt x="314" y="448"/>
                      </a:lnTo>
                      <a:lnTo>
                        <a:pt x="330" y="460"/>
                      </a:lnTo>
                      <a:lnTo>
                        <a:pt x="340" y="464"/>
                      </a:lnTo>
                      <a:lnTo>
                        <a:pt x="352" y="468"/>
                      </a:lnTo>
                      <a:lnTo>
                        <a:pt x="352" y="468"/>
                      </a:lnTo>
                      <a:lnTo>
                        <a:pt x="372" y="502"/>
                      </a:lnTo>
                      <a:lnTo>
                        <a:pt x="372" y="502"/>
                      </a:lnTo>
                      <a:lnTo>
                        <a:pt x="368" y="502"/>
                      </a:lnTo>
                      <a:lnTo>
                        <a:pt x="362" y="504"/>
                      </a:lnTo>
                      <a:lnTo>
                        <a:pt x="354" y="512"/>
                      </a:lnTo>
                      <a:lnTo>
                        <a:pt x="346" y="520"/>
                      </a:lnTo>
                      <a:lnTo>
                        <a:pt x="340" y="526"/>
                      </a:lnTo>
                      <a:lnTo>
                        <a:pt x="340" y="526"/>
                      </a:lnTo>
                      <a:lnTo>
                        <a:pt x="336" y="534"/>
                      </a:lnTo>
                      <a:lnTo>
                        <a:pt x="328" y="540"/>
                      </a:lnTo>
                      <a:lnTo>
                        <a:pt x="312" y="554"/>
                      </a:lnTo>
                      <a:lnTo>
                        <a:pt x="296" y="564"/>
                      </a:lnTo>
                      <a:lnTo>
                        <a:pt x="280" y="570"/>
                      </a:lnTo>
                      <a:lnTo>
                        <a:pt x="280" y="570"/>
                      </a:lnTo>
                      <a:lnTo>
                        <a:pt x="266" y="582"/>
                      </a:lnTo>
                      <a:lnTo>
                        <a:pt x="254" y="592"/>
                      </a:lnTo>
                      <a:lnTo>
                        <a:pt x="244" y="606"/>
                      </a:lnTo>
                      <a:lnTo>
                        <a:pt x="234" y="620"/>
                      </a:lnTo>
                      <a:lnTo>
                        <a:pt x="234" y="620"/>
                      </a:lnTo>
                      <a:lnTo>
                        <a:pt x="202" y="650"/>
                      </a:lnTo>
                      <a:lnTo>
                        <a:pt x="190" y="662"/>
                      </a:lnTo>
                      <a:lnTo>
                        <a:pt x="182" y="676"/>
                      </a:lnTo>
                      <a:lnTo>
                        <a:pt x="176" y="690"/>
                      </a:lnTo>
                      <a:lnTo>
                        <a:pt x="176" y="708"/>
                      </a:lnTo>
                      <a:lnTo>
                        <a:pt x="180" y="730"/>
                      </a:lnTo>
                      <a:lnTo>
                        <a:pt x="190" y="756"/>
                      </a:lnTo>
                      <a:lnTo>
                        <a:pt x="190" y="756"/>
                      </a:lnTo>
                      <a:lnTo>
                        <a:pt x="192" y="768"/>
                      </a:lnTo>
                      <a:lnTo>
                        <a:pt x="192" y="768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23" name="Freeform 33"/>
                <p:cNvSpPr>
                  <a:spLocks/>
                </p:cNvSpPr>
                <p:nvPr/>
              </p:nvSpPr>
              <p:spPr bwMode="auto">
                <a:xfrm rot="175528">
                  <a:off x="257219" y="871098"/>
                  <a:ext cx="1784582" cy="1234705"/>
                </a:xfrm>
                <a:custGeom>
                  <a:avLst/>
                  <a:gdLst>
                    <a:gd name="T0" fmla="*/ 1348 w 1980"/>
                    <a:gd name="T1" fmla="*/ 1486 h 1516"/>
                    <a:gd name="T2" fmla="*/ 1296 w 1980"/>
                    <a:gd name="T3" fmla="*/ 1480 h 1516"/>
                    <a:gd name="T4" fmla="*/ 1206 w 1980"/>
                    <a:gd name="T5" fmla="*/ 1418 h 1516"/>
                    <a:gd name="T6" fmla="*/ 1068 w 1980"/>
                    <a:gd name="T7" fmla="*/ 1416 h 1516"/>
                    <a:gd name="T8" fmla="*/ 938 w 1980"/>
                    <a:gd name="T9" fmla="*/ 1464 h 1516"/>
                    <a:gd name="T10" fmla="*/ 842 w 1980"/>
                    <a:gd name="T11" fmla="*/ 1464 h 1516"/>
                    <a:gd name="T12" fmla="*/ 720 w 1980"/>
                    <a:gd name="T13" fmla="*/ 1458 h 1516"/>
                    <a:gd name="T14" fmla="*/ 664 w 1980"/>
                    <a:gd name="T15" fmla="*/ 1408 h 1516"/>
                    <a:gd name="T16" fmla="*/ 580 w 1980"/>
                    <a:gd name="T17" fmla="*/ 1446 h 1516"/>
                    <a:gd name="T18" fmla="*/ 528 w 1980"/>
                    <a:gd name="T19" fmla="*/ 1412 h 1516"/>
                    <a:gd name="T20" fmla="*/ 420 w 1980"/>
                    <a:gd name="T21" fmla="*/ 1446 h 1516"/>
                    <a:gd name="T22" fmla="*/ 332 w 1980"/>
                    <a:gd name="T23" fmla="*/ 1490 h 1516"/>
                    <a:gd name="T24" fmla="*/ 278 w 1980"/>
                    <a:gd name="T25" fmla="*/ 1444 h 1516"/>
                    <a:gd name="T26" fmla="*/ 256 w 1980"/>
                    <a:gd name="T27" fmla="*/ 1350 h 1516"/>
                    <a:gd name="T28" fmla="*/ 190 w 1980"/>
                    <a:gd name="T29" fmla="*/ 1318 h 1516"/>
                    <a:gd name="T30" fmla="*/ 112 w 1980"/>
                    <a:gd name="T31" fmla="*/ 1224 h 1516"/>
                    <a:gd name="T32" fmla="*/ 98 w 1980"/>
                    <a:gd name="T33" fmla="*/ 1128 h 1516"/>
                    <a:gd name="T34" fmla="*/ 36 w 1980"/>
                    <a:gd name="T35" fmla="*/ 1054 h 1516"/>
                    <a:gd name="T36" fmla="*/ 86 w 1980"/>
                    <a:gd name="T37" fmla="*/ 920 h 1516"/>
                    <a:gd name="T38" fmla="*/ 20 w 1980"/>
                    <a:gd name="T39" fmla="*/ 884 h 1516"/>
                    <a:gd name="T40" fmla="*/ 0 w 1980"/>
                    <a:gd name="T41" fmla="*/ 864 h 1516"/>
                    <a:gd name="T42" fmla="*/ 8 w 1980"/>
                    <a:gd name="T43" fmla="*/ 798 h 1516"/>
                    <a:gd name="T44" fmla="*/ 106 w 1980"/>
                    <a:gd name="T45" fmla="*/ 726 h 1516"/>
                    <a:gd name="T46" fmla="*/ 236 w 1980"/>
                    <a:gd name="T47" fmla="*/ 732 h 1516"/>
                    <a:gd name="T48" fmla="*/ 308 w 1980"/>
                    <a:gd name="T49" fmla="*/ 746 h 1516"/>
                    <a:gd name="T50" fmla="*/ 418 w 1980"/>
                    <a:gd name="T51" fmla="*/ 684 h 1516"/>
                    <a:gd name="T52" fmla="*/ 510 w 1980"/>
                    <a:gd name="T53" fmla="*/ 688 h 1516"/>
                    <a:gd name="T54" fmla="*/ 638 w 1980"/>
                    <a:gd name="T55" fmla="*/ 620 h 1516"/>
                    <a:gd name="T56" fmla="*/ 708 w 1980"/>
                    <a:gd name="T57" fmla="*/ 536 h 1516"/>
                    <a:gd name="T58" fmla="*/ 728 w 1980"/>
                    <a:gd name="T59" fmla="*/ 392 h 1516"/>
                    <a:gd name="T60" fmla="*/ 772 w 1980"/>
                    <a:gd name="T61" fmla="*/ 326 h 1516"/>
                    <a:gd name="T62" fmla="*/ 904 w 1980"/>
                    <a:gd name="T63" fmla="*/ 356 h 1516"/>
                    <a:gd name="T64" fmla="*/ 926 w 1980"/>
                    <a:gd name="T65" fmla="*/ 302 h 1516"/>
                    <a:gd name="T66" fmla="*/ 1008 w 1980"/>
                    <a:gd name="T67" fmla="*/ 172 h 1516"/>
                    <a:gd name="T68" fmla="*/ 1092 w 1980"/>
                    <a:gd name="T69" fmla="*/ 186 h 1516"/>
                    <a:gd name="T70" fmla="*/ 1196 w 1980"/>
                    <a:gd name="T71" fmla="*/ 202 h 1516"/>
                    <a:gd name="T72" fmla="*/ 1246 w 1980"/>
                    <a:gd name="T73" fmla="*/ 76 h 1516"/>
                    <a:gd name="T74" fmla="*/ 1352 w 1980"/>
                    <a:gd name="T75" fmla="*/ 36 h 1516"/>
                    <a:gd name="T76" fmla="*/ 1426 w 1980"/>
                    <a:gd name="T77" fmla="*/ 22 h 1516"/>
                    <a:gd name="T78" fmla="*/ 1568 w 1980"/>
                    <a:gd name="T79" fmla="*/ 164 h 1516"/>
                    <a:gd name="T80" fmla="*/ 1612 w 1980"/>
                    <a:gd name="T81" fmla="*/ 320 h 1516"/>
                    <a:gd name="T82" fmla="*/ 1568 w 1980"/>
                    <a:gd name="T83" fmla="*/ 390 h 1516"/>
                    <a:gd name="T84" fmla="*/ 1614 w 1980"/>
                    <a:gd name="T85" fmla="*/ 488 h 1516"/>
                    <a:gd name="T86" fmla="*/ 1778 w 1980"/>
                    <a:gd name="T87" fmla="*/ 526 h 1516"/>
                    <a:gd name="T88" fmla="*/ 1918 w 1980"/>
                    <a:gd name="T89" fmla="*/ 628 h 1516"/>
                    <a:gd name="T90" fmla="*/ 1974 w 1980"/>
                    <a:gd name="T91" fmla="*/ 736 h 1516"/>
                    <a:gd name="T92" fmla="*/ 1952 w 1980"/>
                    <a:gd name="T93" fmla="*/ 832 h 1516"/>
                    <a:gd name="T94" fmla="*/ 1878 w 1980"/>
                    <a:gd name="T95" fmla="*/ 908 h 1516"/>
                    <a:gd name="T96" fmla="*/ 1774 w 1980"/>
                    <a:gd name="T97" fmla="*/ 980 h 1516"/>
                    <a:gd name="T98" fmla="*/ 1672 w 1980"/>
                    <a:gd name="T99" fmla="*/ 1034 h 1516"/>
                    <a:gd name="T100" fmla="*/ 1646 w 1980"/>
                    <a:gd name="T101" fmla="*/ 1106 h 1516"/>
                    <a:gd name="T102" fmla="*/ 1580 w 1980"/>
                    <a:gd name="T103" fmla="*/ 1194 h 1516"/>
                    <a:gd name="T104" fmla="*/ 1396 w 1980"/>
                    <a:gd name="T105" fmla="*/ 1236 h 1516"/>
                    <a:gd name="T106" fmla="*/ 1404 w 1980"/>
                    <a:gd name="T107" fmla="*/ 1294 h 1516"/>
                    <a:gd name="T108" fmla="*/ 1474 w 1980"/>
                    <a:gd name="T109" fmla="*/ 1370 h 1516"/>
                    <a:gd name="T110" fmla="*/ 1434 w 1980"/>
                    <a:gd name="T111" fmla="*/ 1426 h 1516"/>
                    <a:gd name="T112" fmla="*/ 1450 w 1980"/>
                    <a:gd name="T113" fmla="*/ 1504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980" h="1516">
                      <a:moveTo>
                        <a:pt x="1416" y="1516"/>
                      </a:moveTo>
                      <a:lnTo>
                        <a:pt x="1416" y="1516"/>
                      </a:lnTo>
                      <a:lnTo>
                        <a:pt x="1402" y="1508"/>
                      </a:lnTo>
                      <a:lnTo>
                        <a:pt x="1402" y="1508"/>
                      </a:lnTo>
                      <a:lnTo>
                        <a:pt x="1378" y="1484"/>
                      </a:lnTo>
                      <a:lnTo>
                        <a:pt x="1378" y="1484"/>
                      </a:lnTo>
                      <a:lnTo>
                        <a:pt x="1362" y="1484"/>
                      </a:lnTo>
                      <a:lnTo>
                        <a:pt x="1352" y="1484"/>
                      </a:lnTo>
                      <a:lnTo>
                        <a:pt x="1348" y="1486"/>
                      </a:lnTo>
                      <a:lnTo>
                        <a:pt x="1346" y="1488"/>
                      </a:lnTo>
                      <a:lnTo>
                        <a:pt x="1340" y="1502"/>
                      </a:lnTo>
                      <a:lnTo>
                        <a:pt x="1340" y="1502"/>
                      </a:lnTo>
                      <a:lnTo>
                        <a:pt x="1330" y="1498"/>
                      </a:lnTo>
                      <a:lnTo>
                        <a:pt x="1330" y="1498"/>
                      </a:lnTo>
                      <a:lnTo>
                        <a:pt x="1304" y="1500"/>
                      </a:lnTo>
                      <a:lnTo>
                        <a:pt x="1304" y="1500"/>
                      </a:lnTo>
                      <a:lnTo>
                        <a:pt x="1298" y="1490"/>
                      </a:lnTo>
                      <a:lnTo>
                        <a:pt x="1296" y="1480"/>
                      </a:lnTo>
                      <a:lnTo>
                        <a:pt x="1294" y="1466"/>
                      </a:lnTo>
                      <a:lnTo>
                        <a:pt x="1294" y="1466"/>
                      </a:lnTo>
                      <a:lnTo>
                        <a:pt x="1276" y="1458"/>
                      </a:lnTo>
                      <a:lnTo>
                        <a:pt x="1276" y="1458"/>
                      </a:lnTo>
                      <a:lnTo>
                        <a:pt x="1252" y="1438"/>
                      </a:lnTo>
                      <a:lnTo>
                        <a:pt x="1242" y="1430"/>
                      </a:lnTo>
                      <a:lnTo>
                        <a:pt x="1230" y="1424"/>
                      </a:lnTo>
                      <a:lnTo>
                        <a:pt x="1218" y="1420"/>
                      </a:lnTo>
                      <a:lnTo>
                        <a:pt x="1206" y="1418"/>
                      </a:lnTo>
                      <a:lnTo>
                        <a:pt x="1194" y="1418"/>
                      </a:lnTo>
                      <a:lnTo>
                        <a:pt x="1180" y="1422"/>
                      </a:lnTo>
                      <a:lnTo>
                        <a:pt x="1180" y="1422"/>
                      </a:lnTo>
                      <a:lnTo>
                        <a:pt x="1142" y="1428"/>
                      </a:lnTo>
                      <a:lnTo>
                        <a:pt x="1122" y="1428"/>
                      </a:lnTo>
                      <a:lnTo>
                        <a:pt x="1104" y="1428"/>
                      </a:lnTo>
                      <a:lnTo>
                        <a:pt x="1104" y="1428"/>
                      </a:lnTo>
                      <a:lnTo>
                        <a:pt x="1068" y="1416"/>
                      </a:lnTo>
                      <a:lnTo>
                        <a:pt x="1068" y="1416"/>
                      </a:lnTo>
                      <a:lnTo>
                        <a:pt x="1038" y="1416"/>
                      </a:lnTo>
                      <a:lnTo>
                        <a:pt x="1038" y="1416"/>
                      </a:lnTo>
                      <a:lnTo>
                        <a:pt x="1018" y="1426"/>
                      </a:lnTo>
                      <a:lnTo>
                        <a:pt x="1000" y="1436"/>
                      </a:lnTo>
                      <a:lnTo>
                        <a:pt x="984" y="1450"/>
                      </a:lnTo>
                      <a:lnTo>
                        <a:pt x="978" y="1458"/>
                      </a:lnTo>
                      <a:lnTo>
                        <a:pt x="972" y="1466"/>
                      </a:lnTo>
                      <a:lnTo>
                        <a:pt x="972" y="1466"/>
                      </a:lnTo>
                      <a:lnTo>
                        <a:pt x="938" y="1464"/>
                      </a:lnTo>
                      <a:lnTo>
                        <a:pt x="938" y="1464"/>
                      </a:lnTo>
                      <a:lnTo>
                        <a:pt x="906" y="1450"/>
                      </a:lnTo>
                      <a:lnTo>
                        <a:pt x="906" y="1450"/>
                      </a:lnTo>
                      <a:lnTo>
                        <a:pt x="884" y="1450"/>
                      </a:lnTo>
                      <a:lnTo>
                        <a:pt x="876" y="1452"/>
                      </a:lnTo>
                      <a:lnTo>
                        <a:pt x="870" y="1458"/>
                      </a:lnTo>
                      <a:lnTo>
                        <a:pt x="870" y="1458"/>
                      </a:lnTo>
                      <a:lnTo>
                        <a:pt x="842" y="1464"/>
                      </a:lnTo>
                      <a:lnTo>
                        <a:pt x="842" y="1464"/>
                      </a:lnTo>
                      <a:lnTo>
                        <a:pt x="826" y="1466"/>
                      </a:lnTo>
                      <a:lnTo>
                        <a:pt x="814" y="1470"/>
                      </a:lnTo>
                      <a:lnTo>
                        <a:pt x="802" y="1476"/>
                      </a:lnTo>
                      <a:lnTo>
                        <a:pt x="788" y="1480"/>
                      </a:lnTo>
                      <a:lnTo>
                        <a:pt x="788" y="1480"/>
                      </a:lnTo>
                      <a:lnTo>
                        <a:pt x="776" y="1480"/>
                      </a:lnTo>
                      <a:lnTo>
                        <a:pt x="764" y="1476"/>
                      </a:lnTo>
                      <a:lnTo>
                        <a:pt x="740" y="1468"/>
                      </a:lnTo>
                      <a:lnTo>
                        <a:pt x="720" y="1458"/>
                      </a:lnTo>
                      <a:lnTo>
                        <a:pt x="708" y="1448"/>
                      </a:lnTo>
                      <a:lnTo>
                        <a:pt x="708" y="1448"/>
                      </a:lnTo>
                      <a:lnTo>
                        <a:pt x="706" y="1428"/>
                      </a:lnTo>
                      <a:lnTo>
                        <a:pt x="704" y="1424"/>
                      </a:lnTo>
                      <a:lnTo>
                        <a:pt x="702" y="1420"/>
                      </a:lnTo>
                      <a:lnTo>
                        <a:pt x="694" y="1414"/>
                      </a:lnTo>
                      <a:lnTo>
                        <a:pt x="684" y="1406"/>
                      </a:lnTo>
                      <a:lnTo>
                        <a:pt x="684" y="1406"/>
                      </a:lnTo>
                      <a:lnTo>
                        <a:pt x="664" y="1408"/>
                      </a:lnTo>
                      <a:lnTo>
                        <a:pt x="658" y="1408"/>
                      </a:lnTo>
                      <a:lnTo>
                        <a:pt x="654" y="1410"/>
                      </a:lnTo>
                      <a:lnTo>
                        <a:pt x="646" y="1418"/>
                      </a:lnTo>
                      <a:lnTo>
                        <a:pt x="634" y="1434"/>
                      </a:lnTo>
                      <a:lnTo>
                        <a:pt x="634" y="1434"/>
                      </a:lnTo>
                      <a:lnTo>
                        <a:pt x="618" y="1438"/>
                      </a:lnTo>
                      <a:lnTo>
                        <a:pt x="602" y="1440"/>
                      </a:lnTo>
                      <a:lnTo>
                        <a:pt x="586" y="1442"/>
                      </a:lnTo>
                      <a:lnTo>
                        <a:pt x="580" y="1446"/>
                      </a:lnTo>
                      <a:lnTo>
                        <a:pt x="572" y="1448"/>
                      </a:lnTo>
                      <a:lnTo>
                        <a:pt x="572" y="1448"/>
                      </a:lnTo>
                      <a:lnTo>
                        <a:pt x="566" y="1448"/>
                      </a:lnTo>
                      <a:lnTo>
                        <a:pt x="566" y="1448"/>
                      </a:lnTo>
                      <a:lnTo>
                        <a:pt x="562" y="1438"/>
                      </a:lnTo>
                      <a:lnTo>
                        <a:pt x="562" y="1438"/>
                      </a:lnTo>
                      <a:lnTo>
                        <a:pt x="550" y="1428"/>
                      </a:lnTo>
                      <a:lnTo>
                        <a:pt x="540" y="1420"/>
                      </a:lnTo>
                      <a:lnTo>
                        <a:pt x="528" y="1412"/>
                      </a:lnTo>
                      <a:lnTo>
                        <a:pt x="516" y="1406"/>
                      </a:lnTo>
                      <a:lnTo>
                        <a:pt x="504" y="1400"/>
                      </a:lnTo>
                      <a:lnTo>
                        <a:pt x="492" y="1398"/>
                      </a:lnTo>
                      <a:lnTo>
                        <a:pt x="482" y="1396"/>
                      </a:lnTo>
                      <a:lnTo>
                        <a:pt x="470" y="1398"/>
                      </a:lnTo>
                      <a:lnTo>
                        <a:pt x="470" y="1398"/>
                      </a:lnTo>
                      <a:lnTo>
                        <a:pt x="448" y="1414"/>
                      </a:lnTo>
                      <a:lnTo>
                        <a:pt x="432" y="1428"/>
                      </a:lnTo>
                      <a:lnTo>
                        <a:pt x="420" y="1446"/>
                      </a:lnTo>
                      <a:lnTo>
                        <a:pt x="408" y="1468"/>
                      </a:lnTo>
                      <a:lnTo>
                        <a:pt x="408" y="1468"/>
                      </a:lnTo>
                      <a:lnTo>
                        <a:pt x="398" y="1480"/>
                      </a:lnTo>
                      <a:lnTo>
                        <a:pt x="388" y="1488"/>
                      </a:lnTo>
                      <a:lnTo>
                        <a:pt x="376" y="1494"/>
                      </a:lnTo>
                      <a:lnTo>
                        <a:pt x="362" y="1498"/>
                      </a:lnTo>
                      <a:lnTo>
                        <a:pt x="362" y="1498"/>
                      </a:lnTo>
                      <a:lnTo>
                        <a:pt x="332" y="1490"/>
                      </a:lnTo>
                      <a:lnTo>
                        <a:pt x="332" y="1490"/>
                      </a:lnTo>
                      <a:lnTo>
                        <a:pt x="322" y="1484"/>
                      </a:lnTo>
                      <a:lnTo>
                        <a:pt x="318" y="1482"/>
                      </a:lnTo>
                      <a:lnTo>
                        <a:pt x="312" y="1482"/>
                      </a:lnTo>
                      <a:lnTo>
                        <a:pt x="312" y="1482"/>
                      </a:lnTo>
                      <a:lnTo>
                        <a:pt x="308" y="1472"/>
                      </a:lnTo>
                      <a:lnTo>
                        <a:pt x="304" y="1464"/>
                      </a:lnTo>
                      <a:lnTo>
                        <a:pt x="298" y="1456"/>
                      </a:lnTo>
                      <a:lnTo>
                        <a:pt x="292" y="1452"/>
                      </a:lnTo>
                      <a:lnTo>
                        <a:pt x="278" y="1444"/>
                      </a:lnTo>
                      <a:lnTo>
                        <a:pt x="264" y="1438"/>
                      </a:lnTo>
                      <a:lnTo>
                        <a:pt x="264" y="1438"/>
                      </a:lnTo>
                      <a:lnTo>
                        <a:pt x="252" y="1420"/>
                      </a:lnTo>
                      <a:lnTo>
                        <a:pt x="252" y="1420"/>
                      </a:lnTo>
                      <a:lnTo>
                        <a:pt x="252" y="1378"/>
                      </a:lnTo>
                      <a:lnTo>
                        <a:pt x="252" y="1378"/>
                      </a:lnTo>
                      <a:lnTo>
                        <a:pt x="256" y="1372"/>
                      </a:lnTo>
                      <a:lnTo>
                        <a:pt x="256" y="1364"/>
                      </a:lnTo>
                      <a:lnTo>
                        <a:pt x="256" y="1350"/>
                      </a:lnTo>
                      <a:lnTo>
                        <a:pt x="256" y="1350"/>
                      </a:lnTo>
                      <a:lnTo>
                        <a:pt x="250" y="1340"/>
                      </a:lnTo>
                      <a:lnTo>
                        <a:pt x="244" y="1332"/>
                      </a:lnTo>
                      <a:lnTo>
                        <a:pt x="234" y="1326"/>
                      </a:lnTo>
                      <a:lnTo>
                        <a:pt x="226" y="1324"/>
                      </a:lnTo>
                      <a:lnTo>
                        <a:pt x="206" y="1322"/>
                      </a:lnTo>
                      <a:lnTo>
                        <a:pt x="198" y="1320"/>
                      </a:lnTo>
                      <a:lnTo>
                        <a:pt x="190" y="1318"/>
                      </a:lnTo>
                      <a:lnTo>
                        <a:pt x="190" y="1318"/>
                      </a:lnTo>
                      <a:lnTo>
                        <a:pt x="174" y="1302"/>
                      </a:lnTo>
                      <a:lnTo>
                        <a:pt x="174" y="1302"/>
                      </a:lnTo>
                      <a:lnTo>
                        <a:pt x="150" y="1258"/>
                      </a:lnTo>
                      <a:lnTo>
                        <a:pt x="150" y="1258"/>
                      </a:lnTo>
                      <a:lnTo>
                        <a:pt x="114" y="1250"/>
                      </a:lnTo>
                      <a:lnTo>
                        <a:pt x="114" y="1250"/>
                      </a:lnTo>
                      <a:lnTo>
                        <a:pt x="112" y="1242"/>
                      </a:lnTo>
                      <a:lnTo>
                        <a:pt x="112" y="1232"/>
                      </a:lnTo>
                      <a:lnTo>
                        <a:pt x="112" y="1224"/>
                      </a:lnTo>
                      <a:lnTo>
                        <a:pt x="114" y="1216"/>
                      </a:lnTo>
                      <a:lnTo>
                        <a:pt x="120" y="1200"/>
                      </a:lnTo>
                      <a:lnTo>
                        <a:pt x="126" y="1186"/>
                      </a:lnTo>
                      <a:lnTo>
                        <a:pt x="126" y="1186"/>
                      </a:lnTo>
                      <a:lnTo>
                        <a:pt x="124" y="1174"/>
                      </a:lnTo>
                      <a:lnTo>
                        <a:pt x="122" y="1162"/>
                      </a:lnTo>
                      <a:lnTo>
                        <a:pt x="118" y="1152"/>
                      </a:lnTo>
                      <a:lnTo>
                        <a:pt x="112" y="1144"/>
                      </a:lnTo>
                      <a:lnTo>
                        <a:pt x="98" y="1128"/>
                      </a:lnTo>
                      <a:lnTo>
                        <a:pt x="84" y="1114"/>
                      </a:lnTo>
                      <a:lnTo>
                        <a:pt x="84" y="1114"/>
                      </a:lnTo>
                      <a:lnTo>
                        <a:pt x="38" y="1092"/>
                      </a:lnTo>
                      <a:lnTo>
                        <a:pt x="38" y="1092"/>
                      </a:lnTo>
                      <a:lnTo>
                        <a:pt x="32" y="1084"/>
                      </a:lnTo>
                      <a:lnTo>
                        <a:pt x="32" y="1084"/>
                      </a:lnTo>
                      <a:lnTo>
                        <a:pt x="32" y="1062"/>
                      </a:lnTo>
                      <a:lnTo>
                        <a:pt x="32" y="1056"/>
                      </a:lnTo>
                      <a:lnTo>
                        <a:pt x="36" y="1054"/>
                      </a:lnTo>
                      <a:lnTo>
                        <a:pt x="40" y="1050"/>
                      </a:lnTo>
                      <a:lnTo>
                        <a:pt x="46" y="1048"/>
                      </a:lnTo>
                      <a:lnTo>
                        <a:pt x="66" y="1038"/>
                      </a:lnTo>
                      <a:lnTo>
                        <a:pt x="66" y="1038"/>
                      </a:lnTo>
                      <a:lnTo>
                        <a:pt x="78" y="1028"/>
                      </a:lnTo>
                      <a:lnTo>
                        <a:pt x="82" y="1024"/>
                      </a:lnTo>
                      <a:lnTo>
                        <a:pt x="86" y="1018"/>
                      </a:lnTo>
                      <a:lnTo>
                        <a:pt x="86" y="1018"/>
                      </a:lnTo>
                      <a:lnTo>
                        <a:pt x="86" y="920"/>
                      </a:lnTo>
                      <a:lnTo>
                        <a:pt x="86" y="920"/>
                      </a:lnTo>
                      <a:lnTo>
                        <a:pt x="82" y="904"/>
                      </a:lnTo>
                      <a:lnTo>
                        <a:pt x="76" y="894"/>
                      </a:lnTo>
                      <a:lnTo>
                        <a:pt x="68" y="888"/>
                      </a:lnTo>
                      <a:lnTo>
                        <a:pt x="60" y="886"/>
                      </a:lnTo>
                      <a:lnTo>
                        <a:pt x="50" y="884"/>
                      </a:lnTo>
                      <a:lnTo>
                        <a:pt x="40" y="884"/>
                      </a:lnTo>
                      <a:lnTo>
                        <a:pt x="20" y="884"/>
                      </a:lnTo>
                      <a:lnTo>
                        <a:pt x="20" y="884"/>
                      </a:lnTo>
                      <a:lnTo>
                        <a:pt x="14" y="888"/>
                      </a:lnTo>
                      <a:lnTo>
                        <a:pt x="10" y="894"/>
                      </a:lnTo>
                      <a:lnTo>
                        <a:pt x="10" y="894"/>
                      </a:lnTo>
                      <a:lnTo>
                        <a:pt x="8" y="894"/>
                      </a:lnTo>
                      <a:lnTo>
                        <a:pt x="8" y="898"/>
                      </a:lnTo>
                      <a:lnTo>
                        <a:pt x="8" y="898"/>
                      </a:lnTo>
                      <a:lnTo>
                        <a:pt x="2" y="882"/>
                      </a:lnTo>
                      <a:lnTo>
                        <a:pt x="0" y="872"/>
                      </a:lnTo>
                      <a:lnTo>
                        <a:pt x="0" y="864"/>
                      </a:lnTo>
                      <a:lnTo>
                        <a:pt x="2" y="856"/>
                      </a:lnTo>
                      <a:lnTo>
                        <a:pt x="2" y="856"/>
                      </a:lnTo>
                      <a:lnTo>
                        <a:pt x="26" y="844"/>
                      </a:lnTo>
                      <a:lnTo>
                        <a:pt x="26" y="844"/>
                      </a:lnTo>
                      <a:lnTo>
                        <a:pt x="26" y="820"/>
                      </a:lnTo>
                      <a:lnTo>
                        <a:pt x="26" y="820"/>
                      </a:lnTo>
                      <a:lnTo>
                        <a:pt x="18" y="808"/>
                      </a:lnTo>
                      <a:lnTo>
                        <a:pt x="12" y="802"/>
                      </a:lnTo>
                      <a:lnTo>
                        <a:pt x="8" y="798"/>
                      </a:lnTo>
                      <a:lnTo>
                        <a:pt x="8" y="796"/>
                      </a:lnTo>
                      <a:lnTo>
                        <a:pt x="16" y="792"/>
                      </a:lnTo>
                      <a:lnTo>
                        <a:pt x="26" y="786"/>
                      </a:lnTo>
                      <a:lnTo>
                        <a:pt x="40" y="778"/>
                      </a:lnTo>
                      <a:lnTo>
                        <a:pt x="40" y="778"/>
                      </a:lnTo>
                      <a:lnTo>
                        <a:pt x="64" y="742"/>
                      </a:lnTo>
                      <a:lnTo>
                        <a:pt x="64" y="742"/>
                      </a:lnTo>
                      <a:lnTo>
                        <a:pt x="106" y="726"/>
                      </a:lnTo>
                      <a:lnTo>
                        <a:pt x="106" y="726"/>
                      </a:lnTo>
                      <a:lnTo>
                        <a:pt x="136" y="724"/>
                      </a:lnTo>
                      <a:lnTo>
                        <a:pt x="160" y="722"/>
                      </a:lnTo>
                      <a:lnTo>
                        <a:pt x="186" y="716"/>
                      </a:lnTo>
                      <a:lnTo>
                        <a:pt x="214" y="704"/>
                      </a:lnTo>
                      <a:lnTo>
                        <a:pt x="214" y="704"/>
                      </a:lnTo>
                      <a:lnTo>
                        <a:pt x="232" y="704"/>
                      </a:lnTo>
                      <a:lnTo>
                        <a:pt x="232" y="704"/>
                      </a:lnTo>
                      <a:lnTo>
                        <a:pt x="232" y="716"/>
                      </a:lnTo>
                      <a:lnTo>
                        <a:pt x="236" y="732"/>
                      </a:lnTo>
                      <a:lnTo>
                        <a:pt x="240" y="738"/>
                      </a:lnTo>
                      <a:lnTo>
                        <a:pt x="246" y="746"/>
                      </a:lnTo>
                      <a:lnTo>
                        <a:pt x="254" y="752"/>
                      </a:lnTo>
                      <a:lnTo>
                        <a:pt x="262" y="756"/>
                      </a:lnTo>
                      <a:lnTo>
                        <a:pt x="262" y="756"/>
                      </a:lnTo>
                      <a:lnTo>
                        <a:pt x="274" y="756"/>
                      </a:lnTo>
                      <a:lnTo>
                        <a:pt x="284" y="754"/>
                      </a:lnTo>
                      <a:lnTo>
                        <a:pt x="296" y="752"/>
                      </a:lnTo>
                      <a:lnTo>
                        <a:pt x="308" y="746"/>
                      </a:lnTo>
                      <a:lnTo>
                        <a:pt x="308" y="746"/>
                      </a:lnTo>
                      <a:lnTo>
                        <a:pt x="338" y="706"/>
                      </a:lnTo>
                      <a:lnTo>
                        <a:pt x="338" y="706"/>
                      </a:lnTo>
                      <a:lnTo>
                        <a:pt x="362" y="708"/>
                      </a:lnTo>
                      <a:lnTo>
                        <a:pt x="374" y="708"/>
                      </a:lnTo>
                      <a:lnTo>
                        <a:pt x="388" y="706"/>
                      </a:lnTo>
                      <a:lnTo>
                        <a:pt x="388" y="706"/>
                      </a:lnTo>
                      <a:lnTo>
                        <a:pt x="402" y="694"/>
                      </a:lnTo>
                      <a:lnTo>
                        <a:pt x="418" y="684"/>
                      </a:lnTo>
                      <a:lnTo>
                        <a:pt x="418" y="684"/>
                      </a:lnTo>
                      <a:lnTo>
                        <a:pt x="436" y="682"/>
                      </a:lnTo>
                      <a:lnTo>
                        <a:pt x="436" y="682"/>
                      </a:lnTo>
                      <a:lnTo>
                        <a:pt x="458" y="690"/>
                      </a:lnTo>
                      <a:lnTo>
                        <a:pt x="472" y="694"/>
                      </a:lnTo>
                      <a:lnTo>
                        <a:pt x="488" y="696"/>
                      </a:lnTo>
                      <a:lnTo>
                        <a:pt x="488" y="696"/>
                      </a:lnTo>
                      <a:lnTo>
                        <a:pt x="498" y="692"/>
                      </a:lnTo>
                      <a:lnTo>
                        <a:pt x="510" y="688"/>
                      </a:lnTo>
                      <a:lnTo>
                        <a:pt x="536" y="686"/>
                      </a:lnTo>
                      <a:lnTo>
                        <a:pt x="562" y="682"/>
                      </a:lnTo>
                      <a:lnTo>
                        <a:pt x="576" y="678"/>
                      </a:lnTo>
                      <a:lnTo>
                        <a:pt x="588" y="674"/>
                      </a:lnTo>
                      <a:lnTo>
                        <a:pt x="588" y="674"/>
                      </a:lnTo>
                      <a:lnTo>
                        <a:pt x="628" y="650"/>
                      </a:lnTo>
                      <a:lnTo>
                        <a:pt x="628" y="650"/>
                      </a:lnTo>
                      <a:lnTo>
                        <a:pt x="638" y="620"/>
                      </a:lnTo>
                      <a:lnTo>
                        <a:pt x="638" y="620"/>
                      </a:lnTo>
                      <a:lnTo>
                        <a:pt x="648" y="616"/>
                      </a:lnTo>
                      <a:lnTo>
                        <a:pt x="656" y="608"/>
                      </a:lnTo>
                      <a:lnTo>
                        <a:pt x="662" y="600"/>
                      </a:lnTo>
                      <a:lnTo>
                        <a:pt x="668" y="590"/>
                      </a:lnTo>
                      <a:lnTo>
                        <a:pt x="676" y="568"/>
                      </a:lnTo>
                      <a:lnTo>
                        <a:pt x="682" y="550"/>
                      </a:lnTo>
                      <a:lnTo>
                        <a:pt x="682" y="550"/>
                      </a:lnTo>
                      <a:lnTo>
                        <a:pt x="700" y="542"/>
                      </a:lnTo>
                      <a:lnTo>
                        <a:pt x="708" y="536"/>
                      </a:lnTo>
                      <a:lnTo>
                        <a:pt x="716" y="528"/>
                      </a:lnTo>
                      <a:lnTo>
                        <a:pt x="716" y="528"/>
                      </a:lnTo>
                      <a:lnTo>
                        <a:pt x="730" y="496"/>
                      </a:lnTo>
                      <a:lnTo>
                        <a:pt x="730" y="496"/>
                      </a:lnTo>
                      <a:lnTo>
                        <a:pt x="732" y="438"/>
                      </a:lnTo>
                      <a:lnTo>
                        <a:pt x="732" y="438"/>
                      </a:lnTo>
                      <a:lnTo>
                        <a:pt x="726" y="414"/>
                      </a:lnTo>
                      <a:lnTo>
                        <a:pt x="726" y="414"/>
                      </a:lnTo>
                      <a:lnTo>
                        <a:pt x="728" y="392"/>
                      </a:lnTo>
                      <a:lnTo>
                        <a:pt x="732" y="370"/>
                      </a:lnTo>
                      <a:lnTo>
                        <a:pt x="732" y="358"/>
                      </a:lnTo>
                      <a:lnTo>
                        <a:pt x="732" y="350"/>
                      </a:lnTo>
                      <a:lnTo>
                        <a:pt x="730" y="342"/>
                      </a:lnTo>
                      <a:lnTo>
                        <a:pt x="726" y="334"/>
                      </a:lnTo>
                      <a:lnTo>
                        <a:pt x="726" y="334"/>
                      </a:lnTo>
                      <a:lnTo>
                        <a:pt x="722" y="324"/>
                      </a:lnTo>
                      <a:lnTo>
                        <a:pt x="722" y="324"/>
                      </a:lnTo>
                      <a:lnTo>
                        <a:pt x="772" y="326"/>
                      </a:lnTo>
                      <a:lnTo>
                        <a:pt x="798" y="328"/>
                      </a:lnTo>
                      <a:lnTo>
                        <a:pt x="824" y="332"/>
                      </a:lnTo>
                      <a:lnTo>
                        <a:pt x="824" y="332"/>
                      </a:lnTo>
                      <a:lnTo>
                        <a:pt x="834" y="334"/>
                      </a:lnTo>
                      <a:lnTo>
                        <a:pt x="842" y="338"/>
                      </a:lnTo>
                      <a:lnTo>
                        <a:pt x="860" y="340"/>
                      </a:lnTo>
                      <a:lnTo>
                        <a:pt x="882" y="344"/>
                      </a:lnTo>
                      <a:lnTo>
                        <a:pt x="892" y="350"/>
                      </a:lnTo>
                      <a:lnTo>
                        <a:pt x="904" y="356"/>
                      </a:lnTo>
                      <a:lnTo>
                        <a:pt x="904" y="356"/>
                      </a:lnTo>
                      <a:lnTo>
                        <a:pt x="918" y="356"/>
                      </a:lnTo>
                      <a:lnTo>
                        <a:pt x="918" y="356"/>
                      </a:lnTo>
                      <a:lnTo>
                        <a:pt x="932" y="342"/>
                      </a:lnTo>
                      <a:lnTo>
                        <a:pt x="932" y="342"/>
                      </a:lnTo>
                      <a:lnTo>
                        <a:pt x="932" y="328"/>
                      </a:lnTo>
                      <a:lnTo>
                        <a:pt x="932" y="328"/>
                      </a:lnTo>
                      <a:lnTo>
                        <a:pt x="928" y="314"/>
                      </a:lnTo>
                      <a:lnTo>
                        <a:pt x="926" y="302"/>
                      </a:lnTo>
                      <a:lnTo>
                        <a:pt x="930" y="290"/>
                      </a:lnTo>
                      <a:lnTo>
                        <a:pt x="934" y="280"/>
                      </a:lnTo>
                      <a:lnTo>
                        <a:pt x="934" y="280"/>
                      </a:lnTo>
                      <a:lnTo>
                        <a:pt x="972" y="234"/>
                      </a:lnTo>
                      <a:lnTo>
                        <a:pt x="972" y="234"/>
                      </a:lnTo>
                      <a:lnTo>
                        <a:pt x="978" y="214"/>
                      </a:lnTo>
                      <a:lnTo>
                        <a:pt x="984" y="200"/>
                      </a:lnTo>
                      <a:lnTo>
                        <a:pt x="994" y="186"/>
                      </a:lnTo>
                      <a:lnTo>
                        <a:pt x="1008" y="172"/>
                      </a:lnTo>
                      <a:lnTo>
                        <a:pt x="1008" y="172"/>
                      </a:lnTo>
                      <a:lnTo>
                        <a:pt x="1012" y="160"/>
                      </a:lnTo>
                      <a:lnTo>
                        <a:pt x="1016" y="154"/>
                      </a:lnTo>
                      <a:lnTo>
                        <a:pt x="1018" y="152"/>
                      </a:lnTo>
                      <a:lnTo>
                        <a:pt x="1022" y="150"/>
                      </a:lnTo>
                      <a:lnTo>
                        <a:pt x="1034" y="150"/>
                      </a:lnTo>
                      <a:lnTo>
                        <a:pt x="1034" y="150"/>
                      </a:lnTo>
                      <a:lnTo>
                        <a:pt x="1092" y="186"/>
                      </a:lnTo>
                      <a:lnTo>
                        <a:pt x="1092" y="186"/>
                      </a:lnTo>
                      <a:lnTo>
                        <a:pt x="1104" y="188"/>
                      </a:lnTo>
                      <a:lnTo>
                        <a:pt x="1118" y="190"/>
                      </a:lnTo>
                      <a:lnTo>
                        <a:pt x="1134" y="194"/>
                      </a:lnTo>
                      <a:lnTo>
                        <a:pt x="1142" y="198"/>
                      </a:lnTo>
                      <a:lnTo>
                        <a:pt x="1150" y="204"/>
                      </a:lnTo>
                      <a:lnTo>
                        <a:pt x="1150" y="204"/>
                      </a:lnTo>
                      <a:lnTo>
                        <a:pt x="1172" y="204"/>
                      </a:lnTo>
                      <a:lnTo>
                        <a:pt x="1184" y="204"/>
                      </a:lnTo>
                      <a:lnTo>
                        <a:pt x="1196" y="202"/>
                      </a:lnTo>
                      <a:lnTo>
                        <a:pt x="1208" y="198"/>
                      </a:lnTo>
                      <a:lnTo>
                        <a:pt x="1218" y="194"/>
                      </a:lnTo>
                      <a:lnTo>
                        <a:pt x="1226" y="186"/>
                      </a:lnTo>
                      <a:lnTo>
                        <a:pt x="1232" y="174"/>
                      </a:lnTo>
                      <a:lnTo>
                        <a:pt x="1232" y="174"/>
                      </a:lnTo>
                      <a:lnTo>
                        <a:pt x="1226" y="106"/>
                      </a:lnTo>
                      <a:lnTo>
                        <a:pt x="1226" y="106"/>
                      </a:lnTo>
                      <a:lnTo>
                        <a:pt x="1236" y="88"/>
                      </a:lnTo>
                      <a:lnTo>
                        <a:pt x="1246" y="76"/>
                      </a:lnTo>
                      <a:lnTo>
                        <a:pt x="1258" y="68"/>
                      </a:lnTo>
                      <a:lnTo>
                        <a:pt x="1270" y="62"/>
                      </a:lnTo>
                      <a:lnTo>
                        <a:pt x="1284" y="58"/>
                      </a:lnTo>
                      <a:lnTo>
                        <a:pt x="1298" y="56"/>
                      </a:lnTo>
                      <a:lnTo>
                        <a:pt x="1336" y="52"/>
                      </a:lnTo>
                      <a:lnTo>
                        <a:pt x="1336" y="52"/>
                      </a:lnTo>
                      <a:lnTo>
                        <a:pt x="1340" y="50"/>
                      </a:lnTo>
                      <a:lnTo>
                        <a:pt x="1344" y="46"/>
                      </a:lnTo>
                      <a:lnTo>
                        <a:pt x="1352" y="36"/>
                      </a:lnTo>
                      <a:lnTo>
                        <a:pt x="1360" y="14"/>
                      </a:lnTo>
                      <a:lnTo>
                        <a:pt x="1360" y="14"/>
                      </a:lnTo>
                      <a:lnTo>
                        <a:pt x="1374" y="0"/>
                      </a:lnTo>
                      <a:lnTo>
                        <a:pt x="1374" y="0"/>
                      </a:lnTo>
                      <a:lnTo>
                        <a:pt x="1418" y="0"/>
                      </a:lnTo>
                      <a:lnTo>
                        <a:pt x="1418" y="0"/>
                      </a:lnTo>
                      <a:lnTo>
                        <a:pt x="1420" y="2"/>
                      </a:lnTo>
                      <a:lnTo>
                        <a:pt x="1424" y="8"/>
                      </a:lnTo>
                      <a:lnTo>
                        <a:pt x="1426" y="22"/>
                      </a:lnTo>
                      <a:lnTo>
                        <a:pt x="1430" y="40"/>
                      </a:lnTo>
                      <a:lnTo>
                        <a:pt x="1436" y="58"/>
                      </a:lnTo>
                      <a:lnTo>
                        <a:pt x="1436" y="58"/>
                      </a:lnTo>
                      <a:lnTo>
                        <a:pt x="1480" y="124"/>
                      </a:lnTo>
                      <a:lnTo>
                        <a:pt x="1480" y="124"/>
                      </a:lnTo>
                      <a:lnTo>
                        <a:pt x="1504" y="134"/>
                      </a:lnTo>
                      <a:lnTo>
                        <a:pt x="1538" y="144"/>
                      </a:lnTo>
                      <a:lnTo>
                        <a:pt x="1538" y="144"/>
                      </a:lnTo>
                      <a:lnTo>
                        <a:pt x="1568" y="164"/>
                      </a:lnTo>
                      <a:lnTo>
                        <a:pt x="1568" y="164"/>
                      </a:lnTo>
                      <a:lnTo>
                        <a:pt x="1584" y="190"/>
                      </a:lnTo>
                      <a:lnTo>
                        <a:pt x="1584" y="190"/>
                      </a:lnTo>
                      <a:lnTo>
                        <a:pt x="1590" y="242"/>
                      </a:lnTo>
                      <a:lnTo>
                        <a:pt x="1590" y="242"/>
                      </a:lnTo>
                      <a:lnTo>
                        <a:pt x="1610" y="280"/>
                      </a:lnTo>
                      <a:lnTo>
                        <a:pt x="1610" y="280"/>
                      </a:lnTo>
                      <a:lnTo>
                        <a:pt x="1612" y="298"/>
                      </a:lnTo>
                      <a:lnTo>
                        <a:pt x="1612" y="320"/>
                      </a:lnTo>
                      <a:lnTo>
                        <a:pt x="1612" y="332"/>
                      </a:lnTo>
                      <a:lnTo>
                        <a:pt x="1610" y="342"/>
                      </a:lnTo>
                      <a:lnTo>
                        <a:pt x="1606" y="354"/>
                      </a:lnTo>
                      <a:lnTo>
                        <a:pt x="1602" y="364"/>
                      </a:lnTo>
                      <a:lnTo>
                        <a:pt x="1602" y="364"/>
                      </a:lnTo>
                      <a:lnTo>
                        <a:pt x="1580" y="378"/>
                      </a:lnTo>
                      <a:lnTo>
                        <a:pt x="1574" y="382"/>
                      </a:lnTo>
                      <a:lnTo>
                        <a:pt x="1572" y="386"/>
                      </a:lnTo>
                      <a:lnTo>
                        <a:pt x="1568" y="390"/>
                      </a:lnTo>
                      <a:lnTo>
                        <a:pt x="1568" y="396"/>
                      </a:lnTo>
                      <a:lnTo>
                        <a:pt x="1566" y="420"/>
                      </a:lnTo>
                      <a:lnTo>
                        <a:pt x="1566" y="420"/>
                      </a:lnTo>
                      <a:lnTo>
                        <a:pt x="1570" y="440"/>
                      </a:lnTo>
                      <a:lnTo>
                        <a:pt x="1574" y="452"/>
                      </a:lnTo>
                      <a:lnTo>
                        <a:pt x="1582" y="466"/>
                      </a:lnTo>
                      <a:lnTo>
                        <a:pt x="1582" y="466"/>
                      </a:lnTo>
                      <a:lnTo>
                        <a:pt x="1614" y="488"/>
                      </a:lnTo>
                      <a:lnTo>
                        <a:pt x="1614" y="488"/>
                      </a:lnTo>
                      <a:lnTo>
                        <a:pt x="1662" y="500"/>
                      </a:lnTo>
                      <a:lnTo>
                        <a:pt x="1662" y="500"/>
                      </a:lnTo>
                      <a:lnTo>
                        <a:pt x="1674" y="506"/>
                      </a:lnTo>
                      <a:lnTo>
                        <a:pt x="1688" y="512"/>
                      </a:lnTo>
                      <a:lnTo>
                        <a:pt x="1700" y="516"/>
                      </a:lnTo>
                      <a:lnTo>
                        <a:pt x="1714" y="520"/>
                      </a:lnTo>
                      <a:lnTo>
                        <a:pt x="1744" y="524"/>
                      </a:lnTo>
                      <a:lnTo>
                        <a:pt x="1778" y="526"/>
                      </a:lnTo>
                      <a:lnTo>
                        <a:pt x="1778" y="526"/>
                      </a:lnTo>
                      <a:lnTo>
                        <a:pt x="1790" y="534"/>
                      </a:lnTo>
                      <a:lnTo>
                        <a:pt x="1806" y="546"/>
                      </a:lnTo>
                      <a:lnTo>
                        <a:pt x="1836" y="576"/>
                      </a:lnTo>
                      <a:lnTo>
                        <a:pt x="1836" y="576"/>
                      </a:lnTo>
                      <a:lnTo>
                        <a:pt x="1882" y="614"/>
                      </a:lnTo>
                      <a:lnTo>
                        <a:pt x="1882" y="614"/>
                      </a:lnTo>
                      <a:lnTo>
                        <a:pt x="1894" y="616"/>
                      </a:lnTo>
                      <a:lnTo>
                        <a:pt x="1906" y="620"/>
                      </a:lnTo>
                      <a:lnTo>
                        <a:pt x="1918" y="628"/>
                      </a:lnTo>
                      <a:lnTo>
                        <a:pt x="1930" y="640"/>
                      </a:lnTo>
                      <a:lnTo>
                        <a:pt x="1930" y="640"/>
                      </a:lnTo>
                      <a:lnTo>
                        <a:pt x="1938" y="672"/>
                      </a:lnTo>
                      <a:lnTo>
                        <a:pt x="1944" y="690"/>
                      </a:lnTo>
                      <a:lnTo>
                        <a:pt x="1952" y="710"/>
                      </a:lnTo>
                      <a:lnTo>
                        <a:pt x="1952" y="710"/>
                      </a:lnTo>
                      <a:lnTo>
                        <a:pt x="1964" y="718"/>
                      </a:lnTo>
                      <a:lnTo>
                        <a:pt x="1968" y="724"/>
                      </a:lnTo>
                      <a:lnTo>
                        <a:pt x="1974" y="736"/>
                      </a:lnTo>
                      <a:lnTo>
                        <a:pt x="1974" y="736"/>
                      </a:lnTo>
                      <a:lnTo>
                        <a:pt x="1972" y="766"/>
                      </a:lnTo>
                      <a:lnTo>
                        <a:pt x="1972" y="766"/>
                      </a:lnTo>
                      <a:lnTo>
                        <a:pt x="1980" y="788"/>
                      </a:lnTo>
                      <a:lnTo>
                        <a:pt x="1980" y="788"/>
                      </a:lnTo>
                      <a:lnTo>
                        <a:pt x="1968" y="796"/>
                      </a:lnTo>
                      <a:lnTo>
                        <a:pt x="1960" y="804"/>
                      </a:lnTo>
                      <a:lnTo>
                        <a:pt x="1956" y="814"/>
                      </a:lnTo>
                      <a:lnTo>
                        <a:pt x="1952" y="832"/>
                      </a:lnTo>
                      <a:lnTo>
                        <a:pt x="1952" y="832"/>
                      </a:lnTo>
                      <a:lnTo>
                        <a:pt x="1952" y="864"/>
                      </a:lnTo>
                      <a:lnTo>
                        <a:pt x="1952" y="864"/>
                      </a:lnTo>
                      <a:lnTo>
                        <a:pt x="1958" y="902"/>
                      </a:lnTo>
                      <a:lnTo>
                        <a:pt x="1958" y="902"/>
                      </a:lnTo>
                      <a:lnTo>
                        <a:pt x="1952" y="906"/>
                      </a:lnTo>
                      <a:lnTo>
                        <a:pt x="1952" y="906"/>
                      </a:lnTo>
                      <a:lnTo>
                        <a:pt x="1878" y="908"/>
                      </a:lnTo>
                      <a:lnTo>
                        <a:pt x="1878" y="908"/>
                      </a:lnTo>
                      <a:lnTo>
                        <a:pt x="1844" y="914"/>
                      </a:lnTo>
                      <a:lnTo>
                        <a:pt x="1830" y="918"/>
                      </a:lnTo>
                      <a:lnTo>
                        <a:pt x="1818" y="922"/>
                      </a:lnTo>
                      <a:lnTo>
                        <a:pt x="1808" y="930"/>
                      </a:lnTo>
                      <a:lnTo>
                        <a:pt x="1798" y="940"/>
                      </a:lnTo>
                      <a:lnTo>
                        <a:pt x="1792" y="952"/>
                      </a:lnTo>
                      <a:lnTo>
                        <a:pt x="1786" y="968"/>
                      </a:lnTo>
                      <a:lnTo>
                        <a:pt x="1786" y="968"/>
                      </a:lnTo>
                      <a:lnTo>
                        <a:pt x="1774" y="980"/>
                      </a:lnTo>
                      <a:lnTo>
                        <a:pt x="1766" y="990"/>
                      </a:lnTo>
                      <a:lnTo>
                        <a:pt x="1760" y="1002"/>
                      </a:lnTo>
                      <a:lnTo>
                        <a:pt x="1754" y="1018"/>
                      </a:lnTo>
                      <a:lnTo>
                        <a:pt x="1754" y="1018"/>
                      </a:lnTo>
                      <a:lnTo>
                        <a:pt x="1744" y="1024"/>
                      </a:lnTo>
                      <a:lnTo>
                        <a:pt x="1732" y="1028"/>
                      </a:lnTo>
                      <a:lnTo>
                        <a:pt x="1710" y="1032"/>
                      </a:lnTo>
                      <a:lnTo>
                        <a:pt x="1690" y="1034"/>
                      </a:lnTo>
                      <a:lnTo>
                        <a:pt x="1672" y="1034"/>
                      </a:lnTo>
                      <a:lnTo>
                        <a:pt x="1672" y="1034"/>
                      </a:lnTo>
                      <a:lnTo>
                        <a:pt x="1670" y="1044"/>
                      </a:lnTo>
                      <a:lnTo>
                        <a:pt x="1664" y="1056"/>
                      </a:lnTo>
                      <a:lnTo>
                        <a:pt x="1656" y="1066"/>
                      </a:lnTo>
                      <a:lnTo>
                        <a:pt x="1648" y="1074"/>
                      </a:lnTo>
                      <a:lnTo>
                        <a:pt x="1648" y="1074"/>
                      </a:lnTo>
                      <a:lnTo>
                        <a:pt x="1644" y="1082"/>
                      </a:lnTo>
                      <a:lnTo>
                        <a:pt x="1644" y="1090"/>
                      </a:lnTo>
                      <a:lnTo>
                        <a:pt x="1646" y="1106"/>
                      </a:lnTo>
                      <a:lnTo>
                        <a:pt x="1652" y="1124"/>
                      </a:lnTo>
                      <a:lnTo>
                        <a:pt x="1658" y="1146"/>
                      </a:lnTo>
                      <a:lnTo>
                        <a:pt x="1658" y="1146"/>
                      </a:lnTo>
                      <a:lnTo>
                        <a:pt x="1660" y="1170"/>
                      </a:lnTo>
                      <a:lnTo>
                        <a:pt x="1660" y="1170"/>
                      </a:lnTo>
                      <a:lnTo>
                        <a:pt x="1604" y="1182"/>
                      </a:lnTo>
                      <a:lnTo>
                        <a:pt x="1604" y="1182"/>
                      </a:lnTo>
                      <a:lnTo>
                        <a:pt x="1592" y="1188"/>
                      </a:lnTo>
                      <a:lnTo>
                        <a:pt x="1580" y="1194"/>
                      </a:lnTo>
                      <a:lnTo>
                        <a:pt x="1560" y="1206"/>
                      </a:lnTo>
                      <a:lnTo>
                        <a:pt x="1560" y="1206"/>
                      </a:lnTo>
                      <a:lnTo>
                        <a:pt x="1526" y="1214"/>
                      </a:lnTo>
                      <a:lnTo>
                        <a:pt x="1490" y="1220"/>
                      </a:lnTo>
                      <a:lnTo>
                        <a:pt x="1458" y="1224"/>
                      </a:lnTo>
                      <a:lnTo>
                        <a:pt x="1426" y="1224"/>
                      </a:lnTo>
                      <a:lnTo>
                        <a:pt x="1426" y="1224"/>
                      </a:lnTo>
                      <a:lnTo>
                        <a:pt x="1408" y="1228"/>
                      </a:lnTo>
                      <a:lnTo>
                        <a:pt x="1396" y="1236"/>
                      </a:lnTo>
                      <a:lnTo>
                        <a:pt x="1396" y="1236"/>
                      </a:lnTo>
                      <a:lnTo>
                        <a:pt x="1396" y="1244"/>
                      </a:lnTo>
                      <a:lnTo>
                        <a:pt x="1398" y="1250"/>
                      </a:lnTo>
                      <a:lnTo>
                        <a:pt x="1402" y="1258"/>
                      </a:lnTo>
                      <a:lnTo>
                        <a:pt x="1412" y="1272"/>
                      </a:lnTo>
                      <a:lnTo>
                        <a:pt x="1412" y="1272"/>
                      </a:lnTo>
                      <a:lnTo>
                        <a:pt x="1406" y="1280"/>
                      </a:lnTo>
                      <a:lnTo>
                        <a:pt x="1404" y="1288"/>
                      </a:lnTo>
                      <a:lnTo>
                        <a:pt x="1404" y="1294"/>
                      </a:lnTo>
                      <a:lnTo>
                        <a:pt x="1408" y="1302"/>
                      </a:lnTo>
                      <a:lnTo>
                        <a:pt x="1412" y="1308"/>
                      </a:lnTo>
                      <a:lnTo>
                        <a:pt x="1420" y="1314"/>
                      </a:lnTo>
                      <a:lnTo>
                        <a:pt x="1438" y="1328"/>
                      </a:lnTo>
                      <a:lnTo>
                        <a:pt x="1438" y="1328"/>
                      </a:lnTo>
                      <a:lnTo>
                        <a:pt x="1460" y="1360"/>
                      </a:lnTo>
                      <a:lnTo>
                        <a:pt x="1460" y="1360"/>
                      </a:lnTo>
                      <a:lnTo>
                        <a:pt x="1468" y="1364"/>
                      </a:lnTo>
                      <a:lnTo>
                        <a:pt x="1474" y="1370"/>
                      </a:lnTo>
                      <a:lnTo>
                        <a:pt x="1476" y="1374"/>
                      </a:lnTo>
                      <a:lnTo>
                        <a:pt x="1476" y="1380"/>
                      </a:lnTo>
                      <a:lnTo>
                        <a:pt x="1476" y="1396"/>
                      </a:lnTo>
                      <a:lnTo>
                        <a:pt x="1476" y="1396"/>
                      </a:lnTo>
                      <a:lnTo>
                        <a:pt x="1464" y="1408"/>
                      </a:lnTo>
                      <a:lnTo>
                        <a:pt x="1464" y="1408"/>
                      </a:lnTo>
                      <a:lnTo>
                        <a:pt x="1444" y="1418"/>
                      </a:lnTo>
                      <a:lnTo>
                        <a:pt x="1438" y="1422"/>
                      </a:lnTo>
                      <a:lnTo>
                        <a:pt x="1434" y="1426"/>
                      </a:lnTo>
                      <a:lnTo>
                        <a:pt x="1430" y="1432"/>
                      </a:lnTo>
                      <a:lnTo>
                        <a:pt x="1428" y="1438"/>
                      </a:lnTo>
                      <a:lnTo>
                        <a:pt x="1428" y="1460"/>
                      </a:lnTo>
                      <a:lnTo>
                        <a:pt x="1428" y="1460"/>
                      </a:lnTo>
                      <a:lnTo>
                        <a:pt x="1434" y="1466"/>
                      </a:lnTo>
                      <a:lnTo>
                        <a:pt x="1442" y="1476"/>
                      </a:lnTo>
                      <a:lnTo>
                        <a:pt x="1448" y="1488"/>
                      </a:lnTo>
                      <a:lnTo>
                        <a:pt x="1450" y="1496"/>
                      </a:lnTo>
                      <a:lnTo>
                        <a:pt x="1450" y="1504"/>
                      </a:lnTo>
                      <a:lnTo>
                        <a:pt x="1450" y="1504"/>
                      </a:lnTo>
                      <a:lnTo>
                        <a:pt x="1440" y="1510"/>
                      </a:lnTo>
                      <a:lnTo>
                        <a:pt x="1430" y="1512"/>
                      </a:lnTo>
                      <a:lnTo>
                        <a:pt x="1416" y="1516"/>
                      </a:lnTo>
                      <a:lnTo>
                        <a:pt x="1416" y="1516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24" name="Freeform 34"/>
                <p:cNvSpPr>
                  <a:spLocks/>
                </p:cNvSpPr>
                <p:nvPr/>
              </p:nvSpPr>
              <p:spPr bwMode="auto">
                <a:xfrm rot="175528">
                  <a:off x="2151874" y="629779"/>
                  <a:ext cx="1967256" cy="1520539"/>
                </a:xfrm>
                <a:custGeom>
                  <a:avLst/>
                  <a:gdLst>
                    <a:gd name="T0" fmla="*/ 538 w 2182"/>
                    <a:gd name="T1" fmla="*/ 1714 h 1868"/>
                    <a:gd name="T2" fmla="*/ 526 w 2182"/>
                    <a:gd name="T3" fmla="*/ 1632 h 1868"/>
                    <a:gd name="T4" fmla="*/ 362 w 2182"/>
                    <a:gd name="T5" fmla="*/ 1664 h 1868"/>
                    <a:gd name="T6" fmla="*/ 286 w 2182"/>
                    <a:gd name="T7" fmla="*/ 1690 h 1868"/>
                    <a:gd name="T8" fmla="*/ 168 w 2182"/>
                    <a:gd name="T9" fmla="*/ 1576 h 1868"/>
                    <a:gd name="T10" fmla="*/ 220 w 2182"/>
                    <a:gd name="T11" fmla="*/ 1468 h 1868"/>
                    <a:gd name="T12" fmla="*/ 66 w 2182"/>
                    <a:gd name="T13" fmla="*/ 1450 h 1868"/>
                    <a:gd name="T14" fmla="*/ 20 w 2182"/>
                    <a:gd name="T15" fmla="*/ 1304 h 1868"/>
                    <a:gd name="T16" fmla="*/ 400 w 2182"/>
                    <a:gd name="T17" fmla="*/ 1336 h 1868"/>
                    <a:gd name="T18" fmla="*/ 594 w 2182"/>
                    <a:gd name="T19" fmla="*/ 1418 h 1868"/>
                    <a:gd name="T20" fmla="*/ 724 w 2182"/>
                    <a:gd name="T21" fmla="*/ 1354 h 1868"/>
                    <a:gd name="T22" fmla="*/ 828 w 2182"/>
                    <a:gd name="T23" fmla="*/ 1308 h 1868"/>
                    <a:gd name="T24" fmla="*/ 1006 w 2182"/>
                    <a:gd name="T25" fmla="*/ 1300 h 1868"/>
                    <a:gd name="T26" fmla="*/ 1170 w 2182"/>
                    <a:gd name="T27" fmla="*/ 1170 h 1868"/>
                    <a:gd name="T28" fmla="*/ 1178 w 2182"/>
                    <a:gd name="T29" fmla="*/ 1032 h 1868"/>
                    <a:gd name="T30" fmla="*/ 1260 w 2182"/>
                    <a:gd name="T31" fmla="*/ 1006 h 1868"/>
                    <a:gd name="T32" fmla="*/ 1410 w 2182"/>
                    <a:gd name="T33" fmla="*/ 924 h 1868"/>
                    <a:gd name="T34" fmla="*/ 1524 w 2182"/>
                    <a:gd name="T35" fmla="*/ 876 h 1868"/>
                    <a:gd name="T36" fmla="*/ 1632 w 2182"/>
                    <a:gd name="T37" fmla="*/ 776 h 1868"/>
                    <a:gd name="T38" fmla="*/ 1798 w 2182"/>
                    <a:gd name="T39" fmla="*/ 740 h 1868"/>
                    <a:gd name="T40" fmla="*/ 1712 w 2182"/>
                    <a:gd name="T41" fmla="*/ 614 h 1868"/>
                    <a:gd name="T42" fmla="*/ 1586 w 2182"/>
                    <a:gd name="T43" fmla="*/ 646 h 1868"/>
                    <a:gd name="T44" fmla="*/ 1456 w 2182"/>
                    <a:gd name="T45" fmla="*/ 650 h 1868"/>
                    <a:gd name="T46" fmla="*/ 1480 w 2182"/>
                    <a:gd name="T47" fmla="*/ 512 h 1868"/>
                    <a:gd name="T48" fmla="*/ 1602 w 2182"/>
                    <a:gd name="T49" fmla="*/ 428 h 1868"/>
                    <a:gd name="T50" fmla="*/ 1698 w 2182"/>
                    <a:gd name="T51" fmla="*/ 250 h 1868"/>
                    <a:gd name="T52" fmla="*/ 1738 w 2182"/>
                    <a:gd name="T53" fmla="*/ 108 h 1868"/>
                    <a:gd name="T54" fmla="*/ 1736 w 2182"/>
                    <a:gd name="T55" fmla="*/ 20 h 1868"/>
                    <a:gd name="T56" fmla="*/ 1800 w 2182"/>
                    <a:gd name="T57" fmla="*/ 42 h 1868"/>
                    <a:gd name="T58" fmla="*/ 1848 w 2182"/>
                    <a:gd name="T59" fmla="*/ 80 h 1868"/>
                    <a:gd name="T60" fmla="*/ 1926 w 2182"/>
                    <a:gd name="T61" fmla="*/ 178 h 1868"/>
                    <a:gd name="T62" fmla="*/ 2052 w 2182"/>
                    <a:gd name="T63" fmla="*/ 152 h 1868"/>
                    <a:gd name="T64" fmla="*/ 2136 w 2182"/>
                    <a:gd name="T65" fmla="*/ 246 h 1868"/>
                    <a:gd name="T66" fmla="*/ 2136 w 2182"/>
                    <a:gd name="T67" fmla="*/ 440 h 1868"/>
                    <a:gd name="T68" fmla="*/ 2118 w 2182"/>
                    <a:gd name="T69" fmla="*/ 476 h 1868"/>
                    <a:gd name="T70" fmla="*/ 2064 w 2182"/>
                    <a:gd name="T71" fmla="*/ 514 h 1868"/>
                    <a:gd name="T72" fmla="*/ 2020 w 2182"/>
                    <a:gd name="T73" fmla="*/ 674 h 1868"/>
                    <a:gd name="T74" fmla="*/ 2068 w 2182"/>
                    <a:gd name="T75" fmla="*/ 716 h 1868"/>
                    <a:gd name="T76" fmla="*/ 2026 w 2182"/>
                    <a:gd name="T77" fmla="*/ 796 h 1868"/>
                    <a:gd name="T78" fmla="*/ 1968 w 2182"/>
                    <a:gd name="T79" fmla="*/ 828 h 1868"/>
                    <a:gd name="T80" fmla="*/ 2054 w 2182"/>
                    <a:gd name="T81" fmla="*/ 986 h 1868"/>
                    <a:gd name="T82" fmla="*/ 2154 w 2182"/>
                    <a:gd name="T83" fmla="*/ 1034 h 1868"/>
                    <a:gd name="T84" fmla="*/ 2156 w 2182"/>
                    <a:gd name="T85" fmla="*/ 1130 h 1868"/>
                    <a:gd name="T86" fmla="*/ 2054 w 2182"/>
                    <a:gd name="T87" fmla="*/ 1170 h 1868"/>
                    <a:gd name="T88" fmla="*/ 1920 w 2182"/>
                    <a:gd name="T89" fmla="*/ 1272 h 1868"/>
                    <a:gd name="T90" fmla="*/ 1850 w 2182"/>
                    <a:gd name="T91" fmla="*/ 1260 h 1868"/>
                    <a:gd name="T92" fmla="*/ 1786 w 2182"/>
                    <a:gd name="T93" fmla="*/ 1338 h 1868"/>
                    <a:gd name="T94" fmla="*/ 1696 w 2182"/>
                    <a:gd name="T95" fmla="*/ 1206 h 1868"/>
                    <a:gd name="T96" fmla="*/ 1524 w 2182"/>
                    <a:gd name="T97" fmla="*/ 1346 h 1868"/>
                    <a:gd name="T98" fmla="*/ 1494 w 2182"/>
                    <a:gd name="T99" fmla="*/ 1334 h 1868"/>
                    <a:gd name="T100" fmla="*/ 1424 w 2182"/>
                    <a:gd name="T101" fmla="*/ 1310 h 1868"/>
                    <a:gd name="T102" fmla="*/ 1392 w 2182"/>
                    <a:gd name="T103" fmla="*/ 1430 h 1868"/>
                    <a:gd name="T104" fmla="*/ 1288 w 2182"/>
                    <a:gd name="T105" fmla="*/ 1520 h 1868"/>
                    <a:gd name="T106" fmla="*/ 1140 w 2182"/>
                    <a:gd name="T107" fmla="*/ 1612 h 1868"/>
                    <a:gd name="T108" fmla="*/ 1076 w 2182"/>
                    <a:gd name="T109" fmla="*/ 1650 h 1868"/>
                    <a:gd name="T110" fmla="*/ 988 w 2182"/>
                    <a:gd name="T111" fmla="*/ 1790 h 1868"/>
                    <a:gd name="T112" fmla="*/ 838 w 2182"/>
                    <a:gd name="T113" fmla="*/ 1810 h 1868"/>
                    <a:gd name="T114" fmla="*/ 814 w 2182"/>
                    <a:gd name="T115" fmla="*/ 1666 h 1868"/>
                    <a:gd name="T116" fmla="*/ 732 w 2182"/>
                    <a:gd name="T117" fmla="*/ 1678 h 1868"/>
                    <a:gd name="T118" fmla="*/ 662 w 2182"/>
                    <a:gd name="T119" fmla="*/ 1816 h 1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2182" h="1868">
                      <a:moveTo>
                        <a:pt x="556" y="1868"/>
                      </a:moveTo>
                      <a:lnTo>
                        <a:pt x="556" y="1868"/>
                      </a:lnTo>
                      <a:lnTo>
                        <a:pt x="518" y="1832"/>
                      </a:lnTo>
                      <a:lnTo>
                        <a:pt x="518" y="1832"/>
                      </a:lnTo>
                      <a:lnTo>
                        <a:pt x="498" y="1792"/>
                      </a:lnTo>
                      <a:lnTo>
                        <a:pt x="498" y="1792"/>
                      </a:lnTo>
                      <a:lnTo>
                        <a:pt x="500" y="1764"/>
                      </a:lnTo>
                      <a:lnTo>
                        <a:pt x="502" y="1754"/>
                      </a:lnTo>
                      <a:lnTo>
                        <a:pt x="506" y="1744"/>
                      </a:lnTo>
                      <a:lnTo>
                        <a:pt x="512" y="1736"/>
                      </a:lnTo>
                      <a:lnTo>
                        <a:pt x="518" y="1728"/>
                      </a:lnTo>
                      <a:lnTo>
                        <a:pt x="528" y="1720"/>
                      </a:lnTo>
                      <a:lnTo>
                        <a:pt x="538" y="1714"/>
                      </a:lnTo>
                      <a:lnTo>
                        <a:pt x="538" y="1714"/>
                      </a:lnTo>
                      <a:lnTo>
                        <a:pt x="556" y="1698"/>
                      </a:lnTo>
                      <a:lnTo>
                        <a:pt x="556" y="1698"/>
                      </a:lnTo>
                      <a:lnTo>
                        <a:pt x="572" y="1674"/>
                      </a:lnTo>
                      <a:lnTo>
                        <a:pt x="572" y="1674"/>
                      </a:lnTo>
                      <a:lnTo>
                        <a:pt x="570" y="1658"/>
                      </a:lnTo>
                      <a:lnTo>
                        <a:pt x="570" y="1658"/>
                      </a:lnTo>
                      <a:lnTo>
                        <a:pt x="562" y="1646"/>
                      </a:lnTo>
                      <a:lnTo>
                        <a:pt x="556" y="1638"/>
                      </a:lnTo>
                      <a:lnTo>
                        <a:pt x="548" y="1634"/>
                      </a:lnTo>
                      <a:lnTo>
                        <a:pt x="542" y="1632"/>
                      </a:lnTo>
                      <a:lnTo>
                        <a:pt x="534" y="1630"/>
                      </a:lnTo>
                      <a:lnTo>
                        <a:pt x="526" y="1632"/>
                      </a:lnTo>
                      <a:lnTo>
                        <a:pt x="506" y="1638"/>
                      </a:lnTo>
                      <a:lnTo>
                        <a:pt x="506" y="1638"/>
                      </a:lnTo>
                      <a:lnTo>
                        <a:pt x="482" y="1658"/>
                      </a:lnTo>
                      <a:lnTo>
                        <a:pt x="482" y="1658"/>
                      </a:lnTo>
                      <a:lnTo>
                        <a:pt x="448" y="1674"/>
                      </a:lnTo>
                      <a:lnTo>
                        <a:pt x="448" y="1674"/>
                      </a:lnTo>
                      <a:lnTo>
                        <a:pt x="442" y="1668"/>
                      </a:lnTo>
                      <a:lnTo>
                        <a:pt x="436" y="1664"/>
                      </a:lnTo>
                      <a:lnTo>
                        <a:pt x="426" y="1658"/>
                      </a:lnTo>
                      <a:lnTo>
                        <a:pt x="426" y="1658"/>
                      </a:lnTo>
                      <a:lnTo>
                        <a:pt x="384" y="1658"/>
                      </a:lnTo>
                      <a:lnTo>
                        <a:pt x="370" y="1660"/>
                      </a:lnTo>
                      <a:lnTo>
                        <a:pt x="362" y="1664"/>
                      </a:lnTo>
                      <a:lnTo>
                        <a:pt x="356" y="1672"/>
                      </a:lnTo>
                      <a:lnTo>
                        <a:pt x="352" y="1682"/>
                      </a:lnTo>
                      <a:lnTo>
                        <a:pt x="350" y="1700"/>
                      </a:lnTo>
                      <a:lnTo>
                        <a:pt x="348" y="1722"/>
                      </a:lnTo>
                      <a:lnTo>
                        <a:pt x="348" y="1722"/>
                      </a:lnTo>
                      <a:lnTo>
                        <a:pt x="342" y="1726"/>
                      </a:lnTo>
                      <a:lnTo>
                        <a:pt x="336" y="1726"/>
                      </a:lnTo>
                      <a:lnTo>
                        <a:pt x="330" y="1726"/>
                      </a:lnTo>
                      <a:lnTo>
                        <a:pt x="324" y="1724"/>
                      </a:lnTo>
                      <a:lnTo>
                        <a:pt x="314" y="1718"/>
                      </a:lnTo>
                      <a:lnTo>
                        <a:pt x="306" y="1716"/>
                      </a:lnTo>
                      <a:lnTo>
                        <a:pt x="306" y="1716"/>
                      </a:lnTo>
                      <a:lnTo>
                        <a:pt x="286" y="1690"/>
                      </a:lnTo>
                      <a:lnTo>
                        <a:pt x="270" y="1674"/>
                      </a:lnTo>
                      <a:lnTo>
                        <a:pt x="270" y="1674"/>
                      </a:lnTo>
                      <a:lnTo>
                        <a:pt x="262" y="1654"/>
                      </a:lnTo>
                      <a:lnTo>
                        <a:pt x="252" y="1638"/>
                      </a:lnTo>
                      <a:lnTo>
                        <a:pt x="248" y="1632"/>
                      </a:lnTo>
                      <a:lnTo>
                        <a:pt x="242" y="1626"/>
                      </a:lnTo>
                      <a:lnTo>
                        <a:pt x="234" y="1624"/>
                      </a:lnTo>
                      <a:lnTo>
                        <a:pt x="226" y="1620"/>
                      </a:lnTo>
                      <a:lnTo>
                        <a:pt x="226" y="1620"/>
                      </a:lnTo>
                      <a:lnTo>
                        <a:pt x="190" y="1582"/>
                      </a:lnTo>
                      <a:lnTo>
                        <a:pt x="190" y="1582"/>
                      </a:lnTo>
                      <a:lnTo>
                        <a:pt x="168" y="1576"/>
                      </a:lnTo>
                      <a:lnTo>
                        <a:pt x="168" y="1576"/>
                      </a:lnTo>
                      <a:lnTo>
                        <a:pt x="170" y="1568"/>
                      </a:lnTo>
                      <a:lnTo>
                        <a:pt x="172" y="1560"/>
                      </a:lnTo>
                      <a:lnTo>
                        <a:pt x="178" y="1554"/>
                      </a:lnTo>
                      <a:lnTo>
                        <a:pt x="184" y="1548"/>
                      </a:lnTo>
                      <a:lnTo>
                        <a:pt x="198" y="1538"/>
                      </a:lnTo>
                      <a:lnTo>
                        <a:pt x="206" y="1532"/>
                      </a:lnTo>
                      <a:lnTo>
                        <a:pt x="212" y="1526"/>
                      </a:lnTo>
                      <a:lnTo>
                        <a:pt x="212" y="1526"/>
                      </a:lnTo>
                      <a:lnTo>
                        <a:pt x="226" y="1496"/>
                      </a:lnTo>
                      <a:lnTo>
                        <a:pt x="226" y="1496"/>
                      </a:lnTo>
                      <a:lnTo>
                        <a:pt x="226" y="1484"/>
                      </a:lnTo>
                      <a:lnTo>
                        <a:pt x="224" y="1474"/>
                      </a:lnTo>
                      <a:lnTo>
                        <a:pt x="220" y="1468"/>
                      </a:lnTo>
                      <a:lnTo>
                        <a:pt x="216" y="1464"/>
                      </a:lnTo>
                      <a:lnTo>
                        <a:pt x="216" y="1464"/>
                      </a:lnTo>
                      <a:lnTo>
                        <a:pt x="182" y="1464"/>
                      </a:lnTo>
                      <a:lnTo>
                        <a:pt x="150" y="1468"/>
                      </a:lnTo>
                      <a:lnTo>
                        <a:pt x="120" y="1474"/>
                      </a:lnTo>
                      <a:lnTo>
                        <a:pt x="92" y="1484"/>
                      </a:lnTo>
                      <a:lnTo>
                        <a:pt x="92" y="1484"/>
                      </a:lnTo>
                      <a:lnTo>
                        <a:pt x="84" y="1490"/>
                      </a:lnTo>
                      <a:lnTo>
                        <a:pt x="76" y="1492"/>
                      </a:lnTo>
                      <a:lnTo>
                        <a:pt x="70" y="1492"/>
                      </a:lnTo>
                      <a:lnTo>
                        <a:pt x="64" y="1492"/>
                      </a:lnTo>
                      <a:lnTo>
                        <a:pt x="64" y="1492"/>
                      </a:lnTo>
                      <a:lnTo>
                        <a:pt x="66" y="1450"/>
                      </a:lnTo>
                      <a:lnTo>
                        <a:pt x="66" y="1450"/>
                      </a:lnTo>
                      <a:lnTo>
                        <a:pt x="50" y="1428"/>
                      </a:lnTo>
                      <a:lnTo>
                        <a:pt x="50" y="1428"/>
                      </a:lnTo>
                      <a:lnTo>
                        <a:pt x="14" y="1398"/>
                      </a:lnTo>
                      <a:lnTo>
                        <a:pt x="14" y="1398"/>
                      </a:lnTo>
                      <a:lnTo>
                        <a:pt x="14" y="1386"/>
                      </a:lnTo>
                      <a:lnTo>
                        <a:pt x="18" y="1376"/>
                      </a:lnTo>
                      <a:lnTo>
                        <a:pt x="26" y="1358"/>
                      </a:lnTo>
                      <a:lnTo>
                        <a:pt x="26" y="1358"/>
                      </a:lnTo>
                      <a:lnTo>
                        <a:pt x="24" y="1328"/>
                      </a:lnTo>
                      <a:lnTo>
                        <a:pt x="24" y="1316"/>
                      </a:lnTo>
                      <a:lnTo>
                        <a:pt x="20" y="1304"/>
                      </a:lnTo>
                      <a:lnTo>
                        <a:pt x="20" y="1304"/>
                      </a:lnTo>
                      <a:lnTo>
                        <a:pt x="0" y="1278"/>
                      </a:lnTo>
                      <a:lnTo>
                        <a:pt x="0" y="1278"/>
                      </a:lnTo>
                      <a:lnTo>
                        <a:pt x="0" y="1244"/>
                      </a:lnTo>
                      <a:lnTo>
                        <a:pt x="0" y="1244"/>
                      </a:lnTo>
                      <a:lnTo>
                        <a:pt x="100" y="1268"/>
                      </a:lnTo>
                      <a:lnTo>
                        <a:pt x="100" y="1268"/>
                      </a:lnTo>
                      <a:lnTo>
                        <a:pt x="274" y="1270"/>
                      </a:lnTo>
                      <a:lnTo>
                        <a:pt x="274" y="1270"/>
                      </a:lnTo>
                      <a:lnTo>
                        <a:pt x="306" y="1278"/>
                      </a:lnTo>
                      <a:lnTo>
                        <a:pt x="326" y="1284"/>
                      </a:lnTo>
                      <a:lnTo>
                        <a:pt x="344" y="1290"/>
                      </a:lnTo>
                      <a:lnTo>
                        <a:pt x="344" y="1290"/>
                      </a:lnTo>
                      <a:lnTo>
                        <a:pt x="400" y="1336"/>
                      </a:lnTo>
                      <a:lnTo>
                        <a:pt x="400" y="1336"/>
                      </a:lnTo>
                      <a:lnTo>
                        <a:pt x="414" y="1342"/>
                      </a:lnTo>
                      <a:lnTo>
                        <a:pt x="414" y="1342"/>
                      </a:lnTo>
                      <a:lnTo>
                        <a:pt x="466" y="1350"/>
                      </a:lnTo>
                      <a:lnTo>
                        <a:pt x="466" y="1350"/>
                      </a:lnTo>
                      <a:lnTo>
                        <a:pt x="490" y="1366"/>
                      </a:lnTo>
                      <a:lnTo>
                        <a:pt x="490" y="1366"/>
                      </a:lnTo>
                      <a:lnTo>
                        <a:pt x="556" y="1388"/>
                      </a:lnTo>
                      <a:lnTo>
                        <a:pt x="556" y="1388"/>
                      </a:lnTo>
                      <a:lnTo>
                        <a:pt x="562" y="1392"/>
                      </a:lnTo>
                      <a:lnTo>
                        <a:pt x="568" y="1398"/>
                      </a:lnTo>
                      <a:lnTo>
                        <a:pt x="584" y="1412"/>
                      </a:lnTo>
                      <a:lnTo>
                        <a:pt x="594" y="1418"/>
                      </a:lnTo>
                      <a:lnTo>
                        <a:pt x="604" y="1420"/>
                      </a:lnTo>
                      <a:lnTo>
                        <a:pt x="614" y="1418"/>
                      </a:lnTo>
                      <a:lnTo>
                        <a:pt x="628" y="1412"/>
                      </a:lnTo>
                      <a:lnTo>
                        <a:pt x="628" y="1412"/>
                      </a:lnTo>
                      <a:lnTo>
                        <a:pt x="632" y="1406"/>
                      </a:lnTo>
                      <a:lnTo>
                        <a:pt x="638" y="1400"/>
                      </a:lnTo>
                      <a:lnTo>
                        <a:pt x="650" y="1392"/>
                      </a:lnTo>
                      <a:lnTo>
                        <a:pt x="666" y="1386"/>
                      </a:lnTo>
                      <a:lnTo>
                        <a:pt x="680" y="1380"/>
                      </a:lnTo>
                      <a:lnTo>
                        <a:pt x="680" y="1380"/>
                      </a:lnTo>
                      <a:lnTo>
                        <a:pt x="696" y="1368"/>
                      </a:lnTo>
                      <a:lnTo>
                        <a:pt x="708" y="1360"/>
                      </a:lnTo>
                      <a:lnTo>
                        <a:pt x="724" y="1354"/>
                      </a:lnTo>
                      <a:lnTo>
                        <a:pt x="746" y="1350"/>
                      </a:lnTo>
                      <a:lnTo>
                        <a:pt x="746" y="1350"/>
                      </a:lnTo>
                      <a:lnTo>
                        <a:pt x="746" y="1346"/>
                      </a:lnTo>
                      <a:lnTo>
                        <a:pt x="750" y="1344"/>
                      </a:lnTo>
                      <a:lnTo>
                        <a:pt x="758" y="1340"/>
                      </a:lnTo>
                      <a:lnTo>
                        <a:pt x="768" y="1336"/>
                      </a:lnTo>
                      <a:lnTo>
                        <a:pt x="778" y="1332"/>
                      </a:lnTo>
                      <a:lnTo>
                        <a:pt x="778" y="1332"/>
                      </a:lnTo>
                      <a:lnTo>
                        <a:pt x="784" y="1332"/>
                      </a:lnTo>
                      <a:lnTo>
                        <a:pt x="792" y="1328"/>
                      </a:lnTo>
                      <a:lnTo>
                        <a:pt x="806" y="1320"/>
                      </a:lnTo>
                      <a:lnTo>
                        <a:pt x="820" y="1310"/>
                      </a:lnTo>
                      <a:lnTo>
                        <a:pt x="828" y="1308"/>
                      </a:lnTo>
                      <a:lnTo>
                        <a:pt x="836" y="1306"/>
                      </a:lnTo>
                      <a:lnTo>
                        <a:pt x="836" y="1306"/>
                      </a:lnTo>
                      <a:lnTo>
                        <a:pt x="848" y="1300"/>
                      </a:lnTo>
                      <a:lnTo>
                        <a:pt x="862" y="1296"/>
                      </a:lnTo>
                      <a:lnTo>
                        <a:pt x="876" y="1296"/>
                      </a:lnTo>
                      <a:lnTo>
                        <a:pt x="894" y="1296"/>
                      </a:lnTo>
                      <a:lnTo>
                        <a:pt x="894" y="1296"/>
                      </a:lnTo>
                      <a:lnTo>
                        <a:pt x="918" y="1302"/>
                      </a:lnTo>
                      <a:lnTo>
                        <a:pt x="952" y="1306"/>
                      </a:lnTo>
                      <a:lnTo>
                        <a:pt x="970" y="1306"/>
                      </a:lnTo>
                      <a:lnTo>
                        <a:pt x="986" y="1306"/>
                      </a:lnTo>
                      <a:lnTo>
                        <a:pt x="1000" y="1302"/>
                      </a:lnTo>
                      <a:lnTo>
                        <a:pt x="1006" y="1300"/>
                      </a:lnTo>
                      <a:lnTo>
                        <a:pt x="1010" y="1296"/>
                      </a:lnTo>
                      <a:lnTo>
                        <a:pt x="1010" y="1296"/>
                      </a:lnTo>
                      <a:lnTo>
                        <a:pt x="1028" y="1294"/>
                      </a:lnTo>
                      <a:lnTo>
                        <a:pt x="1044" y="1286"/>
                      </a:lnTo>
                      <a:lnTo>
                        <a:pt x="1060" y="1278"/>
                      </a:lnTo>
                      <a:lnTo>
                        <a:pt x="1074" y="1266"/>
                      </a:lnTo>
                      <a:lnTo>
                        <a:pt x="1086" y="1254"/>
                      </a:lnTo>
                      <a:lnTo>
                        <a:pt x="1100" y="1240"/>
                      </a:lnTo>
                      <a:lnTo>
                        <a:pt x="1122" y="1212"/>
                      </a:lnTo>
                      <a:lnTo>
                        <a:pt x="1122" y="1212"/>
                      </a:lnTo>
                      <a:lnTo>
                        <a:pt x="1156" y="1182"/>
                      </a:lnTo>
                      <a:lnTo>
                        <a:pt x="1156" y="1182"/>
                      </a:lnTo>
                      <a:lnTo>
                        <a:pt x="1170" y="1170"/>
                      </a:lnTo>
                      <a:lnTo>
                        <a:pt x="1186" y="1158"/>
                      </a:lnTo>
                      <a:lnTo>
                        <a:pt x="1186" y="1158"/>
                      </a:lnTo>
                      <a:lnTo>
                        <a:pt x="1202" y="1150"/>
                      </a:lnTo>
                      <a:lnTo>
                        <a:pt x="1210" y="1146"/>
                      </a:lnTo>
                      <a:lnTo>
                        <a:pt x="1218" y="1138"/>
                      </a:lnTo>
                      <a:lnTo>
                        <a:pt x="1218" y="1138"/>
                      </a:lnTo>
                      <a:lnTo>
                        <a:pt x="1216" y="1112"/>
                      </a:lnTo>
                      <a:lnTo>
                        <a:pt x="1216" y="1112"/>
                      </a:lnTo>
                      <a:lnTo>
                        <a:pt x="1182" y="1080"/>
                      </a:lnTo>
                      <a:lnTo>
                        <a:pt x="1182" y="1080"/>
                      </a:lnTo>
                      <a:lnTo>
                        <a:pt x="1176" y="1058"/>
                      </a:lnTo>
                      <a:lnTo>
                        <a:pt x="1176" y="1058"/>
                      </a:lnTo>
                      <a:lnTo>
                        <a:pt x="1178" y="1032"/>
                      </a:lnTo>
                      <a:lnTo>
                        <a:pt x="1180" y="1020"/>
                      </a:lnTo>
                      <a:lnTo>
                        <a:pt x="1182" y="1010"/>
                      </a:lnTo>
                      <a:lnTo>
                        <a:pt x="1186" y="1002"/>
                      </a:lnTo>
                      <a:lnTo>
                        <a:pt x="1192" y="994"/>
                      </a:lnTo>
                      <a:lnTo>
                        <a:pt x="1200" y="986"/>
                      </a:lnTo>
                      <a:lnTo>
                        <a:pt x="1212" y="982"/>
                      </a:lnTo>
                      <a:lnTo>
                        <a:pt x="1212" y="982"/>
                      </a:lnTo>
                      <a:lnTo>
                        <a:pt x="1214" y="978"/>
                      </a:lnTo>
                      <a:lnTo>
                        <a:pt x="1216" y="976"/>
                      </a:lnTo>
                      <a:lnTo>
                        <a:pt x="1220" y="978"/>
                      </a:lnTo>
                      <a:lnTo>
                        <a:pt x="1226" y="982"/>
                      </a:lnTo>
                      <a:lnTo>
                        <a:pt x="1260" y="1006"/>
                      </a:lnTo>
                      <a:lnTo>
                        <a:pt x="1260" y="1006"/>
                      </a:lnTo>
                      <a:lnTo>
                        <a:pt x="1286" y="1014"/>
                      </a:lnTo>
                      <a:lnTo>
                        <a:pt x="1286" y="1014"/>
                      </a:lnTo>
                      <a:lnTo>
                        <a:pt x="1314" y="1014"/>
                      </a:lnTo>
                      <a:lnTo>
                        <a:pt x="1314" y="1014"/>
                      </a:lnTo>
                      <a:lnTo>
                        <a:pt x="1326" y="1010"/>
                      </a:lnTo>
                      <a:lnTo>
                        <a:pt x="1336" y="1002"/>
                      </a:lnTo>
                      <a:lnTo>
                        <a:pt x="1348" y="992"/>
                      </a:lnTo>
                      <a:lnTo>
                        <a:pt x="1358" y="980"/>
                      </a:lnTo>
                      <a:lnTo>
                        <a:pt x="1380" y="956"/>
                      </a:lnTo>
                      <a:lnTo>
                        <a:pt x="1398" y="932"/>
                      </a:lnTo>
                      <a:lnTo>
                        <a:pt x="1398" y="932"/>
                      </a:lnTo>
                      <a:lnTo>
                        <a:pt x="1404" y="928"/>
                      </a:lnTo>
                      <a:lnTo>
                        <a:pt x="1410" y="924"/>
                      </a:lnTo>
                      <a:lnTo>
                        <a:pt x="1416" y="924"/>
                      </a:lnTo>
                      <a:lnTo>
                        <a:pt x="1424" y="922"/>
                      </a:lnTo>
                      <a:lnTo>
                        <a:pt x="1438" y="924"/>
                      </a:lnTo>
                      <a:lnTo>
                        <a:pt x="1454" y="926"/>
                      </a:lnTo>
                      <a:lnTo>
                        <a:pt x="1454" y="926"/>
                      </a:lnTo>
                      <a:lnTo>
                        <a:pt x="1464" y="918"/>
                      </a:lnTo>
                      <a:lnTo>
                        <a:pt x="1472" y="914"/>
                      </a:lnTo>
                      <a:lnTo>
                        <a:pt x="1492" y="906"/>
                      </a:lnTo>
                      <a:lnTo>
                        <a:pt x="1492" y="906"/>
                      </a:lnTo>
                      <a:lnTo>
                        <a:pt x="1518" y="882"/>
                      </a:lnTo>
                      <a:lnTo>
                        <a:pt x="1518" y="882"/>
                      </a:lnTo>
                      <a:lnTo>
                        <a:pt x="1522" y="880"/>
                      </a:lnTo>
                      <a:lnTo>
                        <a:pt x="1524" y="876"/>
                      </a:lnTo>
                      <a:lnTo>
                        <a:pt x="1530" y="866"/>
                      </a:lnTo>
                      <a:lnTo>
                        <a:pt x="1534" y="848"/>
                      </a:lnTo>
                      <a:lnTo>
                        <a:pt x="1534" y="848"/>
                      </a:lnTo>
                      <a:lnTo>
                        <a:pt x="1540" y="832"/>
                      </a:lnTo>
                      <a:lnTo>
                        <a:pt x="1546" y="822"/>
                      </a:lnTo>
                      <a:lnTo>
                        <a:pt x="1554" y="816"/>
                      </a:lnTo>
                      <a:lnTo>
                        <a:pt x="1562" y="812"/>
                      </a:lnTo>
                      <a:lnTo>
                        <a:pt x="1580" y="806"/>
                      </a:lnTo>
                      <a:lnTo>
                        <a:pt x="1594" y="804"/>
                      </a:lnTo>
                      <a:lnTo>
                        <a:pt x="1610" y="798"/>
                      </a:lnTo>
                      <a:lnTo>
                        <a:pt x="1610" y="798"/>
                      </a:lnTo>
                      <a:lnTo>
                        <a:pt x="1620" y="786"/>
                      </a:lnTo>
                      <a:lnTo>
                        <a:pt x="1632" y="776"/>
                      </a:lnTo>
                      <a:lnTo>
                        <a:pt x="1646" y="768"/>
                      </a:lnTo>
                      <a:lnTo>
                        <a:pt x="1660" y="760"/>
                      </a:lnTo>
                      <a:lnTo>
                        <a:pt x="1660" y="760"/>
                      </a:lnTo>
                      <a:lnTo>
                        <a:pt x="1670" y="754"/>
                      </a:lnTo>
                      <a:lnTo>
                        <a:pt x="1680" y="752"/>
                      </a:lnTo>
                      <a:lnTo>
                        <a:pt x="1696" y="750"/>
                      </a:lnTo>
                      <a:lnTo>
                        <a:pt x="1712" y="750"/>
                      </a:lnTo>
                      <a:lnTo>
                        <a:pt x="1746" y="752"/>
                      </a:lnTo>
                      <a:lnTo>
                        <a:pt x="1776" y="756"/>
                      </a:lnTo>
                      <a:lnTo>
                        <a:pt x="1776" y="756"/>
                      </a:lnTo>
                      <a:lnTo>
                        <a:pt x="1792" y="748"/>
                      </a:lnTo>
                      <a:lnTo>
                        <a:pt x="1792" y="748"/>
                      </a:lnTo>
                      <a:lnTo>
                        <a:pt x="1798" y="740"/>
                      </a:lnTo>
                      <a:lnTo>
                        <a:pt x="1802" y="730"/>
                      </a:lnTo>
                      <a:lnTo>
                        <a:pt x="1804" y="720"/>
                      </a:lnTo>
                      <a:lnTo>
                        <a:pt x="1804" y="712"/>
                      </a:lnTo>
                      <a:lnTo>
                        <a:pt x="1802" y="702"/>
                      </a:lnTo>
                      <a:lnTo>
                        <a:pt x="1798" y="694"/>
                      </a:lnTo>
                      <a:lnTo>
                        <a:pt x="1790" y="680"/>
                      </a:lnTo>
                      <a:lnTo>
                        <a:pt x="1790" y="680"/>
                      </a:lnTo>
                      <a:lnTo>
                        <a:pt x="1764" y="656"/>
                      </a:lnTo>
                      <a:lnTo>
                        <a:pt x="1764" y="656"/>
                      </a:lnTo>
                      <a:lnTo>
                        <a:pt x="1718" y="628"/>
                      </a:lnTo>
                      <a:lnTo>
                        <a:pt x="1718" y="628"/>
                      </a:lnTo>
                      <a:lnTo>
                        <a:pt x="1716" y="622"/>
                      </a:lnTo>
                      <a:lnTo>
                        <a:pt x="1712" y="614"/>
                      </a:lnTo>
                      <a:lnTo>
                        <a:pt x="1702" y="604"/>
                      </a:lnTo>
                      <a:lnTo>
                        <a:pt x="1688" y="590"/>
                      </a:lnTo>
                      <a:lnTo>
                        <a:pt x="1688" y="590"/>
                      </a:lnTo>
                      <a:lnTo>
                        <a:pt x="1656" y="590"/>
                      </a:lnTo>
                      <a:lnTo>
                        <a:pt x="1656" y="590"/>
                      </a:lnTo>
                      <a:lnTo>
                        <a:pt x="1640" y="608"/>
                      </a:lnTo>
                      <a:lnTo>
                        <a:pt x="1640" y="608"/>
                      </a:lnTo>
                      <a:lnTo>
                        <a:pt x="1610" y="608"/>
                      </a:lnTo>
                      <a:lnTo>
                        <a:pt x="1610" y="608"/>
                      </a:lnTo>
                      <a:lnTo>
                        <a:pt x="1604" y="644"/>
                      </a:lnTo>
                      <a:lnTo>
                        <a:pt x="1604" y="644"/>
                      </a:lnTo>
                      <a:lnTo>
                        <a:pt x="1596" y="646"/>
                      </a:lnTo>
                      <a:lnTo>
                        <a:pt x="1586" y="646"/>
                      </a:lnTo>
                      <a:lnTo>
                        <a:pt x="1578" y="644"/>
                      </a:lnTo>
                      <a:lnTo>
                        <a:pt x="1570" y="642"/>
                      </a:lnTo>
                      <a:lnTo>
                        <a:pt x="1554" y="634"/>
                      </a:lnTo>
                      <a:lnTo>
                        <a:pt x="1544" y="630"/>
                      </a:lnTo>
                      <a:lnTo>
                        <a:pt x="1544" y="630"/>
                      </a:lnTo>
                      <a:lnTo>
                        <a:pt x="1516" y="630"/>
                      </a:lnTo>
                      <a:lnTo>
                        <a:pt x="1516" y="630"/>
                      </a:lnTo>
                      <a:lnTo>
                        <a:pt x="1504" y="634"/>
                      </a:lnTo>
                      <a:lnTo>
                        <a:pt x="1494" y="640"/>
                      </a:lnTo>
                      <a:lnTo>
                        <a:pt x="1476" y="654"/>
                      </a:lnTo>
                      <a:lnTo>
                        <a:pt x="1476" y="654"/>
                      </a:lnTo>
                      <a:lnTo>
                        <a:pt x="1466" y="654"/>
                      </a:lnTo>
                      <a:lnTo>
                        <a:pt x="1456" y="650"/>
                      </a:lnTo>
                      <a:lnTo>
                        <a:pt x="1450" y="646"/>
                      </a:lnTo>
                      <a:lnTo>
                        <a:pt x="1446" y="640"/>
                      </a:lnTo>
                      <a:lnTo>
                        <a:pt x="1442" y="634"/>
                      </a:lnTo>
                      <a:lnTo>
                        <a:pt x="1440" y="628"/>
                      </a:lnTo>
                      <a:lnTo>
                        <a:pt x="1440" y="616"/>
                      </a:lnTo>
                      <a:lnTo>
                        <a:pt x="1440" y="616"/>
                      </a:lnTo>
                      <a:lnTo>
                        <a:pt x="1470" y="588"/>
                      </a:lnTo>
                      <a:lnTo>
                        <a:pt x="1470" y="588"/>
                      </a:lnTo>
                      <a:lnTo>
                        <a:pt x="1468" y="556"/>
                      </a:lnTo>
                      <a:lnTo>
                        <a:pt x="1470" y="544"/>
                      </a:lnTo>
                      <a:lnTo>
                        <a:pt x="1470" y="532"/>
                      </a:lnTo>
                      <a:lnTo>
                        <a:pt x="1470" y="532"/>
                      </a:lnTo>
                      <a:lnTo>
                        <a:pt x="1480" y="512"/>
                      </a:lnTo>
                      <a:lnTo>
                        <a:pt x="1488" y="494"/>
                      </a:lnTo>
                      <a:lnTo>
                        <a:pt x="1488" y="494"/>
                      </a:lnTo>
                      <a:lnTo>
                        <a:pt x="1488" y="472"/>
                      </a:lnTo>
                      <a:lnTo>
                        <a:pt x="1490" y="456"/>
                      </a:lnTo>
                      <a:lnTo>
                        <a:pt x="1494" y="440"/>
                      </a:lnTo>
                      <a:lnTo>
                        <a:pt x="1502" y="426"/>
                      </a:lnTo>
                      <a:lnTo>
                        <a:pt x="1502" y="426"/>
                      </a:lnTo>
                      <a:lnTo>
                        <a:pt x="1522" y="426"/>
                      </a:lnTo>
                      <a:lnTo>
                        <a:pt x="1522" y="426"/>
                      </a:lnTo>
                      <a:lnTo>
                        <a:pt x="1546" y="430"/>
                      </a:lnTo>
                      <a:lnTo>
                        <a:pt x="1574" y="432"/>
                      </a:lnTo>
                      <a:lnTo>
                        <a:pt x="1588" y="430"/>
                      </a:lnTo>
                      <a:lnTo>
                        <a:pt x="1602" y="428"/>
                      </a:lnTo>
                      <a:lnTo>
                        <a:pt x="1616" y="424"/>
                      </a:lnTo>
                      <a:lnTo>
                        <a:pt x="1628" y="416"/>
                      </a:lnTo>
                      <a:lnTo>
                        <a:pt x="1628" y="416"/>
                      </a:lnTo>
                      <a:lnTo>
                        <a:pt x="1642" y="404"/>
                      </a:lnTo>
                      <a:lnTo>
                        <a:pt x="1658" y="390"/>
                      </a:lnTo>
                      <a:lnTo>
                        <a:pt x="1672" y="376"/>
                      </a:lnTo>
                      <a:lnTo>
                        <a:pt x="1684" y="362"/>
                      </a:lnTo>
                      <a:lnTo>
                        <a:pt x="1684" y="362"/>
                      </a:lnTo>
                      <a:lnTo>
                        <a:pt x="1684" y="332"/>
                      </a:lnTo>
                      <a:lnTo>
                        <a:pt x="1686" y="296"/>
                      </a:lnTo>
                      <a:lnTo>
                        <a:pt x="1688" y="278"/>
                      </a:lnTo>
                      <a:lnTo>
                        <a:pt x="1692" y="262"/>
                      </a:lnTo>
                      <a:lnTo>
                        <a:pt x="1698" y="250"/>
                      </a:lnTo>
                      <a:lnTo>
                        <a:pt x="1702" y="246"/>
                      </a:lnTo>
                      <a:lnTo>
                        <a:pt x="1708" y="242"/>
                      </a:lnTo>
                      <a:lnTo>
                        <a:pt x="1708" y="242"/>
                      </a:lnTo>
                      <a:lnTo>
                        <a:pt x="1714" y="232"/>
                      </a:lnTo>
                      <a:lnTo>
                        <a:pt x="1720" y="220"/>
                      </a:lnTo>
                      <a:lnTo>
                        <a:pt x="1724" y="198"/>
                      </a:lnTo>
                      <a:lnTo>
                        <a:pt x="1730" y="176"/>
                      </a:lnTo>
                      <a:lnTo>
                        <a:pt x="1736" y="166"/>
                      </a:lnTo>
                      <a:lnTo>
                        <a:pt x="1742" y="158"/>
                      </a:lnTo>
                      <a:lnTo>
                        <a:pt x="1742" y="158"/>
                      </a:lnTo>
                      <a:lnTo>
                        <a:pt x="1742" y="116"/>
                      </a:lnTo>
                      <a:lnTo>
                        <a:pt x="1742" y="116"/>
                      </a:lnTo>
                      <a:lnTo>
                        <a:pt x="1738" y="108"/>
                      </a:lnTo>
                      <a:lnTo>
                        <a:pt x="1738" y="108"/>
                      </a:lnTo>
                      <a:lnTo>
                        <a:pt x="1716" y="82"/>
                      </a:lnTo>
                      <a:lnTo>
                        <a:pt x="1716" y="82"/>
                      </a:lnTo>
                      <a:lnTo>
                        <a:pt x="1696" y="72"/>
                      </a:lnTo>
                      <a:lnTo>
                        <a:pt x="1696" y="72"/>
                      </a:lnTo>
                      <a:lnTo>
                        <a:pt x="1696" y="62"/>
                      </a:lnTo>
                      <a:lnTo>
                        <a:pt x="1698" y="54"/>
                      </a:lnTo>
                      <a:lnTo>
                        <a:pt x="1702" y="46"/>
                      </a:lnTo>
                      <a:lnTo>
                        <a:pt x="1706" y="40"/>
                      </a:lnTo>
                      <a:lnTo>
                        <a:pt x="1712" y="34"/>
                      </a:lnTo>
                      <a:lnTo>
                        <a:pt x="1720" y="28"/>
                      </a:lnTo>
                      <a:lnTo>
                        <a:pt x="1736" y="20"/>
                      </a:lnTo>
                      <a:lnTo>
                        <a:pt x="1736" y="20"/>
                      </a:lnTo>
                      <a:lnTo>
                        <a:pt x="1744" y="20"/>
                      </a:lnTo>
                      <a:lnTo>
                        <a:pt x="1750" y="16"/>
                      </a:lnTo>
                      <a:lnTo>
                        <a:pt x="1764" y="10"/>
                      </a:lnTo>
                      <a:lnTo>
                        <a:pt x="1778" y="4"/>
                      </a:lnTo>
                      <a:lnTo>
                        <a:pt x="1784" y="2"/>
                      </a:lnTo>
                      <a:lnTo>
                        <a:pt x="1794" y="0"/>
                      </a:lnTo>
                      <a:lnTo>
                        <a:pt x="1794" y="0"/>
                      </a:lnTo>
                      <a:lnTo>
                        <a:pt x="1794" y="6"/>
                      </a:lnTo>
                      <a:lnTo>
                        <a:pt x="1796" y="8"/>
                      </a:lnTo>
                      <a:lnTo>
                        <a:pt x="1804" y="16"/>
                      </a:lnTo>
                      <a:lnTo>
                        <a:pt x="1804" y="16"/>
                      </a:lnTo>
                      <a:lnTo>
                        <a:pt x="1800" y="42"/>
                      </a:lnTo>
                      <a:lnTo>
                        <a:pt x="1800" y="42"/>
                      </a:lnTo>
                      <a:lnTo>
                        <a:pt x="1792" y="52"/>
                      </a:lnTo>
                      <a:lnTo>
                        <a:pt x="1786" y="58"/>
                      </a:lnTo>
                      <a:lnTo>
                        <a:pt x="1782" y="66"/>
                      </a:lnTo>
                      <a:lnTo>
                        <a:pt x="1780" y="78"/>
                      </a:lnTo>
                      <a:lnTo>
                        <a:pt x="1780" y="78"/>
                      </a:lnTo>
                      <a:lnTo>
                        <a:pt x="1804" y="96"/>
                      </a:lnTo>
                      <a:lnTo>
                        <a:pt x="1804" y="96"/>
                      </a:lnTo>
                      <a:lnTo>
                        <a:pt x="1810" y="104"/>
                      </a:lnTo>
                      <a:lnTo>
                        <a:pt x="1816" y="110"/>
                      </a:lnTo>
                      <a:lnTo>
                        <a:pt x="1826" y="114"/>
                      </a:lnTo>
                      <a:lnTo>
                        <a:pt x="1842" y="116"/>
                      </a:lnTo>
                      <a:lnTo>
                        <a:pt x="1842" y="116"/>
                      </a:lnTo>
                      <a:lnTo>
                        <a:pt x="1848" y="80"/>
                      </a:lnTo>
                      <a:lnTo>
                        <a:pt x="1848" y="80"/>
                      </a:lnTo>
                      <a:lnTo>
                        <a:pt x="1856" y="80"/>
                      </a:lnTo>
                      <a:lnTo>
                        <a:pt x="1866" y="80"/>
                      </a:lnTo>
                      <a:lnTo>
                        <a:pt x="1878" y="84"/>
                      </a:lnTo>
                      <a:lnTo>
                        <a:pt x="1892" y="92"/>
                      </a:lnTo>
                      <a:lnTo>
                        <a:pt x="1892" y="92"/>
                      </a:lnTo>
                      <a:lnTo>
                        <a:pt x="1900" y="104"/>
                      </a:lnTo>
                      <a:lnTo>
                        <a:pt x="1900" y="104"/>
                      </a:lnTo>
                      <a:lnTo>
                        <a:pt x="1904" y="122"/>
                      </a:lnTo>
                      <a:lnTo>
                        <a:pt x="1908" y="140"/>
                      </a:lnTo>
                      <a:lnTo>
                        <a:pt x="1914" y="160"/>
                      </a:lnTo>
                      <a:lnTo>
                        <a:pt x="1920" y="168"/>
                      </a:lnTo>
                      <a:lnTo>
                        <a:pt x="1926" y="178"/>
                      </a:lnTo>
                      <a:lnTo>
                        <a:pt x="1926" y="178"/>
                      </a:lnTo>
                      <a:lnTo>
                        <a:pt x="1938" y="184"/>
                      </a:lnTo>
                      <a:lnTo>
                        <a:pt x="1938" y="184"/>
                      </a:lnTo>
                      <a:lnTo>
                        <a:pt x="1968" y="182"/>
                      </a:lnTo>
                      <a:lnTo>
                        <a:pt x="1968" y="182"/>
                      </a:lnTo>
                      <a:lnTo>
                        <a:pt x="1978" y="178"/>
                      </a:lnTo>
                      <a:lnTo>
                        <a:pt x="1988" y="174"/>
                      </a:lnTo>
                      <a:lnTo>
                        <a:pt x="2010" y="172"/>
                      </a:lnTo>
                      <a:lnTo>
                        <a:pt x="2022" y="168"/>
                      </a:lnTo>
                      <a:lnTo>
                        <a:pt x="2032" y="166"/>
                      </a:lnTo>
                      <a:lnTo>
                        <a:pt x="2042" y="160"/>
                      </a:lnTo>
                      <a:lnTo>
                        <a:pt x="2052" y="152"/>
                      </a:lnTo>
                      <a:lnTo>
                        <a:pt x="2052" y="152"/>
                      </a:lnTo>
                      <a:lnTo>
                        <a:pt x="2060" y="138"/>
                      </a:lnTo>
                      <a:lnTo>
                        <a:pt x="2068" y="128"/>
                      </a:lnTo>
                      <a:lnTo>
                        <a:pt x="2076" y="122"/>
                      </a:lnTo>
                      <a:lnTo>
                        <a:pt x="2084" y="118"/>
                      </a:lnTo>
                      <a:lnTo>
                        <a:pt x="2094" y="120"/>
                      </a:lnTo>
                      <a:lnTo>
                        <a:pt x="2104" y="124"/>
                      </a:lnTo>
                      <a:lnTo>
                        <a:pt x="2114" y="132"/>
                      </a:lnTo>
                      <a:lnTo>
                        <a:pt x="2126" y="146"/>
                      </a:lnTo>
                      <a:lnTo>
                        <a:pt x="2126" y="146"/>
                      </a:lnTo>
                      <a:lnTo>
                        <a:pt x="2146" y="200"/>
                      </a:lnTo>
                      <a:lnTo>
                        <a:pt x="2146" y="200"/>
                      </a:lnTo>
                      <a:lnTo>
                        <a:pt x="2142" y="220"/>
                      </a:lnTo>
                      <a:lnTo>
                        <a:pt x="2136" y="246"/>
                      </a:lnTo>
                      <a:lnTo>
                        <a:pt x="2128" y="274"/>
                      </a:lnTo>
                      <a:lnTo>
                        <a:pt x="2118" y="296"/>
                      </a:lnTo>
                      <a:lnTo>
                        <a:pt x="2118" y="296"/>
                      </a:lnTo>
                      <a:lnTo>
                        <a:pt x="2118" y="320"/>
                      </a:lnTo>
                      <a:lnTo>
                        <a:pt x="2118" y="320"/>
                      </a:lnTo>
                      <a:lnTo>
                        <a:pt x="2142" y="366"/>
                      </a:lnTo>
                      <a:lnTo>
                        <a:pt x="2142" y="366"/>
                      </a:lnTo>
                      <a:lnTo>
                        <a:pt x="2140" y="374"/>
                      </a:lnTo>
                      <a:lnTo>
                        <a:pt x="2138" y="384"/>
                      </a:lnTo>
                      <a:lnTo>
                        <a:pt x="2130" y="406"/>
                      </a:lnTo>
                      <a:lnTo>
                        <a:pt x="2128" y="418"/>
                      </a:lnTo>
                      <a:lnTo>
                        <a:pt x="2130" y="428"/>
                      </a:lnTo>
                      <a:lnTo>
                        <a:pt x="2136" y="440"/>
                      </a:lnTo>
                      <a:lnTo>
                        <a:pt x="2140" y="444"/>
                      </a:lnTo>
                      <a:lnTo>
                        <a:pt x="2148" y="450"/>
                      </a:lnTo>
                      <a:lnTo>
                        <a:pt x="2148" y="450"/>
                      </a:lnTo>
                      <a:lnTo>
                        <a:pt x="2150" y="462"/>
                      </a:lnTo>
                      <a:lnTo>
                        <a:pt x="2150" y="476"/>
                      </a:lnTo>
                      <a:lnTo>
                        <a:pt x="2148" y="510"/>
                      </a:lnTo>
                      <a:lnTo>
                        <a:pt x="2148" y="510"/>
                      </a:lnTo>
                      <a:lnTo>
                        <a:pt x="2126" y="514"/>
                      </a:lnTo>
                      <a:lnTo>
                        <a:pt x="2126" y="514"/>
                      </a:lnTo>
                      <a:lnTo>
                        <a:pt x="2122" y="508"/>
                      </a:lnTo>
                      <a:lnTo>
                        <a:pt x="2118" y="502"/>
                      </a:lnTo>
                      <a:lnTo>
                        <a:pt x="2116" y="492"/>
                      </a:lnTo>
                      <a:lnTo>
                        <a:pt x="2118" y="476"/>
                      </a:lnTo>
                      <a:lnTo>
                        <a:pt x="2118" y="476"/>
                      </a:lnTo>
                      <a:lnTo>
                        <a:pt x="2114" y="466"/>
                      </a:lnTo>
                      <a:lnTo>
                        <a:pt x="2108" y="458"/>
                      </a:lnTo>
                      <a:lnTo>
                        <a:pt x="2108" y="458"/>
                      </a:lnTo>
                      <a:lnTo>
                        <a:pt x="2094" y="460"/>
                      </a:lnTo>
                      <a:lnTo>
                        <a:pt x="2086" y="462"/>
                      </a:lnTo>
                      <a:lnTo>
                        <a:pt x="2084" y="466"/>
                      </a:lnTo>
                      <a:lnTo>
                        <a:pt x="2082" y="470"/>
                      </a:lnTo>
                      <a:lnTo>
                        <a:pt x="2084" y="484"/>
                      </a:lnTo>
                      <a:lnTo>
                        <a:pt x="2082" y="492"/>
                      </a:lnTo>
                      <a:lnTo>
                        <a:pt x="2078" y="500"/>
                      </a:lnTo>
                      <a:lnTo>
                        <a:pt x="2078" y="500"/>
                      </a:lnTo>
                      <a:lnTo>
                        <a:pt x="2064" y="514"/>
                      </a:lnTo>
                      <a:lnTo>
                        <a:pt x="2054" y="528"/>
                      </a:lnTo>
                      <a:lnTo>
                        <a:pt x="2046" y="544"/>
                      </a:lnTo>
                      <a:lnTo>
                        <a:pt x="2042" y="564"/>
                      </a:lnTo>
                      <a:lnTo>
                        <a:pt x="2042" y="564"/>
                      </a:lnTo>
                      <a:lnTo>
                        <a:pt x="2034" y="576"/>
                      </a:lnTo>
                      <a:lnTo>
                        <a:pt x="2024" y="586"/>
                      </a:lnTo>
                      <a:lnTo>
                        <a:pt x="2012" y="598"/>
                      </a:lnTo>
                      <a:lnTo>
                        <a:pt x="2002" y="606"/>
                      </a:lnTo>
                      <a:lnTo>
                        <a:pt x="2002" y="606"/>
                      </a:lnTo>
                      <a:lnTo>
                        <a:pt x="2000" y="642"/>
                      </a:lnTo>
                      <a:lnTo>
                        <a:pt x="2000" y="642"/>
                      </a:lnTo>
                      <a:lnTo>
                        <a:pt x="2008" y="654"/>
                      </a:lnTo>
                      <a:lnTo>
                        <a:pt x="2020" y="674"/>
                      </a:lnTo>
                      <a:lnTo>
                        <a:pt x="2020" y="674"/>
                      </a:lnTo>
                      <a:lnTo>
                        <a:pt x="2054" y="694"/>
                      </a:lnTo>
                      <a:lnTo>
                        <a:pt x="2054" y="694"/>
                      </a:lnTo>
                      <a:lnTo>
                        <a:pt x="2078" y="692"/>
                      </a:lnTo>
                      <a:lnTo>
                        <a:pt x="2078" y="692"/>
                      </a:lnTo>
                      <a:lnTo>
                        <a:pt x="2094" y="668"/>
                      </a:lnTo>
                      <a:lnTo>
                        <a:pt x="2094" y="668"/>
                      </a:lnTo>
                      <a:lnTo>
                        <a:pt x="2100" y="680"/>
                      </a:lnTo>
                      <a:lnTo>
                        <a:pt x="2104" y="690"/>
                      </a:lnTo>
                      <a:lnTo>
                        <a:pt x="2106" y="702"/>
                      </a:lnTo>
                      <a:lnTo>
                        <a:pt x="2106" y="702"/>
                      </a:lnTo>
                      <a:lnTo>
                        <a:pt x="2086" y="708"/>
                      </a:lnTo>
                      <a:lnTo>
                        <a:pt x="2068" y="716"/>
                      </a:lnTo>
                      <a:lnTo>
                        <a:pt x="2068" y="716"/>
                      </a:lnTo>
                      <a:lnTo>
                        <a:pt x="2068" y="724"/>
                      </a:lnTo>
                      <a:lnTo>
                        <a:pt x="2070" y="732"/>
                      </a:lnTo>
                      <a:lnTo>
                        <a:pt x="2070" y="738"/>
                      </a:lnTo>
                      <a:lnTo>
                        <a:pt x="2074" y="742"/>
                      </a:lnTo>
                      <a:lnTo>
                        <a:pt x="2078" y="748"/>
                      </a:lnTo>
                      <a:lnTo>
                        <a:pt x="2084" y="750"/>
                      </a:lnTo>
                      <a:lnTo>
                        <a:pt x="2084" y="750"/>
                      </a:lnTo>
                      <a:lnTo>
                        <a:pt x="2064" y="778"/>
                      </a:lnTo>
                      <a:lnTo>
                        <a:pt x="2052" y="790"/>
                      </a:lnTo>
                      <a:lnTo>
                        <a:pt x="2040" y="800"/>
                      </a:lnTo>
                      <a:lnTo>
                        <a:pt x="2040" y="800"/>
                      </a:lnTo>
                      <a:lnTo>
                        <a:pt x="2026" y="796"/>
                      </a:lnTo>
                      <a:lnTo>
                        <a:pt x="2026" y="796"/>
                      </a:lnTo>
                      <a:lnTo>
                        <a:pt x="1986" y="770"/>
                      </a:lnTo>
                      <a:lnTo>
                        <a:pt x="1986" y="770"/>
                      </a:lnTo>
                      <a:lnTo>
                        <a:pt x="1968" y="770"/>
                      </a:lnTo>
                      <a:lnTo>
                        <a:pt x="1968" y="770"/>
                      </a:lnTo>
                      <a:lnTo>
                        <a:pt x="1960" y="780"/>
                      </a:lnTo>
                      <a:lnTo>
                        <a:pt x="1958" y="786"/>
                      </a:lnTo>
                      <a:lnTo>
                        <a:pt x="1956" y="792"/>
                      </a:lnTo>
                      <a:lnTo>
                        <a:pt x="1956" y="792"/>
                      </a:lnTo>
                      <a:lnTo>
                        <a:pt x="1958" y="818"/>
                      </a:lnTo>
                      <a:lnTo>
                        <a:pt x="1958" y="818"/>
                      </a:lnTo>
                      <a:lnTo>
                        <a:pt x="1962" y="824"/>
                      </a:lnTo>
                      <a:lnTo>
                        <a:pt x="1968" y="828"/>
                      </a:lnTo>
                      <a:lnTo>
                        <a:pt x="1982" y="838"/>
                      </a:lnTo>
                      <a:lnTo>
                        <a:pt x="2000" y="852"/>
                      </a:lnTo>
                      <a:lnTo>
                        <a:pt x="2008" y="860"/>
                      </a:lnTo>
                      <a:lnTo>
                        <a:pt x="2016" y="870"/>
                      </a:lnTo>
                      <a:lnTo>
                        <a:pt x="2016" y="870"/>
                      </a:lnTo>
                      <a:lnTo>
                        <a:pt x="2016" y="908"/>
                      </a:lnTo>
                      <a:lnTo>
                        <a:pt x="2016" y="908"/>
                      </a:lnTo>
                      <a:lnTo>
                        <a:pt x="2024" y="920"/>
                      </a:lnTo>
                      <a:lnTo>
                        <a:pt x="2032" y="938"/>
                      </a:lnTo>
                      <a:lnTo>
                        <a:pt x="2046" y="976"/>
                      </a:lnTo>
                      <a:lnTo>
                        <a:pt x="2046" y="976"/>
                      </a:lnTo>
                      <a:lnTo>
                        <a:pt x="2054" y="986"/>
                      </a:lnTo>
                      <a:lnTo>
                        <a:pt x="2054" y="986"/>
                      </a:lnTo>
                      <a:lnTo>
                        <a:pt x="2070" y="986"/>
                      </a:lnTo>
                      <a:lnTo>
                        <a:pt x="2070" y="986"/>
                      </a:lnTo>
                      <a:lnTo>
                        <a:pt x="2084" y="958"/>
                      </a:lnTo>
                      <a:lnTo>
                        <a:pt x="2084" y="958"/>
                      </a:lnTo>
                      <a:lnTo>
                        <a:pt x="2110" y="940"/>
                      </a:lnTo>
                      <a:lnTo>
                        <a:pt x="2110" y="940"/>
                      </a:lnTo>
                      <a:lnTo>
                        <a:pt x="2124" y="962"/>
                      </a:lnTo>
                      <a:lnTo>
                        <a:pt x="2134" y="976"/>
                      </a:lnTo>
                      <a:lnTo>
                        <a:pt x="2142" y="994"/>
                      </a:lnTo>
                      <a:lnTo>
                        <a:pt x="2142" y="994"/>
                      </a:lnTo>
                      <a:lnTo>
                        <a:pt x="2144" y="1010"/>
                      </a:lnTo>
                      <a:lnTo>
                        <a:pt x="2150" y="1026"/>
                      </a:lnTo>
                      <a:lnTo>
                        <a:pt x="2154" y="1034"/>
                      </a:lnTo>
                      <a:lnTo>
                        <a:pt x="2160" y="1040"/>
                      </a:lnTo>
                      <a:lnTo>
                        <a:pt x="2168" y="1048"/>
                      </a:lnTo>
                      <a:lnTo>
                        <a:pt x="2178" y="1054"/>
                      </a:lnTo>
                      <a:lnTo>
                        <a:pt x="2178" y="1054"/>
                      </a:lnTo>
                      <a:lnTo>
                        <a:pt x="2182" y="1062"/>
                      </a:lnTo>
                      <a:lnTo>
                        <a:pt x="2182" y="1062"/>
                      </a:lnTo>
                      <a:lnTo>
                        <a:pt x="2180" y="1074"/>
                      </a:lnTo>
                      <a:lnTo>
                        <a:pt x="2180" y="1088"/>
                      </a:lnTo>
                      <a:lnTo>
                        <a:pt x="2180" y="1120"/>
                      </a:lnTo>
                      <a:lnTo>
                        <a:pt x="2180" y="1120"/>
                      </a:lnTo>
                      <a:lnTo>
                        <a:pt x="2168" y="1132"/>
                      </a:lnTo>
                      <a:lnTo>
                        <a:pt x="2168" y="1132"/>
                      </a:lnTo>
                      <a:lnTo>
                        <a:pt x="2156" y="1130"/>
                      </a:lnTo>
                      <a:lnTo>
                        <a:pt x="2150" y="1126"/>
                      </a:lnTo>
                      <a:lnTo>
                        <a:pt x="2138" y="1120"/>
                      </a:lnTo>
                      <a:lnTo>
                        <a:pt x="2138" y="1120"/>
                      </a:lnTo>
                      <a:lnTo>
                        <a:pt x="2108" y="1122"/>
                      </a:lnTo>
                      <a:lnTo>
                        <a:pt x="2096" y="1124"/>
                      </a:lnTo>
                      <a:lnTo>
                        <a:pt x="2088" y="1128"/>
                      </a:lnTo>
                      <a:lnTo>
                        <a:pt x="2080" y="1134"/>
                      </a:lnTo>
                      <a:lnTo>
                        <a:pt x="2074" y="1140"/>
                      </a:lnTo>
                      <a:lnTo>
                        <a:pt x="2062" y="1162"/>
                      </a:lnTo>
                      <a:lnTo>
                        <a:pt x="2062" y="1162"/>
                      </a:lnTo>
                      <a:lnTo>
                        <a:pt x="2058" y="1166"/>
                      </a:lnTo>
                      <a:lnTo>
                        <a:pt x="2054" y="1170"/>
                      </a:lnTo>
                      <a:lnTo>
                        <a:pt x="2054" y="1170"/>
                      </a:lnTo>
                      <a:lnTo>
                        <a:pt x="2052" y="1176"/>
                      </a:lnTo>
                      <a:lnTo>
                        <a:pt x="2046" y="1182"/>
                      </a:lnTo>
                      <a:lnTo>
                        <a:pt x="2028" y="1196"/>
                      </a:lnTo>
                      <a:lnTo>
                        <a:pt x="1994" y="1218"/>
                      </a:lnTo>
                      <a:lnTo>
                        <a:pt x="1994" y="1218"/>
                      </a:lnTo>
                      <a:lnTo>
                        <a:pt x="1988" y="1228"/>
                      </a:lnTo>
                      <a:lnTo>
                        <a:pt x="1974" y="1238"/>
                      </a:lnTo>
                      <a:lnTo>
                        <a:pt x="1948" y="1256"/>
                      </a:lnTo>
                      <a:lnTo>
                        <a:pt x="1948" y="1256"/>
                      </a:lnTo>
                      <a:lnTo>
                        <a:pt x="1938" y="1268"/>
                      </a:lnTo>
                      <a:lnTo>
                        <a:pt x="1938" y="1268"/>
                      </a:lnTo>
                      <a:lnTo>
                        <a:pt x="1920" y="1272"/>
                      </a:lnTo>
                      <a:lnTo>
                        <a:pt x="1920" y="1272"/>
                      </a:lnTo>
                      <a:lnTo>
                        <a:pt x="1902" y="1254"/>
                      </a:lnTo>
                      <a:lnTo>
                        <a:pt x="1902" y="1254"/>
                      </a:lnTo>
                      <a:lnTo>
                        <a:pt x="1894" y="1236"/>
                      </a:lnTo>
                      <a:lnTo>
                        <a:pt x="1890" y="1230"/>
                      </a:lnTo>
                      <a:lnTo>
                        <a:pt x="1884" y="1226"/>
                      </a:lnTo>
                      <a:lnTo>
                        <a:pt x="1880" y="1222"/>
                      </a:lnTo>
                      <a:lnTo>
                        <a:pt x="1874" y="1222"/>
                      </a:lnTo>
                      <a:lnTo>
                        <a:pt x="1860" y="1220"/>
                      </a:lnTo>
                      <a:lnTo>
                        <a:pt x="1860" y="1220"/>
                      </a:lnTo>
                      <a:lnTo>
                        <a:pt x="1856" y="1228"/>
                      </a:lnTo>
                      <a:lnTo>
                        <a:pt x="1854" y="1238"/>
                      </a:lnTo>
                      <a:lnTo>
                        <a:pt x="1852" y="1248"/>
                      </a:lnTo>
                      <a:lnTo>
                        <a:pt x="1850" y="1260"/>
                      </a:lnTo>
                      <a:lnTo>
                        <a:pt x="1852" y="1270"/>
                      </a:lnTo>
                      <a:lnTo>
                        <a:pt x="1854" y="1282"/>
                      </a:lnTo>
                      <a:lnTo>
                        <a:pt x="1860" y="1292"/>
                      </a:lnTo>
                      <a:lnTo>
                        <a:pt x="1868" y="1302"/>
                      </a:lnTo>
                      <a:lnTo>
                        <a:pt x="1868" y="1302"/>
                      </a:lnTo>
                      <a:lnTo>
                        <a:pt x="1872" y="1344"/>
                      </a:lnTo>
                      <a:lnTo>
                        <a:pt x="1872" y="1344"/>
                      </a:lnTo>
                      <a:lnTo>
                        <a:pt x="1846" y="1346"/>
                      </a:lnTo>
                      <a:lnTo>
                        <a:pt x="1824" y="1348"/>
                      </a:lnTo>
                      <a:lnTo>
                        <a:pt x="1812" y="1346"/>
                      </a:lnTo>
                      <a:lnTo>
                        <a:pt x="1802" y="1344"/>
                      </a:lnTo>
                      <a:lnTo>
                        <a:pt x="1794" y="1342"/>
                      </a:lnTo>
                      <a:lnTo>
                        <a:pt x="1786" y="1338"/>
                      </a:lnTo>
                      <a:lnTo>
                        <a:pt x="1786" y="1338"/>
                      </a:lnTo>
                      <a:lnTo>
                        <a:pt x="1782" y="1316"/>
                      </a:lnTo>
                      <a:lnTo>
                        <a:pt x="1776" y="1302"/>
                      </a:lnTo>
                      <a:lnTo>
                        <a:pt x="1768" y="1292"/>
                      </a:lnTo>
                      <a:lnTo>
                        <a:pt x="1758" y="1280"/>
                      </a:lnTo>
                      <a:lnTo>
                        <a:pt x="1758" y="1280"/>
                      </a:lnTo>
                      <a:lnTo>
                        <a:pt x="1732" y="1222"/>
                      </a:lnTo>
                      <a:lnTo>
                        <a:pt x="1732" y="1222"/>
                      </a:lnTo>
                      <a:lnTo>
                        <a:pt x="1720" y="1210"/>
                      </a:lnTo>
                      <a:lnTo>
                        <a:pt x="1712" y="1206"/>
                      </a:lnTo>
                      <a:lnTo>
                        <a:pt x="1706" y="1206"/>
                      </a:lnTo>
                      <a:lnTo>
                        <a:pt x="1696" y="1206"/>
                      </a:lnTo>
                      <a:lnTo>
                        <a:pt x="1696" y="1206"/>
                      </a:lnTo>
                      <a:lnTo>
                        <a:pt x="1684" y="1216"/>
                      </a:lnTo>
                      <a:lnTo>
                        <a:pt x="1670" y="1226"/>
                      </a:lnTo>
                      <a:lnTo>
                        <a:pt x="1658" y="1234"/>
                      </a:lnTo>
                      <a:lnTo>
                        <a:pt x="1646" y="1244"/>
                      </a:lnTo>
                      <a:lnTo>
                        <a:pt x="1646" y="1244"/>
                      </a:lnTo>
                      <a:lnTo>
                        <a:pt x="1642" y="1256"/>
                      </a:lnTo>
                      <a:lnTo>
                        <a:pt x="1640" y="1270"/>
                      </a:lnTo>
                      <a:lnTo>
                        <a:pt x="1640" y="1288"/>
                      </a:lnTo>
                      <a:lnTo>
                        <a:pt x="1644" y="1306"/>
                      </a:lnTo>
                      <a:lnTo>
                        <a:pt x="1644" y="1306"/>
                      </a:lnTo>
                      <a:lnTo>
                        <a:pt x="1580" y="1312"/>
                      </a:lnTo>
                      <a:lnTo>
                        <a:pt x="1580" y="1312"/>
                      </a:lnTo>
                      <a:lnTo>
                        <a:pt x="1524" y="1346"/>
                      </a:lnTo>
                      <a:lnTo>
                        <a:pt x="1524" y="1346"/>
                      </a:lnTo>
                      <a:lnTo>
                        <a:pt x="1516" y="1362"/>
                      </a:lnTo>
                      <a:lnTo>
                        <a:pt x="1510" y="1368"/>
                      </a:lnTo>
                      <a:lnTo>
                        <a:pt x="1508" y="1370"/>
                      </a:lnTo>
                      <a:lnTo>
                        <a:pt x="1504" y="1370"/>
                      </a:lnTo>
                      <a:lnTo>
                        <a:pt x="1504" y="1370"/>
                      </a:lnTo>
                      <a:lnTo>
                        <a:pt x="1492" y="1362"/>
                      </a:lnTo>
                      <a:lnTo>
                        <a:pt x="1486" y="1356"/>
                      </a:lnTo>
                      <a:lnTo>
                        <a:pt x="1484" y="1348"/>
                      </a:lnTo>
                      <a:lnTo>
                        <a:pt x="1482" y="1342"/>
                      </a:lnTo>
                      <a:lnTo>
                        <a:pt x="1482" y="1342"/>
                      </a:lnTo>
                      <a:lnTo>
                        <a:pt x="1494" y="1334"/>
                      </a:lnTo>
                      <a:lnTo>
                        <a:pt x="1494" y="1334"/>
                      </a:lnTo>
                      <a:lnTo>
                        <a:pt x="1492" y="1322"/>
                      </a:lnTo>
                      <a:lnTo>
                        <a:pt x="1490" y="1312"/>
                      </a:lnTo>
                      <a:lnTo>
                        <a:pt x="1486" y="1304"/>
                      </a:lnTo>
                      <a:lnTo>
                        <a:pt x="1480" y="1298"/>
                      </a:lnTo>
                      <a:lnTo>
                        <a:pt x="1474" y="1292"/>
                      </a:lnTo>
                      <a:lnTo>
                        <a:pt x="1466" y="1288"/>
                      </a:lnTo>
                      <a:lnTo>
                        <a:pt x="1458" y="1286"/>
                      </a:lnTo>
                      <a:lnTo>
                        <a:pt x="1450" y="1286"/>
                      </a:lnTo>
                      <a:lnTo>
                        <a:pt x="1450" y="1286"/>
                      </a:lnTo>
                      <a:lnTo>
                        <a:pt x="1440" y="1290"/>
                      </a:lnTo>
                      <a:lnTo>
                        <a:pt x="1434" y="1296"/>
                      </a:lnTo>
                      <a:lnTo>
                        <a:pt x="1428" y="1302"/>
                      </a:lnTo>
                      <a:lnTo>
                        <a:pt x="1424" y="1310"/>
                      </a:lnTo>
                      <a:lnTo>
                        <a:pt x="1424" y="1318"/>
                      </a:lnTo>
                      <a:lnTo>
                        <a:pt x="1424" y="1328"/>
                      </a:lnTo>
                      <a:lnTo>
                        <a:pt x="1428" y="1352"/>
                      </a:lnTo>
                      <a:lnTo>
                        <a:pt x="1428" y="1352"/>
                      </a:lnTo>
                      <a:lnTo>
                        <a:pt x="1408" y="1356"/>
                      </a:lnTo>
                      <a:lnTo>
                        <a:pt x="1408" y="1356"/>
                      </a:lnTo>
                      <a:lnTo>
                        <a:pt x="1404" y="1362"/>
                      </a:lnTo>
                      <a:lnTo>
                        <a:pt x="1402" y="1370"/>
                      </a:lnTo>
                      <a:lnTo>
                        <a:pt x="1402" y="1370"/>
                      </a:lnTo>
                      <a:lnTo>
                        <a:pt x="1392" y="1374"/>
                      </a:lnTo>
                      <a:lnTo>
                        <a:pt x="1392" y="1374"/>
                      </a:lnTo>
                      <a:lnTo>
                        <a:pt x="1392" y="1430"/>
                      </a:lnTo>
                      <a:lnTo>
                        <a:pt x="1392" y="1430"/>
                      </a:lnTo>
                      <a:lnTo>
                        <a:pt x="1412" y="1454"/>
                      </a:lnTo>
                      <a:lnTo>
                        <a:pt x="1412" y="1454"/>
                      </a:lnTo>
                      <a:lnTo>
                        <a:pt x="1412" y="1472"/>
                      </a:lnTo>
                      <a:lnTo>
                        <a:pt x="1412" y="1472"/>
                      </a:lnTo>
                      <a:lnTo>
                        <a:pt x="1402" y="1490"/>
                      </a:lnTo>
                      <a:lnTo>
                        <a:pt x="1402" y="1490"/>
                      </a:lnTo>
                      <a:lnTo>
                        <a:pt x="1380" y="1504"/>
                      </a:lnTo>
                      <a:lnTo>
                        <a:pt x="1356" y="1510"/>
                      </a:lnTo>
                      <a:lnTo>
                        <a:pt x="1336" y="1514"/>
                      </a:lnTo>
                      <a:lnTo>
                        <a:pt x="1314" y="1514"/>
                      </a:lnTo>
                      <a:lnTo>
                        <a:pt x="1314" y="1514"/>
                      </a:lnTo>
                      <a:lnTo>
                        <a:pt x="1298" y="1516"/>
                      </a:lnTo>
                      <a:lnTo>
                        <a:pt x="1288" y="1520"/>
                      </a:lnTo>
                      <a:lnTo>
                        <a:pt x="1280" y="1526"/>
                      </a:lnTo>
                      <a:lnTo>
                        <a:pt x="1270" y="1534"/>
                      </a:lnTo>
                      <a:lnTo>
                        <a:pt x="1270" y="1534"/>
                      </a:lnTo>
                      <a:lnTo>
                        <a:pt x="1256" y="1546"/>
                      </a:lnTo>
                      <a:lnTo>
                        <a:pt x="1256" y="1546"/>
                      </a:lnTo>
                      <a:lnTo>
                        <a:pt x="1244" y="1566"/>
                      </a:lnTo>
                      <a:lnTo>
                        <a:pt x="1228" y="1586"/>
                      </a:lnTo>
                      <a:lnTo>
                        <a:pt x="1192" y="1626"/>
                      </a:lnTo>
                      <a:lnTo>
                        <a:pt x="1192" y="1626"/>
                      </a:lnTo>
                      <a:lnTo>
                        <a:pt x="1168" y="1610"/>
                      </a:lnTo>
                      <a:lnTo>
                        <a:pt x="1168" y="1610"/>
                      </a:lnTo>
                      <a:lnTo>
                        <a:pt x="1140" y="1612"/>
                      </a:lnTo>
                      <a:lnTo>
                        <a:pt x="1140" y="1612"/>
                      </a:lnTo>
                      <a:lnTo>
                        <a:pt x="1136" y="1626"/>
                      </a:lnTo>
                      <a:lnTo>
                        <a:pt x="1132" y="1632"/>
                      </a:lnTo>
                      <a:lnTo>
                        <a:pt x="1128" y="1636"/>
                      </a:lnTo>
                      <a:lnTo>
                        <a:pt x="1128" y="1636"/>
                      </a:lnTo>
                      <a:lnTo>
                        <a:pt x="1124" y="1630"/>
                      </a:lnTo>
                      <a:lnTo>
                        <a:pt x="1118" y="1626"/>
                      </a:lnTo>
                      <a:lnTo>
                        <a:pt x="1108" y="1622"/>
                      </a:lnTo>
                      <a:lnTo>
                        <a:pt x="1100" y="1622"/>
                      </a:lnTo>
                      <a:lnTo>
                        <a:pt x="1092" y="1622"/>
                      </a:lnTo>
                      <a:lnTo>
                        <a:pt x="1092" y="1622"/>
                      </a:lnTo>
                      <a:lnTo>
                        <a:pt x="1088" y="1632"/>
                      </a:lnTo>
                      <a:lnTo>
                        <a:pt x="1082" y="1640"/>
                      </a:lnTo>
                      <a:lnTo>
                        <a:pt x="1076" y="1650"/>
                      </a:lnTo>
                      <a:lnTo>
                        <a:pt x="1066" y="1658"/>
                      </a:lnTo>
                      <a:lnTo>
                        <a:pt x="1066" y="1658"/>
                      </a:lnTo>
                      <a:lnTo>
                        <a:pt x="1056" y="1664"/>
                      </a:lnTo>
                      <a:lnTo>
                        <a:pt x="1046" y="1674"/>
                      </a:lnTo>
                      <a:lnTo>
                        <a:pt x="1038" y="1684"/>
                      </a:lnTo>
                      <a:lnTo>
                        <a:pt x="1030" y="1696"/>
                      </a:lnTo>
                      <a:lnTo>
                        <a:pt x="1014" y="1718"/>
                      </a:lnTo>
                      <a:lnTo>
                        <a:pt x="1004" y="1728"/>
                      </a:lnTo>
                      <a:lnTo>
                        <a:pt x="994" y="1736"/>
                      </a:lnTo>
                      <a:lnTo>
                        <a:pt x="994" y="1736"/>
                      </a:lnTo>
                      <a:lnTo>
                        <a:pt x="990" y="1748"/>
                      </a:lnTo>
                      <a:lnTo>
                        <a:pt x="988" y="1760"/>
                      </a:lnTo>
                      <a:lnTo>
                        <a:pt x="988" y="1790"/>
                      </a:lnTo>
                      <a:lnTo>
                        <a:pt x="988" y="1790"/>
                      </a:lnTo>
                      <a:lnTo>
                        <a:pt x="988" y="1798"/>
                      </a:lnTo>
                      <a:lnTo>
                        <a:pt x="988" y="1812"/>
                      </a:lnTo>
                      <a:lnTo>
                        <a:pt x="982" y="1836"/>
                      </a:lnTo>
                      <a:lnTo>
                        <a:pt x="982" y="1836"/>
                      </a:lnTo>
                      <a:lnTo>
                        <a:pt x="976" y="1840"/>
                      </a:lnTo>
                      <a:lnTo>
                        <a:pt x="976" y="1840"/>
                      </a:lnTo>
                      <a:lnTo>
                        <a:pt x="946" y="1838"/>
                      </a:lnTo>
                      <a:lnTo>
                        <a:pt x="920" y="1834"/>
                      </a:lnTo>
                      <a:lnTo>
                        <a:pt x="870" y="1826"/>
                      </a:lnTo>
                      <a:lnTo>
                        <a:pt x="870" y="1826"/>
                      </a:lnTo>
                      <a:lnTo>
                        <a:pt x="838" y="1810"/>
                      </a:lnTo>
                      <a:lnTo>
                        <a:pt x="838" y="1810"/>
                      </a:lnTo>
                      <a:lnTo>
                        <a:pt x="820" y="1790"/>
                      </a:lnTo>
                      <a:lnTo>
                        <a:pt x="820" y="1790"/>
                      </a:lnTo>
                      <a:lnTo>
                        <a:pt x="784" y="1782"/>
                      </a:lnTo>
                      <a:lnTo>
                        <a:pt x="784" y="1782"/>
                      </a:lnTo>
                      <a:lnTo>
                        <a:pt x="784" y="1752"/>
                      </a:lnTo>
                      <a:lnTo>
                        <a:pt x="784" y="1752"/>
                      </a:lnTo>
                      <a:lnTo>
                        <a:pt x="796" y="1734"/>
                      </a:lnTo>
                      <a:lnTo>
                        <a:pt x="808" y="1716"/>
                      </a:lnTo>
                      <a:lnTo>
                        <a:pt x="816" y="1696"/>
                      </a:lnTo>
                      <a:lnTo>
                        <a:pt x="818" y="1686"/>
                      </a:lnTo>
                      <a:lnTo>
                        <a:pt x="818" y="1676"/>
                      </a:lnTo>
                      <a:lnTo>
                        <a:pt x="818" y="1676"/>
                      </a:lnTo>
                      <a:lnTo>
                        <a:pt x="814" y="1666"/>
                      </a:lnTo>
                      <a:lnTo>
                        <a:pt x="810" y="1660"/>
                      </a:lnTo>
                      <a:lnTo>
                        <a:pt x="804" y="1656"/>
                      </a:lnTo>
                      <a:lnTo>
                        <a:pt x="798" y="1652"/>
                      </a:lnTo>
                      <a:lnTo>
                        <a:pt x="784" y="1652"/>
                      </a:lnTo>
                      <a:lnTo>
                        <a:pt x="772" y="1652"/>
                      </a:lnTo>
                      <a:lnTo>
                        <a:pt x="772" y="1652"/>
                      </a:lnTo>
                      <a:lnTo>
                        <a:pt x="764" y="1656"/>
                      </a:lnTo>
                      <a:lnTo>
                        <a:pt x="758" y="1660"/>
                      </a:lnTo>
                      <a:lnTo>
                        <a:pt x="758" y="1660"/>
                      </a:lnTo>
                      <a:lnTo>
                        <a:pt x="740" y="1662"/>
                      </a:lnTo>
                      <a:lnTo>
                        <a:pt x="734" y="1664"/>
                      </a:lnTo>
                      <a:lnTo>
                        <a:pt x="732" y="1668"/>
                      </a:lnTo>
                      <a:lnTo>
                        <a:pt x="732" y="1678"/>
                      </a:lnTo>
                      <a:lnTo>
                        <a:pt x="730" y="1700"/>
                      </a:lnTo>
                      <a:lnTo>
                        <a:pt x="730" y="1700"/>
                      </a:lnTo>
                      <a:lnTo>
                        <a:pt x="722" y="1708"/>
                      </a:lnTo>
                      <a:lnTo>
                        <a:pt x="718" y="1720"/>
                      </a:lnTo>
                      <a:lnTo>
                        <a:pt x="718" y="1720"/>
                      </a:lnTo>
                      <a:lnTo>
                        <a:pt x="698" y="1756"/>
                      </a:lnTo>
                      <a:lnTo>
                        <a:pt x="698" y="1756"/>
                      </a:lnTo>
                      <a:lnTo>
                        <a:pt x="700" y="1796"/>
                      </a:lnTo>
                      <a:lnTo>
                        <a:pt x="700" y="1796"/>
                      </a:lnTo>
                      <a:lnTo>
                        <a:pt x="688" y="1810"/>
                      </a:lnTo>
                      <a:lnTo>
                        <a:pt x="688" y="1810"/>
                      </a:lnTo>
                      <a:lnTo>
                        <a:pt x="672" y="1814"/>
                      </a:lnTo>
                      <a:lnTo>
                        <a:pt x="662" y="1816"/>
                      </a:lnTo>
                      <a:lnTo>
                        <a:pt x="654" y="1822"/>
                      </a:lnTo>
                      <a:lnTo>
                        <a:pt x="644" y="1830"/>
                      </a:lnTo>
                      <a:lnTo>
                        <a:pt x="644" y="1830"/>
                      </a:lnTo>
                      <a:lnTo>
                        <a:pt x="618" y="1836"/>
                      </a:lnTo>
                      <a:lnTo>
                        <a:pt x="590" y="1842"/>
                      </a:lnTo>
                      <a:lnTo>
                        <a:pt x="590" y="1842"/>
                      </a:lnTo>
                      <a:lnTo>
                        <a:pt x="580" y="1850"/>
                      </a:lnTo>
                      <a:lnTo>
                        <a:pt x="572" y="1856"/>
                      </a:lnTo>
                      <a:lnTo>
                        <a:pt x="566" y="1864"/>
                      </a:lnTo>
                      <a:lnTo>
                        <a:pt x="556" y="1868"/>
                      </a:lnTo>
                      <a:lnTo>
                        <a:pt x="556" y="1868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25" name="Freeform 35"/>
                <p:cNvSpPr>
                  <a:spLocks/>
                </p:cNvSpPr>
                <p:nvPr/>
              </p:nvSpPr>
              <p:spPr bwMode="auto">
                <a:xfrm rot="175528">
                  <a:off x="3526610" y="1803570"/>
                  <a:ext cx="208436" cy="215546"/>
                </a:xfrm>
                <a:custGeom>
                  <a:avLst/>
                  <a:gdLst>
                    <a:gd name="T0" fmla="*/ 196 w 232"/>
                    <a:gd name="T1" fmla="*/ 264 h 264"/>
                    <a:gd name="T2" fmla="*/ 170 w 232"/>
                    <a:gd name="T3" fmla="*/ 248 h 264"/>
                    <a:gd name="T4" fmla="*/ 158 w 232"/>
                    <a:gd name="T5" fmla="*/ 238 h 264"/>
                    <a:gd name="T6" fmla="*/ 148 w 232"/>
                    <a:gd name="T7" fmla="*/ 218 h 264"/>
                    <a:gd name="T8" fmla="*/ 144 w 232"/>
                    <a:gd name="T9" fmla="*/ 186 h 264"/>
                    <a:gd name="T10" fmla="*/ 140 w 232"/>
                    <a:gd name="T11" fmla="*/ 178 h 264"/>
                    <a:gd name="T12" fmla="*/ 136 w 232"/>
                    <a:gd name="T13" fmla="*/ 166 h 264"/>
                    <a:gd name="T14" fmla="*/ 116 w 232"/>
                    <a:gd name="T15" fmla="*/ 148 h 264"/>
                    <a:gd name="T16" fmla="*/ 100 w 232"/>
                    <a:gd name="T17" fmla="*/ 140 h 264"/>
                    <a:gd name="T18" fmla="*/ 82 w 232"/>
                    <a:gd name="T19" fmla="*/ 140 h 264"/>
                    <a:gd name="T20" fmla="*/ 62 w 232"/>
                    <a:gd name="T21" fmla="*/ 144 h 264"/>
                    <a:gd name="T22" fmla="*/ 50 w 232"/>
                    <a:gd name="T23" fmla="*/ 158 h 264"/>
                    <a:gd name="T24" fmla="*/ 0 w 232"/>
                    <a:gd name="T25" fmla="*/ 160 h 264"/>
                    <a:gd name="T26" fmla="*/ 0 w 232"/>
                    <a:gd name="T27" fmla="*/ 146 h 264"/>
                    <a:gd name="T28" fmla="*/ 2 w 232"/>
                    <a:gd name="T29" fmla="*/ 130 h 264"/>
                    <a:gd name="T30" fmla="*/ 10 w 232"/>
                    <a:gd name="T31" fmla="*/ 124 h 264"/>
                    <a:gd name="T32" fmla="*/ 18 w 232"/>
                    <a:gd name="T33" fmla="*/ 122 h 264"/>
                    <a:gd name="T34" fmla="*/ 40 w 232"/>
                    <a:gd name="T35" fmla="*/ 104 h 264"/>
                    <a:gd name="T36" fmla="*/ 44 w 232"/>
                    <a:gd name="T37" fmla="*/ 88 h 264"/>
                    <a:gd name="T38" fmla="*/ 42 w 232"/>
                    <a:gd name="T39" fmla="*/ 76 h 264"/>
                    <a:gd name="T40" fmla="*/ 34 w 232"/>
                    <a:gd name="T41" fmla="*/ 60 h 264"/>
                    <a:gd name="T42" fmla="*/ 34 w 232"/>
                    <a:gd name="T43" fmla="*/ 56 h 264"/>
                    <a:gd name="T44" fmla="*/ 70 w 232"/>
                    <a:gd name="T45" fmla="*/ 32 h 264"/>
                    <a:gd name="T46" fmla="*/ 82 w 232"/>
                    <a:gd name="T47" fmla="*/ 22 h 264"/>
                    <a:gd name="T48" fmla="*/ 86 w 232"/>
                    <a:gd name="T49" fmla="*/ 6 h 264"/>
                    <a:gd name="T50" fmla="*/ 100 w 232"/>
                    <a:gd name="T51" fmla="*/ 0 h 264"/>
                    <a:gd name="T52" fmla="*/ 118 w 232"/>
                    <a:gd name="T53" fmla="*/ 16 h 264"/>
                    <a:gd name="T54" fmla="*/ 154 w 232"/>
                    <a:gd name="T55" fmla="*/ 20 h 264"/>
                    <a:gd name="T56" fmla="*/ 150 w 232"/>
                    <a:gd name="T57" fmla="*/ 32 h 264"/>
                    <a:gd name="T58" fmla="*/ 150 w 232"/>
                    <a:gd name="T59" fmla="*/ 74 h 264"/>
                    <a:gd name="T60" fmla="*/ 156 w 232"/>
                    <a:gd name="T61" fmla="*/ 94 h 264"/>
                    <a:gd name="T62" fmla="*/ 174 w 232"/>
                    <a:gd name="T63" fmla="*/ 96 h 264"/>
                    <a:gd name="T64" fmla="*/ 186 w 232"/>
                    <a:gd name="T65" fmla="*/ 104 h 264"/>
                    <a:gd name="T66" fmla="*/ 184 w 232"/>
                    <a:gd name="T67" fmla="*/ 124 h 264"/>
                    <a:gd name="T68" fmla="*/ 186 w 232"/>
                    <a:gd name="T69" fmla="*/ 140 h 264"/>
                    <a:gd name="T70" fmla="*/ 194 w 232"/>
                    <a:gd name="T71" fmla="*/ 154 h 264"/>
                    <a:gd name="T72" fmla="*/ 212 w 232"/>
                    <a:gd name="T73" fmla="*/ 170 h 264"/>
                    <a:gd name="T74" fmla="*/ 232 w 232"/>
                    <a:gd name="T75" fmla="*/ 196 h 264"/>
                    <a:gd name="T76" fmla="*/ 208 w 232"/>
                    <a:gd name="T77" fmla="*/ 208 h 264"/>
                    <a:gd name="T78" fmla="*/ 194 w 232"/>
                    <a:gd name="T79" fmla="*/ 224 h 264"/>
                    <a:gd name="T80" fmla="*/ 196 w 232"/>
                    <a:gd name="T81" fmla="*/ 264 h 2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32" h="264">
                      <a:moveTo>
                        <a:pt x="196" y="264"/>
                      </a:moveTo>
                      <a:lnTo>
                        <a:pt x="196" y="264"/>
                      </a:lnTo>
                      <a:lnTo>
                        <a:pt x="182" y="256"/>
                      </a:lnTo>
                      <a:lnTo>
                        <a:pt x="170" y="248"/>
                      </a:lnTo>
                      <a:lnTo>
                        <a:pt x="158" y="238"/>
                      </a:lnTo>
                      <a:lnTo>
                        <a:pt x="158" y="238"/>
                      </a:lnTo>
                      <a:lnTo>
                        <a:pt x="152" y="228"/>
                      </a:lnTo>
                      <a:lnTo>
                        <a:pt x="148" y="218"/>
                      </a:lnTo>
                      <a:lnTo>
                        <a:pt x="146" y="202"/>
                      </a:lnTo>
                      <a:lnTo>
                        <a:pt x="144" y="186"/>
                      </a:lnTo>
                      <a:lnTo>
                        <a:pt x="142" y="182"/>
                      </a:lnTo>
                      <a:lnTo>
                        <a:pt x="140" y="178"/>
                      </a:lnTo>
                      <a:lnTo>
                        <a:pt x="140" y="178"/>
                      </a:lnTo>
                      <a:lnTo>
                        <a:pt x="136" y="166"/>
                      </a:lnTo>
                      <a:lnTo>
                        <a:pt x="136" y="166"/>
                      </a:lnTo>
                      <a:lnTo>
                        <a:pt x="116" y="148"/>
                      </a:lnTo>
                      <a:lnTo>
                        <a:pt x="108" y="144"/>
                      </a:lnTo>
                      <a:lnTo>
                        <a:pt x="100" y="140"/>
                      </a:lnTo>
                      <a:lnTo>
                        <a:pt x="92" y="138"/>
                      </a:lnTo>
                      <a:lnTo>
                        <a:pt x="82" y="140"/>
                      </a:lnTo>
                      <a:lnTo>
                        <a:pt x="62" y="144"/>
                      </a:lnTo>
                      <a:lnTo>
                        <a:pt x="62" y="144"/>
                      </a:lnTo>
                      <a:lnTo>
                        <a:pt x="56" y="152"/>
                      </a:lnTo>
                      <a:lnTo>
                        <a:pt x="50" y="158"/>
                      </a:lnTo>
                      <a:lnTo>
                        <a:pt x="50" y="158"/>
                      </a:lnTo>
                      <a:lnTo>
                        <a:pt x="0" y="160"/>
                      </a:lnTo>
                      <a:lnTo>
                        <a:pt x="0" y="160"/>
                      </a:lnTo>
                      <a:lnTo>
                        <a:pt x="0" y="146"/>
                      </a:lnTo>
                      <a:lnTo>
                        <a:pt x="2" y="134"/>
                      </a:lnTo>
                      <a:lnTo>
                        <a:pt x="2" y="130"/>
                      </a:lnTo>
                      <a:lnTo>
                        <a:pt x="6" y="126"/>
                      </a:lnTo>
                      <a:lnTo>
                        <a:pt x="10" y="124"/>
                      </a:lnTo>
                      <a:lnTo>
                        <a:pt x="18" y="122"/>
                      </a:lnTo>
                      <a:lnTo>
                        <a:pt x="18" y="122"/>
                      </a:lnTo>
                      <a:lnTo>
                        <a:pt x="40" y="104"/>
                      </a:lnTo>
                      <a:lnTo>
                        <a:pt x="40" y="104"/>
                      </a:lnTo>
                      <a:lnTo>
                        <a:pt x="42" y="96"/>
                      </a:lnTo>
                      <a:lnTo>
                        <a:pt x="44" y="88"/>
                      </a:lnTo>
                      <a:lnTo>
                        <a:pt x="44" y="82"/>
                      </a:lnTo>
                      <a:lnTo>
                        <a:pt x="42" y="76"/>
                      </a:lnTo>
                      <a:lnTo>
                        <a:pt x="36" y="66"/>
                      </a:lnTo>
                      <a:lnTo>
                        <a:pt x="34" y="60"/>
                      </a:lnTo>
                      <a:lnTo>
                        <a:pt x="34" y="56"/>
                      </a:lnTo>
                      <a:lnTo>
                        <a:pt x="34" y="56"/>
                      </a:lnTo>
                      <a:lnTo>
                        <a:pt x="58" y="42"/>
                      </a:lnTo>
                      <a:lnTo>
                        <a:pt x="70" y="32"/>
                      </a:lnTo>
                      <a:lnTo>
                        <a:pt x="82" y="22"/>
                      </a:lnTo>
                      <a:lnTo>
                        <a:pt x="82" y="22"/>
                      </a:lnTo>
                      <a:lnTo>
                        <a:pt x="84" y="12"/>
                      </a:lnTo>
                      <a:lnTo>
                        <a:pt x="86" y="6"/>
                      </a:lnTo>
                      <a:lnTo>
                        <a:pt x="90" y="2"/>
                      </a:lnTo>
                      <a:lnTo>
                        <a:pt x="100" y="0"/>
                      </a:lnTo>
                      <a:lnTo>
                        <a:pt x="100" y="0"/>
                      </a:lnTo>
                      <a:lnTo>
                        <a:pt x="118" y="16"/>
                      </a:lnTo>
                      <a:lnTo>
                        <a:pt x="118" y="16"/>
                      </a:lnTo>
                      <a:lnTo>
                        <a:pt x="154" y="20"/>
                      </a:lnTo>
                      <a:lnTo>
                        <a:pt x="154" y="20"/>
                      </a:lnTo>
                      <a:lnTo>
                        <a:pt x="150" y="32"/>
                      </a:lnTo>
                      <a:lnTo>
                        <a:pt x="148" y="52"/>
                      </a:lnTo>
                      <a:lnTo>
                        <a:pt x="150" y="74"/>
                      </a:lnTo>
                      <a:lnTo>
                        <a:pt x="152" y="84"/>
                      </a:lnTo>
                      <a:lnTo>
                        <a:pt x="156" y="94"/>
                      </a:lnTo>
                      <a:lnTo>
                        <a:pt x="156" y="94"/>
                      </a:lnTo>
                      <a:lnTo>
                        <a:pt x="174" y="96"/>
                      </a:lnTo>
                      <a:lnTo>
                        <a:pt x="174" y="96"/>
                      </a:lnTo>
                      <a:lnTo>
                        <a:pt x="186" y="104"/>
                      </a:lnTo>
                      <a:lnTo>
                        <a:pt x="186" y="104"/>
                      </a:lnTo>
                      <a:lnTo>
                        <a:pt x="184" y="124"/>
                      </a:lnTo>
                      <a:lnTo>
                        <a:pt x="184" y="132"/>
                      </a:lnTo>
                      <a:lnTo>
                        <a:pt x="186" y="140"/>
                      </a:lnTo>
                      <a:lnTo>
                        <a:pt x="188" y="146"/>
                      </a:lnTo>
                      <a:lnTo>
                        <a:pt x="194" y="154"/>
                      </a:lnTo>
                      <a:lnTo>
                        <a:pt x="200" y="162"/>
                      </a:lnTo>
                      <a:lnTo>
                        <a:pt x="212" y="170"/>
                      </a:lnTo>
                      <a:lnTo>
                        <a:pt x="212" y="170"/>
                      </a:lnTo>
                      <a:lnTo>
                        <a:pt x="232" y="196"/>
                      </a:lnTo>
                      <a:lnTo>
                        <a:pt x="232" y="196"/>
                      </a:lnTo>
                      <a:lnTo>
                        <a:pt x="208" y="208"/>
                      </a:lnTo>
                      <a:lnTo>
                        <a:pt x="200" y="214"/>
                      </a:lnTo>
                      <a:lnTo>
                        <a:pt x="194" y="224"/>
                      </a:lnTo>
                      <a:lnTo>
                        <a:pt x="194" y="224"/>
                      </a:lnTo>
                      <a:lnTo>
                        <a:pt x="196" y="264"/>
                      </a:lnTo>
                      <a:lnTo>
                        <a:pt x="196" y="264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26" name="Freeform 36"/>
                <p:cNvSpPr>
                  <a:spLocks/>
                </p:cNvSpPr>
                <p:nvPr/>
              </p:nvSpPr>
              <p:spPr bwMode="auto">
                <a:xfrm rot="175528">
                  <a:off x="3795938" y="1541166"/>
                  <a:ext cx="529285" cy="449836"/>
                </a:xfrm>
                <a:custGeom>
                  <a:avLst/>
                  <a:gdLst>
                    <a:gd name="T0" fmla="*/ 234 w 588"/>
                    <a:gd name="T1" fmla="*/ 550 h 554"/>
                    <a:gd name="T2" fmla="*/ 248 w 588"/>
                    <a:gd name="T3" fmla="*/ 530 h 554"/>
                    <a:gd name="T4" fmla="*/ 264 w 588"/>
                    <a:gd name="T5" fmla="*/ 516 h 554"/>
                    <a:gd name="T6" fmla="*/ 274 w 588"/>
                    <a:gd name="T7" fmla="*/ 480 h 554"/>
                    <a:gd name="T8" fmla="*/ 252 w 588"/>
                    <a:gd name="T9" fmla="*/ 468 h 554"/>
                    <a:gd name="T10" fmla="*/ 252 w 588"/>
                    <a:gd name="T11" fmla="*/ 438 h 554"/>
                    <a:gd name="T12" fmla="*/ 280 w 588"/>
                    <a:gd name="T13" fmla="*/ 404 h 554"/>
                    <a:gd name="T14" fmla="*/ 288 w 588"/>
                    <a:gd name="T15" fmla="*/ 388 h 554"/>
                    <a:gd name="T16" fmla="*/ 290 w 588"/>
                    <a:gd name="T17" fmla="*/ 342 h 554"/>
                    <a:gd name="T18" fmla="*/ 252 w 588"/>
                    <a:gd name="T19" fmla="*/ 300 h 554"/>
                    <a:gd name="T20" fmla="*/ 200 w 588"/>
                    <a:gd name="T21" fmla="*/ 304 h 554"/>
                    <a:gd name="T22" fmla="*/ 174 w 588"/>
                    <a:gd name="T23" fmla="*/ 330 h 554"/>
                    <a:gd name="T24" fmla="*/ 130 w 588"/>
                    <a:gd name="T25" fmla="*/ 390 h 554"/>
                    <a:gd name="T26" fmla="*/ 110 w 588"/>
                    <a:gd name="T27" fmla="*/ 416 h 554"/>
                    <a:gd name="T28" fmla="*/ 36 w 588"/>
                    <a:gd name="T29" fmla="*/ 364 h 554"/>
                    <a:gd name="T30" fmla="*/ 12 w 588"/>
                    <a:gd name="T31" fmla="*/ 358 h 554"/>
                    <a:gd name="T32" fmla="*/ 0 w 588"/>
                    <a:gd name="T33" fmla="*/ 348 h 554"/>
                    <a:gd name="T34" fmla="*/ 4 w 588"/>
                    <a:gd name="T35" fmla="*/ 324 h 554"/>
                    <a:gd name="T36" fmla="*/ 18 w 588"/>
                    <a:gd name="T37" fmla="*/ 320 h 554"/>
                    <a:gd name="T38" fmla="*/ 40 w 588"/>
                    <a:gd name="T39" fmla="*/ 292 h 554"/>
                    <a:gd name="T40" fmla="*/ 34 w 588"/>
                    <a:gd name="T41" fmla="*/ 238 h 554"/>
                    <a:gd name="T42" fmla="*/ 28 w 588"/>
                    <a:gd name="T43" fmla="*/ 228 h 554"/>
                    <a:gd name="T44" fmla="*/ 20 w 588"/>
                    <a:gd name="T45" fmla="*/ 186 h 554"/>
                    <a:gd name="T46" fmla="*/ 26 w 588"/>
                    <a:gd name="T47" fmla="*/ 172 h 554"/>
                    <a:gd name="T48" fmla="*/ 44 w 588"/>
                    <a:gd name="T49" fmla="*/ 190 h 554"/>
                    <a:gd name="T50" fmla="*/ 58 w 588"/>
                    <a:gd name="T51" fmla="*/ 210 h 554"/>
                    <a:gd name="T52" fmla="*/ 80 w 588"/>
                    <a:gd name="T53" fmla="*/ 224 h 554"/>
                    <a:gd name="T54" fmla="*/ 100 w 588"/>
                    <a:gd name="T55" fmla="*/ 222 h 554"/>
                    <a:gd name="T56" fmla="*/ 142 w 588"/>
                    <a:gd name="T57" fmla="*/ 186 h 554"/>
                    <a:gd name="T58" fmla="*/ 216 w 588"/>
                    <a:gd name="T59" fmla="*/ 128 h 554"/>
                    <a:gd name="T60" fmla="*/ 232 w 588"/>
                    <a:gd name="T61" fmla="*/ 104 h 554"/>
                    <a:gd name="T62" fmla="*/ 262 w 588"/>
                    <a:gd name="T63" fmla="*/ 76 h 554"/>
                    <a:gd name="T64" fmla="*/ 292 w 588"/>
                    <a:gd name="T65" fmla="*/ 74 h 554"/>
                    <a:gd name="T66" fmla="*/ 312 w 588"/>
                    <a:gd name="T67" fmla="*/ 84 h 554"/>
                    <a:gd name="T68" fmla="*/ 348 w 588"/>
                    <a:gd name="T69" fmla="*/ 66 h 554"/>
                    <a:gd name="T70" fmla="*/ 348 w 588"/>
                    <a:gd name="T71" fmla="*/ 16 h 554"/>
                    <a:gd name="T72" fmla="*/ 362 w 588"/>
                    <a:gd name="T73" fmla="*/ 2 h 554"/>
                    <a:gd name="T74" fmla="*/ 396 w 588"/>
                    <a:gd name="T75" fmla="*/ 32 h 554"/>
                    <a:gd name="T76" fmla="*/ 418 w 588"/>
                    <a:gd name="T77" fmla="*/ 46 h 554"/>
                    <a:gd name="T78" fmla="*/ 436 w 588"/>
                    <a:gd name="T79" fmla="*/ 44 h 554"/>
                    <a:gd name="T80" fmla="*/ 440 w 588"/>
                    <a:gd name="T81" fmla="*/ 28 h 554"/>
                    <a:gd name="T82" fmla="*/ 458 w 588"/>
                    <a:gd name="T83" fmla="*/ 24 h 554"/>
                    <a:gd name="T84" fmla="*/ 460 w 588"/>
                    <a:gd name="T85" fmla="*/ 62 h 554"/>
                    <a:gd name="T86" fmla="*/ 498 w 588"/>
                    <a:gd name="T87" fmla="*/ 110 h 554"/>
                    <a:gd name="T88" fmla="*/ 516 w 588"/>
                    <a:gd name="T89" fmla="*/ 178 h 554"/>
                    <a:gd name="T90" fmla="*/ 530 w 588"/>
                    <a:gd name="T91" fmla="*/ 196 h 554"/>
                    <a:gd name="T92" fmla="*/ 588 w 588"/>
                    <a:gd name="T93" fmla="*/ 236 h 554"/>
                    <a:gd name="T94" fmla="*/ 580 w 588"/>
                    <a:gd name="T95" fmla="*/ 250 h 554"/>
                    <a:gd name="T96" fmla="*/ 520 w 588"/>
                    <a:gd name="T97" fmla="*/ 292 h 554"/>
                    <a:gd name="T98" fmla="*/ 502 w 588"/>
                    <a:gd name="T99" fmla="*/ 310 h 554"/>
                    <a:gd name="T100" fmla="*/ 472 w 588"/>
                    <a:gd name="T101" fmla="*/ 346 h 554"/>
                    <a:gd name="T102" fmla="*/ 466 w 588"/>
                    <a:gd name="T103" fmla="*/ 374 h 554"/>
                    <a:gd name="T104" fmla="*/ 448 w 588"/>
                    <a:gd name="T105" fmla="*/ 390 h 554"/>
                    <a:gd name="T106" fmla="*/ 412 w 588"/>
                    <a:gd name="T107" fmla="*/ 402 h 554"/>
                    <a:gd name="T108" fmla="*/ 362 w 588"/>
                    <a:gd name="T109" fmla="*/ 424 h 554"/>
                    <a:gd name="T110" fmla="*/ 322 w 588"/>
                    <a:gd name="T111" fmla="*/ 460 h 554"/>
                    <a:gd name="T112" fmla="*/ 304 w 588"/>
                    <a:gd name="T113" fmla="*/ 494 h 554"/>
                    <a:gd name="T114" fmla="*/ 290 w 588"/>
                    <a:gd name="T115" fmla="*/ 542 h 554"/>
                    <a:gd name="T116" fmla="*/ 236 w 588"/>
                    <a:gd name="T117" fmla="*/ 554 h 5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588" h="554">
                      <a:moveTo>
                        <a:pt x="236" y="554"/>
                      </a:moveTo>
                      <a:lnTo>
                        <a:pt x="236" y="554"/>
                      </a:lnTo>
                      <a:lnTo>
                        <a:pt x="234" y="550"/>
                      </a:lnTo>
                      <a:lnTo>
                        <a:pt x="234" y="550"/>
                      </a:lnTo>
                      <a:lnTo>
                        <a:pt x="240" y="536"/>
                      </a:lnTo>
                      <a:lnTo>
                        <a:pt x="248" y="530"/>
                      </a:lnTo>
                      <a:lnTo>
                        <a:pt x="254" y="524"/>
                      </a:lnTo>
                      <a:lnTo>
                        <a:pt x="264" y="516"/>
                      </a:lnTo>
                      <a:lnTo>
                        <a:pt x="264" y="516"/>
                      </a:lnTo>
                      <a:lnTo>
                        <a:pt x="274" y="496"/>
                      </a:lnTo>
                      <a:lnTo>
                        <a:pt x="274" y="496"/>
                      </a:lnTo>
                      <a:lnTo>
                        <a:pt x="274" y="480"/>
                      </a:lnTo>
                      <a:lnTo>
                        <a:pt x="274" y="480"/>
                      </a:lnTo>
                      <a:lnTo>
                        <a:pt x="252" y="468"/>
                      </a:lnTo>
                      <a:lnTo>
                        <a:pt x="252" y="468"/>
                      </a:lnTo>
                      <a:lnTo>
                        <a:pt x="250" y="456"/>
                      </a:lnTo>
                      <a:lnTo>
                        <a:pt x="250" y="446"/>
                      </a:lnTo>
                      <a:lnTo>
                        <a:pt x="252" y="438"/>
                      </a:lnTo>
                      <a:lnTo>
                        <a:pt x="256" y="430"/>
                      </a:lnTo>
                      <a:lnTo>
                        <a:pt x="266" y="416"/>
                      </a:lnTo>
                      <a:lnTo>
                        <a:pt x="280" y="404"/>
                      </a:lnTo>
                      <a:lnTo>
                        <a:pt x="280" y="404"/>
                      </a:lnTo>
                      <a:lnTo>
                        <a:pt x="284" y="396"/>
                      </a:lnTo>
                      <a:lnTo>
                        <a:pt x="288" y="388"/>
                      </a:lnTo>
                      <a:lnTo>
                        <a:pt x="290" y="370"/>
                      </a:lnTo>
                      <a:lnTo>
                        <a:pt x="290" y="356"/>
                      </a:lnTo>
                      <a:lnTo>
                        <a:pt x="290" y="342"/>
                      </a:lnTo>
                      <a:lnTo>
                        <a:pt x="290" y="342"/>
                      </a:lnTo>
                      <a:lnTo>
                        <a:pt x="252" y="300"/>
                      </a:lnTo>
                      <a:lnTo>
                        <a:pt x="252" y="300"/>
                      </a:lnTo>
                      <a:lnTo>
                        <a:pt x="234" y="298"/>
                      </a:lnTo>
                      <a:lnTo>
                        <a:pt x="234" y="298"/>
                      </a:lnTo>
                      <a:lnTo>
                        <a:pt x="200" y="304"/>
                      </a:lnTo>
                      <a:lnTo>
                        <a:pt x="200" y="304"/>
                      </a:lnTo>
                      <a:lnTo>
                        <a:pt x="186" y="316"/>
                      </a:lnTo>
                      <a:lnTo>
                        <a:pt x="174" y="330"/>
                      </a:lnTo>
                      <a:lnTo>
                        <a:pt x="148" y="360"/>
                      </a:lnTo>
                      <a:lnTo>
                        <a:pt x="148" y="360"/>
                      </a:lnTo>
                      <a:lnTo>
                        <a:pt x="130" y="390"/>
                      </a:lnTo>
                      <a:lnTo>
                        <a:pt x="120" y="404"/>
                      </a:lnTo>
                      <a:lnTo>
                        <a:pt x="110" y="416"/>
                      </a:lnTo>
                      <a:lnTo>
                        <a:pt x="110" y="416"/>
                      </a:lnTo>
                      <a:lnTo>
                        <a:pt x="70" y="390"/>
                      </a:lnTo>
                      <a:lnTo>
                        <a:pt x="52" y="376"/>
                      </a:lnTo>
                      <a:lnTo>
                        <a:pt x="36" y="364"/>
                      </a:lnTo>
                      <a:lnTo>
                        <a:pt x="36" y="364"/>
                      </a:lnTo>
                      <a:lnTo>
                        <a:pt x="22" y="362"/>
                      </a:lnTo>
                      <a:lnTo>
                        <a:pt x="12" y="358"/>
                      </a:lnTo>
                      <a:lnTo>
                        <a:pt x="6" y="352"/>
                      </a:lnTo>
                      <a:lnTo>
                        <a:pt x="0" y="348"/>
                      </a:lnTo>
                      <a:lnTo>
                        <a:pt x="0" y="348"/>
                      </a:lnTo>
                      <a:lnTo>
                        <a:pt x="0" y="334"/>
                      </a:lnTo>
                      <a:lnTo>
                        <a:pt x="2" y="326"/>
                      </a:lnTo>
                      <a:lnTo>
                        <a:pt x="4" y="324"/>
                      </a:lnTo>
                      <a:lnTo>
                        <a:pt x="6" y="322"/>
                      </a:lnTo>
                      <a:lnTo>
                        <a:pt x="18" y="320"/>
                      </a:lnTo>
                      <a:lnTo>
                        <a:pt x="18" y="320"/>
                      </a:lnTo>
                      <a:lnTo>
                        <a:pt x="28" y="306"/>
                      </a:lnTo>
                      <a:lnTo>
                        <a:pt x="40" y="292"/>
                      </a:lnTo>
                      <a:lnTo>
                        <a:pt x="40" y="292"/>
                      </a:lnTo>
                      <a:lnTo>
                        <a:pt x="38" y="240"/>
                      </a:lnTo>
                      <a:lnTo>
                        <a:pt x="38" y="240"/>
                      </a:lnTo>
                      <a:lnTo>
                        <a:pt x="34" y="238"/>
                      </a:lnTo>
                      <a:lnTo>
                        <a:pt x="34" y="238"/>
                      </a:lnTo>
                      <a:lnTo>
                        <a:pt x="28" y="228"/>
                      </a:lnTo>
                      <a:lnTo>
                        <a:pt x="28" y="228"/>
                      </a:lnTo>
                      <a:lnTo>
                        <a:pt x="20" y="206"/>
                      </a:lnTo>
                      <a:lnTo>
                        <a:pt x="20" y="206"/>
                      </a:lnTo>
                      <a:lnTo>
                        <a:pt x="20" y="186"/>
                      </a:lnTo>
                      <a:lnTo>
                        <a:pt x="22" y="178"/>
                      </a:lnTo>
                      <a:lnTo>
                        <a:pt x="26" y="172"/>
                      </a:lnTo>
                      <a:lnTo>
                        <a:pt x="26" y="172"/>
                      </a:lnTo>
                      <a:lnTo>
                        <a:pt x="34" y="176"/>
                      </a:lnTo>
                      <a:lnTo>
                        <a:pt x="40" y="180"/>
                      </a:lnTo>
                      <a:lnTo>
                        <a:pt x="44" y="190"/>
                      </a:lnTo>
                      <a:lnTo>
                        <a:pt x="48" y="202"/>
                      </a:lnTo>
                      <a:lnTo>
                        <a:pt x="48" y="202"/>
                      </a:lnTo>
                      <a:lnTo>
                        <a:pt x="58" y="210"/>
                      </a:lnTo>
                      <a:lnTo>
                        <a:pt x="68" y="218"/>
                      </a:lnTo>
                      <a:lnTo>
                        <a:pt x="74" y="222"/>
                      </a:lnTo>
                      <a:lnTo>
                        <a:pt x="80" y="224"/>
                      </a:lnTo>
                      <a:lnTo>
                        <a:pt x="88" y="224"/>
                      </a:lnTo>
                      <a:lnTo>
                        <a:pt x="100" y="222"/>
                      </a:lnTo>
                      <a:lnTo>
                        <a:pt x="100" y="222"/>
                      </a:lnTo>
                      <a:lnTo>
                        <a:pt x="118" y="204"/>
                      </a:lnTo>
                      <a:lnTo>
                        <a:pt x="118" y="204"/>
                      </a:lnTo>
                      <a:lnTo>
                        <a:pt x="142" y="186"/>
                      </a:lnTo>
                      <a:lnTo>
                        <a:pt x="168" y="166"/>
                      </a:lnTo>
                      <a:lnTo>
                        <a:pt x="192" y="146"/>
                      </a:lnTo>
                      <a:lnTo>
                        <a:pt x="216" y="128"/>
                      </a:lnTo>
                      <a:lnTo>
                        <a:pt x="216" y="128"/>
                      </a:lnTo>
                      <a:lnTo>
                        <a:pt x="226" y="116"/>
                      </a:lnTo>
                      <a:lnTo>
                        <a:pt x="232" y="104"/>
                      </a:lnTo>
                      <a:lnTo>
                        <a:pt x="244" y="82"/>
                      </a:lnTo>
                      <a:lnTo>
                        <a:pt x="244" y="82"/>
                      </a:lnTo>
                      <a:lnTo>
                        <a:pt x="262" y="76"/>
                      </a:lnTo>
                      <a:lnTo>
                        <a:pt x="278" y="72"/>
                      </a:lnTo>
                      <a:lnTo>
                        <a:pt x="284" y="72"/>
                      </a:lnTo>
                      <a:lnTo>
                        <a:pt x="292" y="74"/>
                      </a:lnTo>
                      <a:lnTo>
                        <a:pt x="302" y="78"/>
                      </a:lnTo>
                      <a:lnTo>
                        <a:pt x="312" y="84"/>
                      </a:lnTo>
                      <a:lnTo>
                        <a:pt x="312" y="84"/>
                      </a:lnTo>
                      <a:lnTo>
                        <a:pt x="332" y="84"/>
                      </a:lnTo>
                      <a:lnTo>
                        <a:pt x="332" y="84"/>
                      </a:lnTo>
                      <a:lnTo>
                        <a:pt x="348" y="66"/>
                      </a:lnTo>
                      <a:lnTo>
                        <a:pt x="348" y="66"/>
                      </a:lnTo>
                      <a:lnTo>
                        <a:pt x="348" y="16"/>
                      </a:lnTo>
                      <a:lnTo>
                        <a:pt x="348" y="16"/>
                      </a:lnTo>
                      <a:lnTo>
                        <a:pt x="354" y="0"/>
                      </a:lnTo>
                      <a:lnTo>
                        <a:pt x="354" y="0"/>
                      </a:lnTo>
                      <a:lnTo>
                        <a:pt x="362" y="2"/>
                      </a:lnTo>
                      <a:lnTo>
                        <a:pt x="374" y="8"/>
                      </a:lnTo>
                      <a:lnTo>
                        <a:pt x="384" y="18"/>
                      </a:lnTo>
                      <a:lnTo>
                        <a:pt x="396" y="32"/>
                      </a:lnTo>
                      <a:lnTo>
                        <a:pt x="396" y="32"/>
                      </a:lnTo>
                      <a:lnTo>
                        <a:pt x="408" y="42"/>
                      </a:lnTo>
                      <a:lnTo>
                        <a:pt x="418" y="46"/>
                      </a:lnTo>
                      <a:lnTo>
                        <a:pt x="432" y="48"/>
                      </a:lnTo>
                      <a:lnTo>
                        <a:pt x="432" y="48"/>
                      </a:lnTo>
                      <a:lnTo>
                        <a:pt x="436" y="44"/>
                      </a:lnTo>
                      <a:lnTo>
                        <a:pt x="438" y="36"/>
                      </a:lnTo>
                      <a:lnTo>
                        <a:pt x="440" y="28"/>
                      </a:lnTo>
                      <a:lnTo>
                        <a:pt x="440" y="28"/>
                      </a:lnTo>
                      <a:lnTo>
                        <a:pt x="450" y="16"/>
                      </a:lnTo>
                      <a:lnTo>
                        <a:pt x="450" y="16"/>
                      </a:lnTo>
                      <a:lnTo>
                        <a:pt x="458" y="24"/>
                      </a:lnTo>
                      <a:lnTo>
                        <a:pt x="458" y="24"/>
                      </a:lnTo>
                      <a:lnTo>
                        <a:pt x="460" y="62"/>
                      </a:lnTo>
                      <a:lnTo>
                        <a:pt x="460" y="62"/>
                      </a:lnTo>
                      <a:lnTo>
                        <a:pt x="472" y="76"/>
                      </a:lnTo>
                      <a:lnTo>
                        <a:pt x="484" y="92"/>
                      </a:lnTo>
                      <a:lnTo>
                        <a:pt x="498" y="110"/>
                      </a:lnTo>
                      <a:lnTo>
                        <a:pt x="516" y="128"/>
                      </a:lnTo>
                      <a:lnTo>
                        <a:pt x="516" y="128"/>
                      </a:lnTo>
                      <a:lnTo>
                        <a:pt x="516" y="178"/>
                      </a:lnTo>
                      <a:lnTo>
                        <a:pt x="516" y="178"/>
                      </a:lnTo>
                      <a:lnTo>
                        <a:pt x="530" y="196"/>
                      </a:lnTo>
                      <a:lnTo>
                        <a:pt x="530" y="196"/>
                      </a:lnTo>
                      <a:lnTo>
                        <a:pt x="564" y="220"/>
                      </a:lnTo>
                      <a:lnTo>
                        <a:pt x="564" y="220"/>
                      </a:lnTo>
                      <a:lnTo>
                        <a:pt x="588" y="236"/>
                      </a:lnTo>
                      <a:lnTo>
                        <a:pt x="588" y="236"/>
                      </a:lnTo>
                      <a:lnTo>
                        <a:pt x="586" y="242"/>
                      </a:lnTo>
                      <a:lnTo>
                        <a:pt x="580" y="250"/>
                      </a:lnTo>
                      <a:lnTo>
                        <a:pt x="558" y="266"/>
                      </a:lnTo>
                      <a:lnTo>
                        <a:pt x="534" y="282"/>
                      </a:lnTo>
                      <a:lnTo>
                        <a:pt x="520" y="292"/>
                      </a:lnTo>
                      <a:lnTo>
                        <a:pt x="520" y="292"/>
                      </a:lnTo>
                      <a:lnTo>
                        <a:pt x="502" y="310"/>
                      </a:lnTo>
                      <a:lnTo>
                        <a:pt x="502" y="310"/>
                      </a:lnTo>
                      <a:lnTo>
                        <a:pt x="486" y="328"/>
                      </a:lnTo>
                      <a:lnTo>
                        <a:pt x="472" y="346"/>
                      </a:lnTo>
                      <a:lnTo>
                        <a:pt x="472" y="346"/>
                      </a:lnTo>
                      <a:lnTo>
                        <a:pt x="470" y="354"/>
                      </a:lnTo>
                      <a:lnTo>
                        <a:pt x="468" y="364"/>
                      </a:lnTo>
                      <a:lnTo>
                        <a:pt x="466" y="374"/>
                      </a:lnTo>
                      <a:lnTo>
                        <a:pt x="462" y="384"/>
                      </a:lnTo>
                      <a:lnTo>
                        <a:pt x="462" y="384"/>
                      </a:lnTo>
                      <a:lnTo>
                        <a:pt x="448" y="390"/>
                      </a:lnTo>
                      <a:lnTo>
                        <a:pt x="432" y="398"/>
                      </a:lnTo>
                      <a:lnTo>
                        <a:pt x="432" y="398"/>
                      </a:lnTo>
                      <a:lnTo>
                        <a:pt x="412" y="402"/>
                      </a:lnTo>
                      <a:lnTo>
                        <a:pt x="394" y="408"/>
                      </a:lnTo>
                      <a:lnTo>
                        <a:pt x="378" y="416"/>
                      </a:lnTo>
                      <a:lnTo>
                        <a:pt x="362" y="424"/>
                      </a:lnTo>
                      <a:lnTo>
                        <a:pt x="348" y="434"/>
                      </a:lnTo>
                      <a:lnTo>
                        <a:pt x="336" y="446"/>
                      </a:lnTo>
                      <a:lnTo>
                        <a:pt x="322" y="460"/>
                      </a:lnTo>
                      <a:lnTo>
                        <a:pt x="310" y="476"/>
                      </a:lnTo>
                      <a:lnTo>
                        <a:pt x="310" y="476"/>
                      </a:lnTo>
                      <a:lnTo>
                        <a:pt x="304" y="494"/>
                      </a:lnTo>
                      <a:lnTo>
                        <a:pt x="304" y="494"/>
                      </a:lnTo>
                      <a:lnTo>
                        <a:pt x="296" y="518"/>
                      </a:lnTo>
                      <a:lnTo>
                        <a:pt x="290" y="542"/>
                      </a:lnTo>
                      <a:lnTo>
                        <a:pt x="290" y="542"/>
                      </a:lnTo>
                      <a:lnTo>
                        <a:pt x="260" y="550"/>
                      </a:lnTo>
                      <a:lnTo>
                        <a:pt x="236" y="554"/>
                      </a:lnTo>
                      <a:lnTo>
                        <a:pt x="236" y="554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27" name="Freeform 37"/>
                <p:cNvSpPr>
                  <a:spLocks/>
                </p:cNvSpPr>
                <p:nvPr/>
              </p:nvSpPr>
              <p:spPr bwMode="auto">
                <a:xfrm rot="175528">
                  <a:off x="3920062" y="1299847"/>
                  <a:ext cx="754115" cy="433436"/>
                </a:xfrm>
                <a:custGeom>
                  <a:avLst/>
                  <a:gdLst>
                    <a:gd name="T0" fmla="*/ 410 w 838"/>
                    <a:gd name="T1" fmla="*/ 492 h 532"/>
                    <a:gd name="T2" fmla="*/ 402 w 838"/>
                    <a:gd name="T3" fmla="*/ 438 h 532"/>
                    <a:gd name="T4" fmla="*/ 376 w 838"/>
                    <a:gd name="T5" fmla="*/ 398 h 532"/>
                    <a:gd name="T6" fmla="*/ 346 w 838"/>
                    <a:gd name="T7" fmla="*/ 366 h 532"/>
                    <a:gd name="T8" fmla="*/ 324 w 838"/>
                    <a:gd name="T9" fmla="*/ 314 h 532"/>
                    <a:gd name="T10" fmla="*/ 300 w 838"/>
                    <a:gd name="T11" fmla="*/ 346 h 532"/>
                    <a:gd name="T12" fmla="*/ 258 w 838"/>
                    <a:gd name="T13" fmla="*/ 308 h 532"/>
                    <a:gd name="T14" fmla="*/ 206 w 838"/>
                    <a:gd name="T15" fmla="*/ 288 h 532"/>
                    <a:gd name="T16" fmla="*/ 186 w 838"/>
                    <a:gd name="T17" fmla="*/ 240 h 532"/>
                    <a:gd name="T18" fmla="*/ 152 w 838"/>
                    <a:gd name="T19" fmla="*/ 174 h 532"/>
                    <a:gd name="T20" fmla="*/ 112 w 838"/>
                    <a:gd name="T21" fmla="*/ 200 h 532"/>
                    <a:gd name="T22" fmla="*/ 80 w 838"/>
                    <a:gd name="T23" fmla="*/ 200 h 532"/>
                    <a:gd name="T24" fmla="*/ 60 w 838"/>
                    <a:gd name="T25" fmla="*/ 152 h 532"/>
                    <a:gd name="T26" fmla="*/ 36 w 838"/>
                    <a:gd name="T27" fmla="*/ 88 h 532"/>
                    <a:gd name="T28" fmla="*/ 0 w 838"/>
                    <a:gd name="T29" fmla="*/ 58 h 532"/>
                    <a:gd name="T30" fmla="*/ 14 w 838"/>
                    <a:gd name="T31" fmla="*/ 30 h 532"/>
                    <a:gd name="T32" fmla="*/ 68 w 838"/>
                    <a:gd name="T33" fmla="*/ 60 h 532"/>
                    <a:gd name="T34" fmla="*/ 108 w 838"/>
                    <a:gd name="T35" fmla="*/ 32 h 532"/>
                    <a:gd name="T36" fmla="*/ 138 w 838"/>
                    <a:gd name="T37" fmla="*/ 0 h 532"/>
                    <a:gd name="T38" fmla="*/ 166 w 838"/>
                    <a:gd name="T39" fmla="*/ 22 h 532"/>
                    <a:gd name="T40" fmla="*/ 198 w 838"/>
                    <a:gd name="T41" fmla="*/ 68 h 532"/>
                    <a:gd name="T42" fmla="*/ 294 w 838"/>
                    <a:gd name="T43" fmla="*/ 66 h 532"/>
                    <a:gd name="T44" fmla="*/ 350 w 838"/>
                    <a:gd name="T45" fmla="*/ 30 h 532"/>
                    <a:gd name="T46" fmla="*/ 358 w 838"/>
                    <a:gd name="T47" fmla="*/ 80 h 532"/>
                    <a:gd name="T48" fmla="*/ 398 w 838"/>
                    <a:gd name="T49" fmla="*/ 78 h 532"/>
                    <a:gd name="T50" fmla="*/ 422 w 838"/>
                    <a:gd name="T51" fmla="*/ 76 h 532"/>
                    <a:gd name="T52" fmla="*/ 470 w 838"/>
                    <a:gd name="T53" fmla="*/ 110 h 532"/>
                    <a:gd name="T54" fmla="*/ 518 w 838"/>
                    <a:gd name="T55" fmla="*/ 166 h 532"/>
                    <a:gd name="T56" fmla="*/ 546 w 838"/>
                    <a:gd name="T57" fmla="*/ 134 h 532"/>
                    <a:gd name="T58" fmla="*/ 572 w 838"/>
                    <a:gd name="T59" fmla="*/ 140 h 532"/>
                    <a:gd name="T60" fmla="*/ 606 w 838"/>
                    <a:gd name="T61" fmla="*/ 184 h 532"/>
                    <a:gd name="T62" fmla="*/ 664 w 838"/>
                    <a:gd name="T63" fmla="*/ 204 h 532"/>
                    <a:gd name="T64" fmla="*/ 684 w 838"/>
                    <a:gd name="T65" fmla="*/ 186 h 532"/>
                    <a:gd name="T66" fmla="*/ 684 w 838"/>
                    <a:gd name="T67" fmla="*/ 168 h 532"/>
                    <a:gd name="T68" fmla="*/ 724 w 838"/>
                    <a:gd name="T69" fmla="*/ 146 h 532"/>
                    <a:gd name="T70" fmla="*/ 742 w 838"/>
                    <a:gd name="T71" fmla="*/ 132 h 532"/>
                    <a:gd name="T72" fmla="*/ 756 w 838"/>
                    <a:gd name="T73" fmla="*/ 154 h 532"/>
                    <a:gd name="T74" fmla="*/ 806 w 838"/>
                    <a:gd name="T75" fmla="*/ 188 h 532"/>
                    <a:gd name="T76" fmla="*/ 838 w 838"/>
                    <a:gd name="T77" fmla="*/ 228 h 532"/>
                    <a:gd name="T78" fmla="*/ 818 w 838"/>
                    <a:gd name="T79" fmla="*/ 272 h 532"/>
                    <a:gd name="T80" fmla="*/ 802 w 838"/>
                    <a:gd name="T81" fmla="*/ 308 h 532"/>
                    <a:gd name="T82" fmla="*/ 778 w 838"/>
                    <a:gd name="T83" fmla="*/ 300 h 532"/>
                    <a:gd name="T84" fmla="*/ 770 w 838"/>
                    <a:gd name="T85" fmla="*/ 258 h 532"/>
                    <a:gd name="T86" fmla="*/ 744 w 838"/>
                    <a:gd name="T87" fmla="*/ 242 h 532"/>
                    <a:gd name="T88" fmla="*/ 716 w 838"/>
                    <a:gd name="T89" fmla="*/ 282 h 532"/>
                    <a:gd name="T90" fmla="*/ 686 w 838"/>
                    <a:gd name="T91" fmla="*/ 346 h 532"/>
                    <a:gd name="T92" fmla="*/ 632 w 838"/>
                    <a:gd name="T93" fmla="*/ 368 h 532"/>
                    <a:gd name="T94" fmla="*/ 618 w 838"/>
                    <a:gd name="T95" fmla="*/ 410 h 532"/>
                    <a:gd name="T96" fmla="*/ 638 w 838"/>
                    <a:gd name="T97" fmla="*/ 444 h 532"/>
                    <a:gd name="T98" fmla="*/ 588 w 838"/>
                    <a:gd name="T99" fmla="*/ 456 h 532"/>
                    <a:gd name="T100" fmla="*/ 540 w 838"/>
                    <a:gd name="T101" fmla="*/ 438 h 532"/>
                    <a:gd name="T102" fmla="*/ 502 w 838"/>
                    <a:gd name="T103" fmla="*/ 456 h 532"/>
                    <a:gd name="T104" fmla="*/ 476 w 838"/>
                    <a:gd name="T105" fmla="*/ 530 h 5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838" h="532">
                      <a:moveTo>
                        <a:pt x="464" y="532"/>
                      </a:moveTo>
                      <a:lnTo>
                        <a:pt x="464" y="532"/>
                      </a:lnTo>
                      <a:lnTo>
                        <a:pt x="452" y="520"/>
                      </a:lnTo>
                      <a:lnTo>
                        <a:pt x="436" y="508"/>
                      </a:lnTo>
                      <a:lnTo>
                        <a:pt x="410" y="492"/>
                      </a:lnTo>
                      <a:lnTo>
                        <a:pt x="410" y="492"/>
                      </a:lnTo>
                      <a:lnTo>
                        <a:pt x="402" y="482"/>
                      </a:lnTo>
                      <a:lnTo>
                        <a:pt x="402" y="482"/>
                      </a:lnTo>
                      <a:lnTo>
                        <a:pt x="404" y="450"/>
                      </a:lnTo>
                      <a:lnTo>
                        <a:pt x="402" y="438"/>
                      </a:lnTo>
                      <a:lnTo>
                        <a:pt x="398" y="426"/>
                      </a:lnTo>
                      <a:lnTo>
                        <a:pt x="398" y="426"/>
                      </a:lnTo>
                      <a:lnTo>
                        <a:pt x="388" y="416"/>
                      </a:lnTo>
                      <a:lnTo>
                        <a:pt x="382" y="410"/>
                      </a:lnTo>
                      <a:lnTo>
                        <a:pt x="376" y="398"/>
                      </a:lnTo>
                      <a:lnTo>
                        <a:pt x="376" y="398"/>
                      </a:lnTo>
                      <a:lnTo>
                        <a:pt x="348" y="368"/>
                      </a:lnTo>
                      <a:lnTo>
                        <a:pt x="348" y="368"/>
                      </a:lnTo>
                      <a:lnTo>
                        <a:pt x="346" y="366"/>
                      </a:lnTo>
                      <a:lnTo>
                        <a:pt x="346" y="366"/>
                      </a:lnTo>
                      <a:lnTo>
                        <a:pt x="344" y="326"/>
                      </a:lnTo>
                      <a:lnTo>
                        <a:pt x="344" y="326"/>
                      </a:lnTo>
                      <a:lnTo>
                        <a:pt x="336" y="318"/>
                      </a:lnTo>
                      <a:lnTo>
                        <a:pt x="330" y="314"/>
                      </a:lnTo>
                      <a:lnTo>
                        <a:pt x="324" y="314"/>
                      </a:lnTo>
                      <a:lnTo>
                        <a:pt x="318" y="314"/>
                      </a:lnTo>
                      <a:lnTo>
                        <a:pt x="318" y="314"/>
                      </a:lnTo>
                      <a:lnTo>
                        <a:pt x="312" y="322"/>
                      </a:lnTo>
                      <a:lnTo>
                        <a:pt x="308" y="328"/>
                      </a:lnTo>
                      <a:lnTo>
                        <a:pt x="300" y="346"/>
                      </a:lnTo>
                      <a:lnTo>
                        <a:pt x="300" y="346"/>
                      </a:lnTo>
                      <a:lnTo>
                        <a:pt x="296" y="346"/>
                      </a:lnTo>
                      <a:lnTo>
                        <a:pt x="296" y="346"/>
                      </a:lnTo>
                      <a:lnTo>
                        <a:pt x="270" y="320"/>
                      </a:lnTo>
                      <a:lnTo>
                        <a:pt x="258" y="308"/>
                      </a:lnTo>
                      <a:lnTo>
                        <a:pt x="246" y="300"/>
                      </a:lnTo>
                      <a:lnTo>
                        <a:pt x="246" y="300"/>
                      </a:lnTo>
                      <a:lnTo>
                        <a:pt x="228" y="296"/>
                      </a:lnTo>
                      <a:lnTo>
                        <a:pt x="216" y="292"/>
                      </a:lnTo>
                      <a:lnTo>
                        <a:pt x="206" y="288"/>
                      </a:lnTo>
                      <a:lnTo>
                        <a:pt x="200" y="280"/>
                      </a:lnTo>
                      <a:lnTo>
                        <a:pt x="194" y="274"/>
                      </a:lnTo>
                      <a:lnTo>
                        <a:pt x="192" y="264"/>
                      </a:lnTo>
                      <a:lnTo>
                        <a:pt x="186" y="240"/>
                      </a:lnTo>
                      <a:lnTo>
                        <a:pt x="186" y="240"/>
                      </a:lnTo>
                      <a:lnTo>
                        <a:pt x="180" y="224"/>
                      </a:lnTo>
                      <a:lnTo>
                        <a:pt x="170" y="210"/>
                      </a:lnTo>
                      <a:lnTo>
                        <a:pt x="156" y="190"/>
                      </a:lnTo>
                      <a:lnTo>
                        <a:pt x="156" y="190"/>
                      </a:lnTo>
                      <a:lnTo>
                        <a:pt x="152" y="174"/>
                      </a:lnTo>
                      <a:lnTo>
                        <a:pt x="152" y="174"/>
                      </a:lnTo>
                      <a:lnTo>
                        <a:pt x="144" y="172"/>
                      </a:lnTo>
                      <a:lnTo>
                        <a:pt x="144" y="172"/>
                      </a:lnTo>
                      <a:lnTo>
                        <a:pt x="112" y="200"/>
                      </a:lnTo>
                      <a:lnTo>
                        <a:pt x="112" y="200"/>
                      </a:lnTo>
                      <a:lnTo>
                        <a:pt x="98" y="226"/>
                      </a:lnTo>
                      <a:lnTo>
                        <a:pt x="98" y="226"/>
                      </a:lnTo>
                      <a:lnTo>
                        <a:pt x="90" y="220"/>
                      </a:lnTo>
                      <a:lnTo>
                        <a:pt x="86" y="214"/>
                      </a:lnTo>
                      <a:lnTo>
                        <a:pt x="80" y="200"/>
                      </a:lnTo>
                      <a:lnTo>
                        <a:pt x="76" y="186"/>
                      </a:lnTo>
                      <a:lnTo>
                        <a:pt x="74" y="182"/>
                      </a:lnTo>
                      <a:lnTo>
                        <a:pt x="72" y="178"/>
                      </a:lnTo>
                      <a:lnTo>
                        <a:pt x="72" y="178"/>
                      </a:lnTo>
                      <a:lnTo>
                        <a:pt x="60" y="152"/>
                      </a:lnTo>
                      <a:lnTo>
                        <a:pt x="60" y="152"/>
                      </a:lnTo>
                      <a:lnTo>
                        <a:pt x="60" y="116"/>
                      </a:lnTo>
                      <a:lnTo>
                        <a:pt x="60" y="116"/>
                      </a:lnTo>
                      <a:lnTo>
                        <a:pt x="48" y="100"/>
                      </a:lnTo>
                      <a:lnTo>
                        <a:pt x="36" y="88"/>
                      </a:lnTo>
                      <a:lnTo>
                        <a:pt x="12" y="68"/>
                      </a:lnTo>
                      <a:lnTo>
                        <a:pt x="12" y="68"/>
                      </a:lnTo>
                      <a:lnTo>
                        <a:pt x="6" y="66"/>
                      </a:lnTo>
                      <a:lnTo>
                        <a:pt x="2" y="64"/>
                      </a:lnTo>
                      <a:lnTo>
                        <a:pt x="0" y="58"/>
                      </a:lnTo>
                      <a:lnTo>
                        <a:pt x="0" y="52"/>
                      </a:lnTo>
                      <a:lnTo>
                        <a:pt x="4" y="38"/>
                      </a:lnTo>
                      <a:lnTo>
                        <a:pt x="8" y="32"/>
                      </a:lnTo>
                      <a:lnTo>
                        <a:pt x="8" y="32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28" y="40"/>
                      </a:lnTo>
                      <a:lnTo>
                        <a:pt x="42" y="50"/>
                      </a:lnTo>
                      <a:lnTo>
                        <a:pt x="58" y="56"/>
                      </a:lnTo>
                      <a:lnTo>
                        <a:pt x="68" y="60"/>
                      </a:lnTo>
                      <a:lnTo>
                        <a:pt x="78" y="60"/>
                      </a:lnTo>
                      <a:lnTo>
                        <a:pt x="78" y="60"/>
                      </a:lnTo>
                      <a:lnTo>
                        <a:pt x="88" y="52"/>
                      </a:lnTo>
                      <a:lnTo>
                        <a:pt x="98" y="42"/>
                      </a:lnTo>
                      <a:lnTo>
                        <a:pt x="108" y="32"/>
                      </a:lnTo>
                      <a:lnTo>
                        <a:pt x="118" y="24"/>
                      </a:lnTo>
                      <a:lnTo>
                        <a:pt x="118" y="24"/>
                      </a:lnTo>
                      <a:lnTo>
                        <a:pt x="128" y="8"/>
                      </a:lnTo>
                      <a:lnTo>
                        <a:pt x="134" y="4"/>
                      </a:lnTo>
                      <a:lnTo>
                        <a:pt x="138" y="0"/>
                      </a:lnTo>
                      <a:lnTo>
                        <a:pt x="144" y="0"/>
                      </a:lnTo>
                      <a:lnTo>
                        <a:pt x="152" y="4"/>
                      </a:lnTo>
                      <a:lnTo>
                        <a:pt x="158" y="10"/>
                      </a:lnTo>
                      <a:lnTo>
                        <a:pt x="166" y="22"/>
                      </a:lnTo>
                      <a:lnTo>
                        <a:pt x="166" y="22"/>
                      </a:lnTo>
                      <a:lnTo>
                        <a:pt x="168" y="32"/>
                      </a:lnTo>
                      <a:lnTo>
                        <a:pt x="172" y="42"/>
                      </a:lnTo>
                      <a:lnTo>
                        <a:pt x="180" y="52"/>
                      </a:lnTo>
                      <a:lnTo>
                        <a:pt x="188" y="60"/>
                      </a:lnTo>
                      <a:lnTo>
                        <a:pt x="198" y="68"/>
                      </a:lnTo>
                      <a:lnTo>
                        <a:pt x="210" y="74"/>
                      </a:lnTo>
                      <a:lnTo>
                        <a:pt x="224" y="78"/>
                      </a:lnTo>
                      <a:lnTo>
                        <a:pt x="238" y="82"/>
                      </a:lnTo>
                      <a:lnTo>
                        <a:pt x="238" y="82"/>
                      </a:lnTo>
                      <a:lnTo>
                        <a:pt x="294" y="66"/>
                      </a:lnTo>
                      <a:lnTo>
                        <a:pt x="294" y="66"/>
                      </a:lnTo>
                      <a:lnTo>
                        <a:pt x="340" y="26"/>
                      </a:lnTo>
                      <a:lnTo>
                        <a:pt x="340" y="26"/>
                      </a:lnTo>
                      <a:lnTo>
                        <a:pt x="350" y="30"/>
                      </a:lnTo>
                      <a:lnTo>
                        <a:pt x="350" y="30"/>
                      </a:lnTo>
                      <a:lnTo>
                        <a:pt x="348" y="46"/>
                      </a:lnTo>
                      <a:lnTo>
                        <a:pt x="348" y="54"/>
                      </a:lnTo>
                      <a:lnTo>
                        <a:pt x="348" y="64"/>
                      </a:lnTo>
                      <a:lnTo>
                        <a:pt x="352" y="72"/>
                      </a:lnTo>
                      <a:lnTo>
                        <a:pt x="358" y="80"/>
                      </a:lnTo>
                      <a:lnTo>
                        <a:pt x="366" y="84"/>
                      </a:lnTo>
                      <a:lnTo>
                        <a:pt x="380" y="86"/>
                      </a:lnTo>
                      <a:lnTo>
                        <a:pt x="380" y="86"/>
                      </a:lnTo>
                      <a:lnTo>
                        <a:pt x="388" y="82"/>
                      </a:lnTo>
                      <a:lnTo>
                        <a:pt x="398" y="78"/>
                      </a:lnTo>
                      <a:lnTo>
                        <a:pt x="398" y="78"/>
                      </a:lnTo>
                      <a:lnTo>
                        <a:pt x="404" y="74"/>
                      </a:lnTo>
                      <a:lnTo>
                        <a:pt x="410" y="72"/>
                      </a:lnTo>
                      <a:lnTo>
                        <a:pt x="416" y="74"/>
                      </a:lnTo>
                      <a:lnTo>
                        <a:pt x="422" y="76"/>
                      </a:lnTo>
                      <a:lnTo>
                        <a:pt x="434" y="88"/>
                      </a:lnTo>
                      <a:lnTo>
                        <a:pt x="446" y="102"/>
                      </a:lnTo>
                      <a:lnTo>
                        <a:pt x="446" y="102"/>
                      </a:lnTo>
                      <a:lnTo>
                        <a:pt x="470" y="110"/>
                      </a:lnTo>
                      <a:lnTo>
                        <a:pt x="470" y="110"/>
                      </a:lnTo>
                      <a:lnTo>
                        <a:pt x="478" y="122"/>
                      </a:lnTo>
                      <a:lnTo>
                        <a:pt x="488" y="136"/>
                      </a:lnTo>
                      <a:lnTo>
                        <a:pt x="500" y="152"/>
                      </a:lnTo>
                      <a:lnTo>
                        <a:pt x="518" y="166"/>
                      </a:lnTo>
                      <a:lnTo>
                        <a:pt x="518" y="166"/>
                      </a:lnTo>
                      <a:lnTo>
                        <a:pt x="526" y="166"/>
                      </a:lnTo>
                      <a:lnTo>
                        <a:pt x="526" y="166"/>
                      </a:lnTo>
                      <a:lnTo>
                        <a:pt x="536" y="156"/>
                      </a:lnTo>
                      <a:lnTo>
                        <a:pt x="542" y="144"/>
                      </a:lnTo>
                      <a:lnTo>
                        <a:pt x="546" y="134"/>
                      </a:lnTo>
                      <a:lnTo>
                        <a:pt x="550" y="122"/>
                      </a:lnTo>
                      <a:lnTo>
                        <a:pt x="550" y="122"/>
                      </a:lnTo>
                      <a:lnTo>
                        <a:pt x="568" y="128"/>
                      </a:lnTo>
                      <a:lnTo>
                        <a:pt x="568" y="128"/>
                      </a:lnTo>
                      <a:lnTo>
                        <a:pt x="572" y="140"/>
                      </a:lnTo>
                      <a:lnTo>
                        <a:pt x="580" y="154"/>
                      </a:lnTo>
                      <a:lnTo>
                        <a:pt x="592" y="168"/>
                      </a:lnTo>
                      <a:lnTo>
                        <a:pt x="606" y="180"/>
                      </a:lnTo>
                      <a:lnTo>
                        <a:pt x="606" y="180"/>
                      </a:lnTo>
                      <a:lnTo>
                        <a:pt x="606" y="184"/>
                      </a:lnTo>
                      <a:lnTo>
                        <a:pt x="606" y="184"/>
                      </a:lnTo>
                      <a:lnTo>
                        <a:pt x="632" y="206"/>
                      </a:lnTo>
                      <a:lnTo>
                        <a:pt x="632" y="206"/>
                      </a:lnTo>
                      <a:lnTo>
                        <a:pt x="664" y="204"/>
                      </a:lnTo>
                      <a:lnTo>
                        <a:pt x="664" y="204"/>
                      </a:lnTo>
                      <a:lnTo>
                        <a:pt x="670" y="196"/>
                      </a:lnTo>
                      <a:lnTo>
                        <a:pt x="678" y="190"/>
                      </a:lnTo>
                      <a:lnTo>
                        <a:pt x="678" y="190"/>
                      </a:lnTo>
                      <a:lnTo>
                        <a:pt x="680" y="188"/>
                      </a:lnTo>
                      <a:lnTo>
                        <a:pt x="684" y="186"/>
                      </a:lnTo>
                      <a:lnTo>
                        <a:pt x="690" y="180"/>
                      </a:lnTo>
                      <a:lnTo>
                        <a:pt x="690" y="180"/>
                      </a:lnTo>
                      <a:lnTo>
                        <a:pt x="690" y="172"/>
                      </a:lnTo>
                      <a:lnTo>
                        <a:pt x="690" y="172"/>
                      </a:lnTo>
                      <a:lnTo>
                        <a:pt x="684" y="168"/>
                      </a:lnTo>
                      <a:lnTo>
                        <a:pt x="684" y="168"/>
                      </a:lnTo>
                      <a:lnTo>
                        <a:pt x="684" y="164"/>
                      </a:lnTo>
                      <a:lnTo>
                        <a:pt x="688" y="160"/>
                      </a:lnTo>
                      <a:lnTo>
                        <a:pt x="700" y="154"/>
                      </a:lnTo>
                      <a:lnTo>
                        <a:pt x="724" y="146"/>
                      </a:lnTo>
                      <a:lnTo>
                        <a:pt x="724" y="146"/>
                      </a:lnTo>
                      <a:lnTo>
                        <a:pt x="730" y="142"/>
                      </a:lnTo>
                      <a:lnTo>
                        <a:pt x="734" y="140"/>
                      </a:lnTo>
                      <a:lnTo>
                        <a:pt x="734" y="140"/>
                      </a:lnTo>
                      <a:lnTo>
                        <a:pt x="742" y="132"/>
                      </a:lnTo>
                      <a:lnTo>
                        <a:pt x="742" y="132"/>
                      </a:lnTo>
                      <a:lnTo>
                        <a:pt x="744" y="134"/>
                      </a:lnTo>
                      <a:lnTo>
                        <a:pt x="746" y="136"/>
                      </a:lnTo>
                      <a:lnTo>
                        <a:pt x="750" y="144"/>
                      </a:lnTo>
                      <a:lnTo>
                        <a:pt x="756" y="154"/>
                      </a:lnTo>
                      <a:lnTo>
                        <a:pt x="762" y="158"/>
                      </a:lnTo>
                      <a:lnTo>
                        <a:pt x="770" y="162"/>
                      </a:lnTo>
                      <a:lnTo>
                        <a:pt x="770" y="162"/>
                      </a:lnTo>
                      <a:lnTo>
                        <a:pt x="806" y="188"/>
                      </a:lnTo>
                      <a:lnTo>
                        <a:pt x="806" y="188"/>
                      </a:lnTo>
                      <a:lnTo>
                        <a:pt x="838" y="194"/>
                      </a:lnTo>
                      <a:lnTo>
                        <a:pt x="838" y="194"/>
                      </a:lnTo>
                      <a:lnTo>
                        <a:pt x="838" y="204"/>
                      </a:lnTo>
                      <a:lnTo>
                        <a:pt x="838" y="220"/>
                      </a:lnTo>
                      <a:lnTo>
                        <a:pt x="838" y="228"/>
                      </a:lnTo>
                      <a:lnTo>
                        <a:pt x="836" y="236"/>
                      </a:lnTo>
                      <a:lnTo>
                        <a:pt x="834" y="242"/>
                      </a:lnTo>
                      <a:lnTo>
                        <a:pt x="828" y="246"/>
                      </a:lnTo>
                      <a:lnTo>
                        <a:pt x="828" y="246"/>
                      </a:lnTo>
                      <a:lnTo>
                        <a:pt x="818" y="272"/>
                      </a:lnTo>
                      <a:lnTo>
                        <a:pt x="818" y="272"/>
                      </a:lnTo>
                      <a:lnTo>
                        <a:pt x="812" y="306"/>
                      </a:lnTo>
                      <a:lnTo>
                        <a:pt x="812" y="306"/>
                      </a:lnTo>
                      <a:lnTo>
                        <a:pt x="802" y="308"/>
                      </a:lnTo>
                      <a:lnTo>
                        <a:pt x="802" y="308"/>
                      </a:lnTo>
                      <a:lnTo>
                        <a:pt x="800" y="302"/>
                      </a:lnTo>
                      <a:lnTo>
                        <a:pt x="796" y="300"/>
                      </a:lnTo>
                      <a:lnTo>
                        <a:pt x="792" y="298"/>
                      </a:lnTo>
                      <a:lnTo>
                        <a:pt x="788" y="298"/>
                      </a:lnTo>
                      <a:lnTo>
                        <a:pt x="778" y="300"/>
                      </a:lnTo>
                      <a:lnTo>
                        <a:pt x="774" y="302"/>
                      </a:lnTo>
                      <a:lnTo>
                        <a:pt x="774" y="302"/>
                      </a:lnTo>
                      <a:lnTo>
                        <a:pt x="770" y="300"/>
                      </a:lnTo>
                      <a:lnTo>
                        <a:pt x="770" y="300"/>
                      </a:lnTo>
                      <a:lnTo>
                        <a:pt x="770" y="258"/>
                      </a:lnTo>
                      <a:lnTo>
                        <a:pt x="770" y="258"/>
                      </a:lnTo>
                      <a:lnTo>
                        <a:pt x="762" y="248"/>
                      </a:lnTo>
                      <a:lnTo>
                        <a:pt x="756" y="244"/>
                      </a:lnTo>
                      <a:lnTo>
                        <a:pt x="750" y="242"/>
                      </a:lnTo>
                      <a:lnTo>
                        <a:pt x="744" y="242"/>
                      </a:lnTo>
                      <a:lnTo>
                        <a:pt x="738" y="244"/>
                      </a:lnTo>
                      <a:lnTo>
                        <a:pt x="732" y="250"/>
                      </a:lnTo>
                      <a:lnTo>
                        <a:pt x="722" y="264"/>
                      </a:lnTo>
                      <a:lnTo>
                        <a:pt x="722" y="264"/>
                      </a:lnTo>
                      <a:lnTo>
                        <a:pt x="716" y="282"/>
                      </a:lnTo>
                      <a:lnTo>
                        <a:pt x="708" y="302"/>
                      </a:lnTo>
                      <a:lnTo>
                        <a:pt x="698" y="320"/>
                      </a:lnTo>
                      <a:lnTo>
                        <a:pt x="690" y="340"/>
                      </a:lnTo>
                      <a:lnTo>
                        <a:pt x="690" y="340"/>
                      </a:lnTo>
                      <a:lnTo>
                        <a:pt x="686" y="346"/>
                      </a:lnTo>
                      <a:lnTo>
                        <a:pt x="680" y="354"/>
                      </a:lnTo>
                      <a:lnTo>
                        <a:pt x="680" y="354"/>
                      </a:lnTo>
                      <a:lnTo>
                        <a:pt x="666" y="362"/>
                      </a:lnTo>
                      <a:lnTo>
                        <a:pt x="652" y="366"/>
                      </a:lnTo>
                      <a:lnTo>
                        <a:pt x="632" y="368"/>
                      </a:lnTo>
                      <a:lnTo>
                        <a:pt x="624" y="372"/>
                      </a:lnTo>
                      <a:lnTo>
                        <a:pt x="622" y="374"/>
                      </a:lnTo>
                      <a:lnTo>
                        <a:pt x="620" y="378"/>
                      </a:lnTo>
                      <a:lnTo>
                        <a:pt x="618" y="390"/>
                      </a:lnTo>
                      <a:lnTo>
                        <a:pt x="618" y="410"/>
                      </a:lnTo>
                      <a:lnTo>
                        <a:pt x="618" y="410"/>
                      </a:lnTo>
                      <a:lnTo>
                        <a:pt x="644" y="432"/>
                      </a:lnTo>
                      <a:lnTo>
                        <a:pt x="644" y="432"/>
                      </a:lnTo>
                      <a:lnTo>
                        <a:pt x="642" y="438"/>
                      </a:lnTo>
                      <a:lnTo>
                        <a:pt x="638" y="444"/>
                      </a:lnTo>
                      <a:lnTo>
                        <a:pt x="628" y="454"/>
                      </a:lnTo>
                      <a:lnTo>
                        <a:pt x="628" y="454"/>
                      </a:lnTo>
                      <a:lnTo>
                        <a:pt x="620" y="456"/>
                      </a:lnTo>
                      <a:lnTo>
                        <a:pt x="610" y="456"/>
                      </a:lnTo>
                      <a:lnTo>
                        <a:pt x="588" y="456"/>
                      </a:lnTo>
                      <a:lnTo>
                        <a:pt x="570" y="452"/>
                      </a:lnTo>
                      <a:lnTo>
                        <a:pt x="556" y="448"/>
                      </a:lnTo>
                      <a:lnTo>
                        <a:pt x="556" y="448"/>
                      </a:lnTo>
                      <a:lnTo>
                        <a:pt x="548" y="442"/>
                      </a:lnTo>
                      <a:lnTo>
                        <a:pt x="540" y="438"/>
                      </a:lnTo>
                      <a:lnTo>
                        <a:pt x="532" y="436"/>
                      </a:lnTo>
                      <a:lnTo>
                        <a:pt x="526" y="438"/>
                      </a:lnTo>
                      <a:lnTo>
                        <a:pt x="520" y="440"/>
                      </a:lnTo>
                      <a:lnTo>
                        <a:pt x="514" y="446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480" y="520"/>
                      </a:lnTo>
                      <a:lnTo>
                        <a:pt x="480" y="520"/>
                      </a:lnTo>
                      <a:lnTo>
                        <a:pt x="476" y="530"/>
                      </a:lnTo>
                      <a:lnTo>
                        <a:pt x="476" y="530"/>
                      </a:lnTo>
                      <a:lnTo>
                        <a:pt x="464" y="532"/>
                      </a:lnTo>
                      <a:lnTo>
                        <a:pt x="464" y="532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28" name="Freeform 38"/>
                <p:cNvSpPr>
                  <a:spLocks/>
                </p:cNvSpPr>
                <p:nvPr/>
              </p:nvSpPr>
              <p:spPr bwMode="auto">
                <a:xfrm rot="175528">
                  <a:off x="3784227" y="648523"/>
                  <a:ext cx="1004706" cy="810641"/>
                </a:xfrm>
                <a:custGeom>
                  <a:avLst/>
                  <a:gdLst>
                    <a:gd name="T0" fmla="*/ 750 w 1114"/>
                    <a:gd name="T1" fmla="*/ 920 h 996"/>
                    <a:gd name="T2" fmla="*/ 698 w 1114"/>
                    <a:gd name="T3" fmla="*/ 952 h 996"/>
                    <a:gd name="T4" fmla="*/ 656 w 1114"/>
                    <a:gd name="T5" fmla="*/ 908 h 996"/>
                    <a:gd name="T6" fmla="*/ 614 w 1114"/>
                    <a:gd name="T7" fmla="*/ 872 h 996"/>
                    <a:gd name="T8" fmla="*/ 568 w 1114"/>
                    <a:gd name="T9" fmla="*/ 866 h 996"/>
                    <a:gd name="T10" fmla="*/ 534 w 1114"/>
                    <a:gd name="T11" fmla="*/ 824 h 996"/>
                    <a:gd name="T12" fmla="*/ 488 w 1114"/>
                    <a:gd name="T13" fmla="*/ 834 h 996"/>
                    <a:gd name="T14" fmla="*/ 442 w 1114"/>
                    <a:gd name="T15" fmla="*/ 860 h 996"/>
                    <a:gd name="T16" fmla="*/ 360 w 1114"/>
                    <a:gd name="T17" fmla="*/ 840 h 996"/>
                    <a:gd name="T18" fmla="*/ 320 w 1114"/>
                    <a:gd name="T19" fmla="*/ 790 h 996"/>
                    <a:gd name="T20" fmla="*/ 288 w 1114"/>
                    <a:gd name="T21" fmla="*/ 776 h 996"/>
                    <a:gd name="T22" fmla="*/ 324 w 1114"/>
                    <a:gd name="T23" fmla="*/ 756 h 996"/>
                    <a:gd name="T24" fmla="*/ 288 w 1114"/>
                    <a:gd name="T25" fmla="*/ 712 h 996"/>
                    <a:gd name="T26" fmla="*/ 244 w 1114"/>
                    <a:gd name="T27" fmla="*/ 716 h 996"/>
                    <a:gd name="T28" fmla="*/ 220 w 1114"/>
                    <a:gd name="T29" fmla="*/ 662 h 996"/>
                    <a:gd name="T30" fmla="*/ 268 w 1114"/>
                    <a:gd name="T31" fmla="*/ 592 h 996"/>
                    <a:gd name="T32" fmla="*/ 304 w 1114"/>
                    <a:gd name="T33" fmla="*/ 516 h 996"/>
                    <a:gd name="T34" fmla="*/ 314 w 1114"/>
                    <a:gd name="T35" fmla="*/ 550 h 996"/>
                    <a:gd name="T36" fmla="*/ 358 w 1114"/>
                    <a:gd name="T37" fmla="*/ 568 h 996"/>
                    <a:gd name="T38" fmla="*/ 358 w 1114"/>
                    <a:gd name="T39" fmla="*/ 484 h 996"/>
                    <a:gd name="T40" fmla="*/ 360 w 1114"/>
                    <a:gd name="T41" fmla="*/ 428 h 996"/>
                    <a:gd name="T42" fmla="*/ 338 w 1114"/>
                    <a:gd name="T43" fmla="*/ 348 h 996"/>
                    <a:gd name="T44" fmla="*/ 362 w 1114"/>
                    <a:gd name="T45" fmla="*/ 252 h 996"/>
                    <a:gd name="T46" fmla="*/ 314 w 1114"/>
                    <a:gd name="T47" fmla="*/ 158 h 996"/>
                    <a:gd name="T48" fmla="*/ 252 w 1114"/>
                    <a:gd name="T49" fmla="*/ 188 h 996"/>
                    <a:gd name="T50" fmla="*/ 166 w 1114"/>
                    <a:gd name="T51" fmla="*/ 218 h 996"/>
                    <a:gd name="T52" fmla="*/ 130 w 1114"/>
                    <a:gd name="T53" fmla="*/ 192 h 996"/>
                    <a:gd name="T54" fmla="*/ 102 w 1114"/>
                    <a:gd name="T55" fmla="*/ 126 h 996"/>
                    <a:gd name="T56" fmla="*/ 44 w 1114"/>
                    <a:gd name="T57" fmla="*/ 140 h 996"/>
                    <a:gd name="T58" fmla="*/ 20 w 1114"/>
                    <a:gd name="T59" fmla="*/ 96 h 996"/>
                    <a:gd name="T60" fmla="*/ 72 w 1114"/>
                    <a:gd name="T61" fmla="*/ 10 h 996"/>
                    <a:gd name="T62" fmla="*/ 168 w 1114"/>
                    <a:gd name="T63" fmla="*/ 16 h 996"/>
                    <a:gd name="T64" fmla="*/ 282 w 1114"/>
                    <a:gd name="T65" fmla="*/ 26 h 996"/>
                    <a:gd name="T66" fmla="*/ 392 w 1114"/>
                    <a:gd name="T67" fmla="*/ 184 h 996"/>
                    <a:gd name="T68" fmla="*/ 458 w 1114"/>
                    <a:gd name="T69" fmla="*/ 278 h 996"/>
                    <a:gd name="T70" fmla="*/ 498 w 1114"/>
                    <a:gd name="T71" fmla="*/ 330 h 996"/>
                    <a:gd name="T72" fmla="*/ 570 w 1114"/>
                    <a:gd name="T73" fmla="*/ 354 h 996"/>
                    <a:gd name="T74" fmla="*/ 638 w 1114"/>
                    <a:gd name="T75" fmla="*/ 366 h 996"/>
                    <a:gd name="T76" fmla="*/ 716 w 1114"/>
                    <a:gd name="T77" fmla="*/ 396 h 996"/>
                    <a:gd name="T78" fmla="*/ 770 w 1114"/>
                    <a:gd name="T79" fmla="*/ 448 h 996"/>
                    <a:gd name="T80" fmla="*/ 814 w 1114"/>
                    <a:gd name="T81" fmla="*/ 512 h 996"/>
                    <a:gd name="T82" fmla="*/ 912 w 1114"/>
                    <a:gd name="T83" fmla="*/ 486 h 996"/>
                    <a:gd name="T84" fmla="*/ 990 w 1114"/>
                    <a:gd name="T85" fmla="*/ 404 h 996"/>
                    <a:gd name="T86" fmla="*/ 1084 w 1114"/>
                    <a:gd name="T87" fmla="*/ 340 h 996"/>
                    <a:gd name="T88" fmla="*/ 1084 w 1114"/>
                    <a:gd name="T89" fmla="*/ 412 h 996"/>
                    <a:gd name="T90" fmla="*/ 1112 w 1114"/>
                    <a:gd name="T91" fmla="*/ 498 h 996"/>
                    <a:gd name="T92" fmla="*/ 1096 w 1114"/>
                    <a:gd name="T93" fmla="*/ 584 h 996"/>
                    <a:gd name="T94" fmla="*/ 1088 w 1114"/>
                    <a:gd name="T95" fmla="*/ 732 h 996"/>
                    <a:gd name="T96" fmla="*/ 1028 w 1114"/>
                    <a:gd name="T97" fmla="*/ 748 h 996"/>
                    <a:gd name="T98" fmla="*/ 974 w 1114"/>
                    <a:gd name="T99" fmla="*/ 772 h 996"/>
                    <a:gd name="T100" fmla="*/ 942 w 1114"/>
                    <a:gd name="T101" fmla="*/ 800 h 996"/>
                    <a:gd name="T102" fmla="*/ 984 w 1114"/>
                    <a:gd name="T103" fmla="*/ 910 h 996"/>
                    <a:gd name="T104" fmla="*/ 972 w 1114"/>
                    <a:gd name="T105" fmla="*/ 968 h 996"/>
                    <a:gd name="T106" fmla="*/ 928 w 1114"/>
                    <a:gd name="T107" fmla="*/ 924 h 996"/>
                    <a:gd name="T108" fmla="*/ 904 w 1114"/>
                    <a:gd name="T109" fmla="*/ 930 h 996"/>
                    <a:gd name="T110" fmla="*/ 848 w 1114"/>
                    <a:gd name="T111" fmla="*/ 972 h 996"/>
                    <a:gd name="T112" fmla="*/ 812 w 1114"/>
                    <a:gd name="T113" fmla="*/ 996 h 9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114" h="996">
                      <a:moveTo>
                        <a:pt x="812" y="996"/>
                      </a:moveTo>
                      <a:lnTo>
                        <a:pt x="812" y="996"/>
                      </a:lnTo>
                      <a:lnTo>
                        <a:pt x="772" y="958"/>
                      </a:lnTo>
                      <a:lnTo>
                        <a:pt x="772" y="958"/>
                      </a:lnTo>
                      <a:lnTo>
                        <a:pt x="760" y="936"/>
                      </a:lnTo>
                      <a:lnTo>
                        <a:pt x="754" y="926"/>
                      </a:lnTo>
                      <a:lnTo>
                        <a:pt x="750" y="920"/>
                      </a:lnTo>
                      <a:lnTo>
                        <a:pt x="742" y="916"/>
                      </a:lnTo>
                      <a:lnTo>
                        <a:pt x="736" y="912"/>
                      </a:lnTo>
                      <a:lnTo>
                        <a:pt x="726" y="910"/>
                      </a:lnTo>
                      <a:lnTo>
                        <a:pt x="716" y="912"/>
                      </a:lnTo>
                      <a:lnTo>
                        <a:pt x="716" y="912"/>
                      </a:lnTo>
                      <a:lnTo>
                        <a:pt x="698" y="952"/>
                      </a:lnTo>
                      <a:lnTo>
                        <a:pt x="698" y="952"/>
                      </a:lnTo>
                      <a:lnTo>
                        <a:pt x="692" y="950"/>
                      </a:lnTo>
                      <a:lnTo>
                        <a:pt x="684" y="946"/>
                      </a:lnTo>
                      <a:lnTo>
                        <a:pt x="672" y="932"/>
                      </a:lnTo>
                      <a:lnTo>
                        <a:pt x="664" y="918"/>
                      </a:lnTo>
                      <a:lnTo>
                        <a:pt x="660" y="910"/>
                      </a:lnTo>
                      <a:lnTo>
                        <a:pt x="660" y="910"/>
                      </a:lnTo>
                      <a:lnTo>
                        <a:pt x="656" y="908"/>
                      </a:lnTo>
                      <a:lnTo>
                        <a:pt x="654" y="904"/>
                      </a:lnTo>
                      <a:lnTo>
                        <a:pt x="650" y="896"/>
                      </a:lnTo>
                      <a:lnTo>
                        <a:pt x="650" y="896"/>
                      </a:lnTo>
                      <a:lnTo>
                        <a:pt x="628" y="892"/>
                      </a:lnTo>
                      <a:lnTo>
                        <a:pt x="628" y="892"/>
                      </a:lnTo>
                      <a:lnTo>
                        <a:pt x="620" y="880"/>
                      </a:lnTo>
                      <a:lnTo>
                        <a:pt x="614" y="872"/>
                      </a:lnTo>
                      <a:lnTo>
                        <a:pt x="608" y="868"/>
                      </a:lnTo>
                      <a:lnTo>
                        <a:pt x="602" y="864"/>
                      </a:lnTo>
                      <a:lnTo>
                        <a:pt x="588" y="862"/>
                      </a:lnTo>
                      <a:lnTo>
                        <a:pt x="572" y="860"/>
                      </a:lnTo>
                      <a:lnTo>
                        <a:pt x="572" y="860"/>
                      </a:lnTo>
                      <a:lnTo>
                        <a:pt x="568" y="866"/>
                      </a:lnTo>
                      <a:lnTo>
                        <a:pt x="568" y="866"/>
                      </a:lnTo>
                      <a:lnTo>
                        <a:pt x="554" y="870"/>
                      </a:lnTo>
                      <a:lnTo>
                        <a:pt x="544" y="870"/>
                      </a:lnTo>
                      <a:lnTo>
                        <a:pt x="538" y="866"/>
                      </a:lnTo>
                      <a:lnTo>
                        <a:pt x="536" y="860"/>
                      </a:lnTo>
                      <a:lnTo>
                        <a:pt x="534" y="852"/>
                      </a:lnTo>
                      <a:lnTo>
                        <a:pt x="534" y="842"/>
                      </a:lnTo>
                      <a:lnTo>
                        <a:pt x="534" y="824"/>
                      </a:lnTo>
                      <a:lnTo>
                        <a:pt x="534" y="824"/>
                      </a:lnTo>
                      <a:lnTo>
                        <a:pt x="526" y="816"/>
                      </a:lnTo>
                      <a:lnTo>
                        <a:pt x="520" y="814"/>
                      </a:lnTo>
                      <a:lnTo>
                        <a:pt x="514" y="812"/>
                      </a:lnTo>
                      <a:lnTo>
                        <a:pt x="506" y="812"/>
                      </a:lnTo>
                      <a:lnTo>
                        <a:pt x="506" y="812"/>
                      </a:lnTo>
                      <a:lnTo>
                        <a:pt x="488" y="834"/>
                      </a:lnTo>
                      <a:lnTo>
                        <a:pt x="488" y="834"/>
                      </a:lnTo>
                      <a:lnTo>
                        <a:pt x="474" y="842"/>
                      </a:lnTo>
                      <a:lnTo>
                        <a:pt x="474" y="842"/>
                      </a:lnTo>
                      <a:lnTo>
                        <a:pt x="468" y="848"/>
                      </a:lnTo>
                      <a:lnTo>
                        <a:pt x="460" y="852"/>
                      </a:lnTo>
                      <a:lnTo>
                        <a:pt x="452" y="858"/>
                      </a:lnTo>
                      <a:lnTo>
                        <a:pt x="442" y="860"/>
                      </a:lnTo>
                      <a:lnTo>
                        <a:pt x="422" y="866"/>
                      </a:lnTo>
                      <a:lnTo>
                        <a:pt x="404" y="868"/>
                      </a:lnTo>
                      <a:lnTo>
                        <a:pt x="404" y="868"/>
                      </a:lnTo>
                      <a:lnTo>
                        <a:pt x="380" y="858"/>
                      </a:lnTo>
                      <a:lnTo>
                        <a:pt x="372" y="852"/>
                      </a:lnTo>
                      <a:lnTo>
                        <a:pt x="364" y="846"/>
                      </a:lnTo>
                      <a:lnTo>
                        <a:pt x="360" y="840"/>
                      </a:lnTo>
                      <a:lnTo>
                        <a:pt x="354" y="832"/>
                      </a:lnTo>
                      <a:lnTo>
                        <a:pt x="348" y="814"/>
                      </a:lnTo>
                      <a:lnTo>
                        <a:pt x="348" y="814"/>
                      </a:lnTo>
                      <a:lnTo>
                        <a:pt x="336" y="796"/>
                      </a:lnTo>
                      <a:lnTo>
                        <a:pt x="332" y="792"/>
                      </a:lnTo>
                      <a:lnTo>
                        <a:pt x="330" y="790"/>
                      </a:lnTo>
                      <a:lnTo>
                        <a:pt x="320" y="790"/>
                      </a:lnTo>
                      <a:lnTo>
                        <a:pt x="304" y="788"/>
                      </a:lnTo>
                      <a:lnTo>
                        <a:pt x="304" y="788"/>
                      </a:lnTo>
                      <a:lnTo>
                        <a:pt x="302" y="790"/>
                      </a:lnTo>
                      <a:lnTo>
                        <a:pt x="302" y="790"/>
                      </a:lnTo>
                      <a:lnTo>
                        <a:pt x="294" y="786"/>
                      </a:lnTo>
                      <a:lnTo>
                        <a:pt x="290" y="782"/>
                      </a:lnTo>
                      <a:lnTo>
                        <a:pt x="288" y="776"/>
                      </a:lnTo>
                      <a:lnTo>
                        <a:pt x="286" y="770"/>
                      </a:lnTo>
                      <a:lnTo>
                        <a:pt x="286" y="770"/>
                      </a:lnTo>
                      <a:lnTo>
                        <a:pt x="294" y="768"/>
                      </a:lnTo>
                      <a:lnTo>
                        <a:pt x="304" y="766"/>
                      </a:lnTo>
                      <a:lnTo>
                        <a:pt x="314" y="762"/>
                      </a:lnTo>
                      <a:lnTo>
                        <a:pt x="324" y="756"/>
                      </a:lnTo>
                      <a:lnTo>
                        <a:pt x="324" y="756"/>
                      </a:lnTo>
                      <a:lnTo>
                        <a:pt x="322" y="736"/>
                      </a:lnTo>
                      <a:lnTo>
                        <a:pt x="318" y="722"/>
                      </a:lnTo>
                      <a:lnTo>
                        <a:pt x="318" y="722"/>
                      </a:lnTo>
                      <a:lnTo>
                        <a:pt x="310" y="708"/>
                      </a:lnTo>
                      <a:lnTo>
                        <a:pt x="310" y="708"/>
                      </a:lnTo>
                      <a:lnTo>
                        <a:pt x="296" y="708"/>
                      </a:lnTo>
                      <a:lnTo>
                        <a:pt x="288" y="712"/>
                      </a:lnTo>
                      <a:lnTo>
                        <a:pt x="284" y="720"/>
                      </a:lnTo>
                      <a:lnTo>
                        <a:pt x="278" y="732"/>
                      </a:lnTo>
                      <a:lnTo>
                        <a:pt x="278" y="732"/>
                      </a:lnTo>
                      <a:lnTo>
                        <a:pt x="270" y="732"/>
                      </a:lnTo>
                      <a:lnTo>
                        <a:pt x="264" y="730"/>
                      </a:lnTo>
                      <a:lnTo>
                        <a:pt x="252" y="724"/>
                      </a:lnTo>
                      <a:lnTo>
                        <a:pt x="244" y="716"/>
                      </a:lnTo>
                      <a:lnTo>
                        <a:pt x="234" y="712"/>
                      </a:lnTo>
                      <a:lnTo>
                        <a:pt x="234" y="712"/>
                      </a:lnTo>
                      <a:lnTo>
                        <a:pt x="232" y="702"/>
                      </a:lnTo>
                      <a:lnTo>
                        <a:pt x="228" y="696"/>
                      </a:lnTo>
                      <a:lnTo>
                        <a:pt x="220" y="686"/>
                      </a:lnTo>
                      <a:lnTo>
                        <a:pt x="220" y="686"/>
                      </a:lnTo>
                      <a:lnTo>
                        <a:pt x="220" y="662"/>
                      </a:lnTo>
                      <a:lnTo>
                        <a:pt x="220" y="662"/>
                      </a:lnTo>
                      <a:lnTo>
                        <a:pt x="232" y="650"/>
                      </a:lnTo>
                      <a:lnTo>
                        <a:pt x="244" y="640"/>
                      </a:lnTo>
                      <a:lnTo>
                        <a:pt x="260" y="616"/>
                      </a:lnTo>
                      <a:lnTo>
                        <a:pt x="260" y="616"/>
                      </a:lnTo>
                      <a:lnTo>
                        <a:pt x="264" y="602"/>
                      </a:lnTo>
                      <a:lnTo>
                        <a:pt x="268" y="592"/>
                      </a:lnTo>
                      <a:lnTo>
                        <a:pt x="274" y="582"/>
                      </a:lnTo>
                      <a:lnTo>
                        <a:pt x="280" y="572"/>
                      </a:lnTo>
                      <a:lnTo>
                        <a:pt x="292" y="556"/>
                      </a:lnTo>
                      <a:lnTo>
                        <a:pt x="298" y="546"/>
                      </a:lnTo>
                      <a:lnTo>
                        <a:pt x="302" y="536"/>
                      </a:lnTo>
                      <a:lnTo>
                        <a:pt x="302" y="536"/>
                      </a:lnTo>
                      <a:lnTo>
                        <a:pt x="304" y="516"/>
                      </a:lnTo>
                      <a:lnTo>
                        <a:pt x="304" y="516"/>
                      </a:lnTo>
                      <a:lnTo>
                        <a:pt x="308" y="518"/>
                      </a:lnTo>
                      <a:lnTo>
                        <a:pt x="312" y="520"/>
                      </a:lnTo>
                      <a:lnTo>
                        <a:pt x="316" y="528"/>
                      </a:lnTo>
                      <a:lnTo>
                        <a:pt x="316" y="528"/>
                      </a:lnTo>
                      <a:lnTo>
                        <a:pt x="316" y="538"/>
                      </a:lnTo>
                      <a:lnTo>
                        <a:pt x="314" y="550"/>
                      </a:lnTo>
                      <a:lnTo>
                        <a:pt x="316" y="556"/>
                      </a:lnTo>
                      <a:lnTo>
                        <a:pt x="318" y="562"/>
                      </a:lnTo>
                      <a:lnTo>
                        <a:pt x="322" y="568"/>
                      </a:lnTo>
                      <a:lnTo>
                        <a:pt x="330" y="572"/>
                      </a:lnTo>
                      <a:lnTo>
                        <a:pt x="330" y="572"/>
                      </a:lnTo>
                      <a:lnTo>
                        <a:pt x="348" y="572"/>
                      </a:lnTo>
                      <a:lnTo>
                        <a:pt x="358" y="568"/>
                      </a:lnTo>
                      <a:lnTo>
                        <a:pt x="366" y="562"/>
                      </a:lnTo>
                      <a:lnTo>
                        <a:pt x="366" y="562"/>
                      </a:lnTo>
                      <a:lnTo>
                        <a:pt x="368" y="524"/>
                      </a:lnTo>
                      <a:lnTo>
                        <a:pt x="368" y="508"/>
                      </a:lnTo>
                      <a:lnTo>
                        <a:pt x="366" y="494"/>
                      </a:lnTo>
                      <a:lnTo>
                        <a:pt x="366" y="494"/>
                      </a:lnTo>
                      <a:lnTo>
                        <a:pt x="358" y="484"/>
                      </a:lnTo>
                      <a:lnTo>
                        <a:pt x="352" y="474"/>
                      </a:lnTo>
                      <a:lnTo>
                        <a:pt x="348" y="466"/>
                      </a:lnTo>
                      <a:lnTo>
                        <a:pt x="348" y="458"/>
                      </a:lnTo>
                      <a:lnTo>
                        <a:pt x="350" y="452"/>
                      </a:lnTo>
                      <a:lnTo>
                        <a:pt x="352" y="444"/>
                      </a:lnTo>
                      <a:lnTo>
                        <a:pt x="360" y="428"/>
                      </a:lnTo>
                      <a:lnTo>
                        <a:pt x="360" y="428"/>
                      </a:lnTo>
                      <a:lnTo>
                        <a:pt x="358" y="410"/>
                      </a:lnTo>
                      <a:lnTo>
                        <a:pt x="352" y="392"/>
                      </a:lnTo>
                      <a:lnTo>
                        <a:pt x="346" y="380"/>
                      </a:lnTo>
                      <a:lnTo>
                        <a:pt x="340" y="372"/>
                      </a:lnTo>
                      <a:lnTo>
                        <a:pt x="340" y="372"/>
                      </a:lnTo>
                      <a:lnTo>
                        <a:pt x="338" y="348"/>
                      </a:lnTo>
                      <a:lnTo>
                        <a:pt x="338" y="348"/>
                      </a:lnTo>
                      <a:lnTo>
                        <a:pt x="350" y="320"/>
                      </a:lnTo>
                      <a:lnTo>
                        <a:pt x="350" y="320"/>
                      </a:lnTo>
                      <a:lnTo>
                        <a:pt x="352" y="306"/>
                      </a:lnTo>
                      <a:lnTo>
                        <a:pt x="354" y="294"/>
                      </a:lnTo>
                      <a:lnTo>
                        <a:pt x="364" y="268"/>
                      </a:lnTo>
                      <a:lnTo>
                        <a:pt x="364" y="268"/>
                      </a:lnTo>
                      <a:lnTo>
                        <a:pt x="362" y="252"/>
                      </a:lnTo>
                      <a:lnTo>
                        <a:pt x="360" y="236"/>
                      </a:lnTo>
                      <a:lnTo>
                        <a:pt x="356" y="218"/>
                      </a:lnTo>
                      <a:lnTo>
                        <a:pt x="350" y="202"/>
                      </a:lnTo>
                      <a:lnTo>
                        <a:pt x="342" y="188"/>
                      </a:lnTo>
                      <a:lnTo>
                        <a:pt x="334" y="174"/>
                      </a:lnTo>
                      <a:lnTo>
                        <a:pt x="324" y="164"/>
                      </a:lnTo>
                      <a:lnTo>
                        <a:pt x="314" y="158"/>
                      </a:lnTo>
                      <a:lnTo>
                        <a:pt x="314" y="158"/>
                      </a:lnTo>
                      <a:lnTo>
                        <a:pt x="296" y="158"/>
                      </a:lnTo>
                      <a:lnTo>
                        <a:pt x="284" y="160"/>
                      </a:lnTo>
                      <a:lnTo>
                        <a:pt x="272" y="164"/>
                      </a:lnTo>
                      <a:lnTo>
                        <a:pt x="262" y="172"/>
                      </a:lnTo>
                      <a:lnTo>
                        <a:pt x="262" y="172"/>
                      </a:lnTo>
                      <a:lnTo>
                        <a:pt x="252" y="188"/>
                      </a:lnTo>
                      <a:lnTo>
                        <a:pt x="244" y="198"/>
                      </a:lnTo>
                      <a:lnTo>
                        <a:pt x="234" y="204"/>
                      </a:lnTo>
                      <a:lnTo>
                        <a:pt x="216" y="208"/>
                      </a:lnTo>
                      <a:lnTo>
                        <a:pt x="216" y="208"/>
                      </a:lnTo>
                      <a:lnTo>
                        <a:pt x="198" y="210"/>
                      </a:lnTo>
                      <a:lnTo>
                        <a:pt x="182" y="214"/>
                      </a:lnTo>
                      <a:lnTo>
                        <a:pt x="166" y="218"/>
                      </a:lnTo>
                      <a:lnTo>
                        <a:pt x="152" y="222"/>
                      </a:lnTo>
                      <a:lnTo>
                        <a:pt x="152" y="222"/>
                      </a:lnTo>
                      <a:lnTo>
                        <a:pt x="144" y="218"/>
                      </a:lnTo>
                      <a:lnTo>
                        <a:pt x="138" y="212"/>
                      </a:lnTo>
                      <a:lnTo>
                        <a:pt x="134" y="208"/>
                      </a:lnTo>
                      <a:lnTo>
                        <a:pt x="132" y="202"/>
                      </a:lnTo>
                      <a:lnTo>
                        <a:pt x="130" y="192"/>
                      </a:lnTo>
                      <a:lnTo>
                        <a:pt x="128" y="184"/>
                      </a:lnTo>
                      <a:lnTo>
                        <a:pt x="128" y="184"/>
                      </a:lnTo>
                      <a:lnTo>
                        <a:pt x="124" y="164"/>
                      </a:lnTo>
                      <a:lnTo>
                        <a:pt x="118" y="148"/>
                      </a:lnTo>
                      <a:lnTo>
                        <a:pt x="110" y="136"/>
                      </a:lnTo>
                      <a:lnTo>
                        <a:pt x="102" y="126"/>
                      </a:lnTo>
                      <a:lnTo>
                        <a:pt x="102" y="126"/>
                      </a:lnTo>
                      <a:lnTo>
                        <a:pt x="86" y="120"/>
                      </a:lnTo>
                      <a:lnTo>
                        <a:pt x="72" y="116"/>
                      </a:lnTo>
                      <a:lnTo>
                        <a:pt x="62" y="114"/>
                      </a:lnTo>
                      <a:lnTo>
                        <a:pt x="54" y="116"/>
                      </a:lnTo>
                      <a:lnTo>
                        <a:pt x="48" y="122"/>
                      </a:lnTo>
                      <a:lnTo>
                        <a:pt x="46" y="130"/>
                      </a:lnTo>
                      <a:lnTo>
                        <a:pt x="44" y="140"/>
                      </a:lnTo>
                      <a:lnTo>
                        <a:pt x="44" y="156"/>
                      </a:lnTo>
                      <a:lnTo>
                        <a:pt x="44" y="156"/>
                      </a:lnTo>
                      <a:lnTo>
                        <a:pt x="0" y="124"/>
                      </a:lnTo>
                      <a:lnTo>
                        <a:pt x="0" y="124"/>
                      </a:lnTo>
                      <a:lnTo>
                        <a:pt x="0" y="118"/>
                      </a:lnTo>
                      <a:lnTo>
                        <a:pt x="0" y="118"/>
                      </a:lnTo>
                      <a:lnTo>
                        <a:pt x="20" y="96"/>
                      </a:lnTo>
                      <a:lnTo>
                        <a:pt x="20" y="96"/>
                      </a:lnTo>
                      <a:lnTo>
                        <a:pt x="24" y="58"/>
                      </a:lnTo>
                      <a:lnTo>
                        <a:pt x="24" y="58"/>
                      </a:lnTo>
                      <a:lnTo>
                        <a:pt x="10" y="46"/>
                      </a:lnTo>
                      <a:lnTo>
                        <a:pt x="10" y="46"/>
                      </a:lnTo>
                      <a:lnTo>
                        <a:pt x="72" y="10"/>
                      </a:lnTo>
                      <a:lnTo>
                        <a:pt x="72" y="10"/>
                      </a:lnTo>
                      <a:lnTo>
                        <a:pt x="88" y="4"/>
                      </a:lnTo>
                      <a:lnTo>
                        <a:pt x="104" y="0"/>
                      </a:lnTo>
                      <a:lnTo>
                        <a:pt x="122" y="0"/>
                      </a:lnTo>
                      <a:lnTo>
                        <a:pt x="142" y="2"/>
                      </a:lnTo>
                      <a:lnTo>
                        <a:pt x="142" y="2"/>
                      </a:lnTo>
                      <a:lnTo>
                        <a:pt x="156" y="10"/>
                      </a:lnTo>
                      <a:lnTo>
                        <a:pt x="168" y="16"/>
                      </a:lnTo>
                      <a:lnTo>
                        <a:pt x="184" y="18"/>
                      </a:lnTo>
                      <a:lnTo>
                        <a:pt x="204" y="20"/>
                      </a:lnTo>
                      <a:lnTo>
                        <a:pt x="204" y="20"/>
                      </a:lnTo>
                      <a:lnTo>
                        <a:pt x="224" y="16"/>
                      </a:lnTo>
                      <a:lnTo>
                        <a:pt x="240" y="14"/>
                      </a:lnTo>
                      <a:lnTo>
                        <a:pt x="258" y="18"/>
                      </a:lnTo>
                      <a:lnTo>
                        <a:pt x="282" y="26"/>
                      </a:lnTo>
                      <a:lnTo>
                        <a:pt x="282" y="26"/>
                      </a:lnTo>
                      <a:lnTo>
                        <a:pt x="324" y="78"/>
                      </a:lnTo>
                      <a:lnTo>
                        <a:pt x="348" y="106"/>
                      </a:lnTo>
                      <a:lnTo>
                        <a:pt x="374" y="136"/>
                      </a:lnTo>
                      <a:lnTo>
                        <a:pt x="374" y="136"/>
                      </a:lnTo>
                      <a:lnTo>
                        <a:pt x="392" y="184"/>
                      </a:lnTo>
                      <a:lnTo>
                        <a:pt x="392" y="184"/>
                      </a:lnTo>
                      <a:lnTo>
                        <a:pt x="436" y="222"/>
                      </a:lnTo>
                      <a:lnTo>
                        <a:pt x="436" y="222"/>
                      </a:lnTo>
                      <a:lnTo>
                        <a:pt x="446" y="236"/>
                      </a:lnTo>
                      <a:lnTo>
                        <a:pt x="452" y="246"/>
                      </a:lnTo>
                      <a:lnTo>
                        <a:pt x="456" y="258"/>
                      </a:lnTo>
                      <a:lnTo>
                        <a:pt x="458" y="278"/>
                      </a:lnTo>
                      <a:lnTo>
                        <a:pt x="458" y="278"/>
                      </a:lnTo>
                      <a:lnTo>
                        <a:pt x="464" y="284"/>
                      </a:lnTo>
                      <a:lnTo>
                        <a:pt x="470" y="290"/>
                      </a:lnTo>
                      <a:lnTo>
                        <a:pt x="492" y="306"/>
                      </a:lnTo>
                      <a:lnTo>
                        <a:pt x="492" y="306"/>
                      </a:lnTo>
                      <a:lnTo>
                        <a:pt x="496" y="314"/>
                      </a:lnTo>
                      <a:lnTo>
                        <a:pt x="496" y="314"/>
                      </a:lnTo>
                      <a:lnTo>
                        <a:pt x="498" y="330"/>
                      </a:lnTo>
                      <a:lnTo>
                        <a:pt x="504" y="354"/>
                      </a:lnTo>
                      <a:lnTo>
                        <a:pt x="504" y="354"/>
                      </a:lnTo>
                      <a:lnTo>
                        <a:pt x="514" y="358"/>
                      </a:lnTo>
                      <a:lnTo>
                        <a:pt x="532" y="358"/>
                      </a:lnTo>
                      <a:lnTo>
                        <a:pt x="552" y="356"/>
                      </a:lnTo>
                      <a:lnTo>
                        <a:pt x="570" y="354"/>
                      </a:lnTo>
                      <a:lnTo>
                        <a:pt x="570" y="354"/>
                      </a:lnTo>
                      <a:lnTo>
                        <a:pt x="580" y="354"/>
                      </a:lnTo>
                      <a:lnTo>
                        <a:pt x="588" y="354"/>
                      </a:lnTo>
                      <a:lnTo>
                        <a:pt x="600" y="358"/>
                      </a:lnTo>
                      <a:lnTo>
                        <a:pt x="614" y="366"/>
                      </a:lnTo>
                      <a:lnTo>
                        <a:pt x="614" y="366"/>
                      </a:lnTo>
                      <a:lnTo>
                        <a:pt x="638" y="366"/>
                      </a:lnTo>
                      <a:lnTo>
                        <a:pt x="638" y="366"/>
                      </a:lnTo>
                      <a:lnTo>
                        <a:pt x="642" y="362"/>
                      </a:lnTo>
                      <a:lnTo>
                        <a:pt x="646" y="360"/>
                      </a:lnTo>
                      <a:lnTo>
                        <a:pt x="662" y="358"/>
                      </a:lnTo>
                      <a:lnTo>
                        <a:pt x="662" y="358"/>
                      </a:lnTo>
                      <a:lnTo>
                        <a:pt x="704" y="396"/>
                      </a:lnTo>
                      <a:lnTo>
                        <a:pt x="704" y="396"/>
                      </a:lnTo>
                      <a:lnTo>
                        <a:pt x="716" y="396"/>
                      </a:lnTo>
                      <a:lnTo>
                        <a:pt x="728" y="396"/>
                      </a:lnTo>
                      <a:lnTo>
                        <a:pt x="740" y="400"/>
                      </a:lnTo>
                      <a:lnTo>
                        <a:pt x="748" y="404"/>
                      </a:lnTo>
                      <a:lnTo>
                        <a:pt x="754" y="410"/>
                      </a:lnTo>
                      <a:lnTo>
                        <a:pt x="754" y="410"/>
                      </a:lnTo>
                      <a:lnTo>
                        <a:pt x="770" y="448"/>
                      </a:lnTo>
                      <a:lnTo>
                        <a:pt x="770" y="448"/>
                      </a:lnTo>
                      <a:lnTo>
                        <a:pt x="772" y="458"/>
                      </a:lnTo>
                      <a:lnTo>
                        <a:pt x="778" y="470"/>
                      </a:lnTo>
                      <a:lnTo>
                        <a:pt x="784" y="484"/>
                      </a:lnTo>
                      <a:lnTo>
                        <a:pt x="792" y="496"/>
                      </a:lnTo>
                      <a:lnTo>
                        <a:pt x="802" y="506"/>
                      </a:lnTo>
                      <a:lnTo>
                        <a:pt x="808" y="510"/>
                      </a:lnTo>
                      <a:lnTo>
                        <a:pt x="814" y="512"/>
                      </a:lnTo>
                      <a:lnTo>
                        <a:pt x="822" y="514"/>
                      </a:lnTo>
                      <a:lnTo>
                        <a:pt x="830" y="512"/>
                      </a:lnTo>
                      <a:lnTo>
                        <a:pt x="838" y="510"/>
                      </a:lnTo>
                      <a:lnTo>
                        <a:pt x="846" y="506"/>
                      </a:lnTo>
                      <a:lnTo>
                        <a:pt x="846" y="506"/>
                      </a:lnTo>
                      <a:lnTo>
                        <a:pt x="878" y="498"/>
                      </a:lnTo>
                      <a:lnTo>
                        <a:pt x="912" y="486"/>
                      </a:lnTo>
                      <a:lnTo>
                        <a:pt x="912" y="486"/>
                      </a:lnTo>
                      <a:lnTo>
                        <a:pt x="928" y="476"/>
                      </a:lnTo>
                      <a:lnTo>
                        <a:pt x="928" y="476"/>
                      </a:lnTo>
                      <a:lnTo>
                        <a:pt x="942" y="454"/>
                      </a:lnTo>
                      <a:lnTo>
                        <a:pt x="956" y="436"/>
                      </a:lnTo>
                      <a:lnTo>
                        <a:pt x="972" y="420"/>
                      </a:lnTo>
                      <a:lnTo>
                        <a:pt x="990" y="404"/>
                      </a:lnTo>
                      <a:lnTo>
                        <a:pt x="990" y="404"/>
                      </a:lnTo>
                      <a:lnTo>
                        <a:pt x="1016" y="376"/>
                      </a:lnTo>
                      <a:lnTo>
                        <a:pt x="1016" y="376"/>
                      </a:lnTo>
                      <a:lnTo>
                        <a:pt x="1064" y="336"/>
                      </a:lnTo>
                      <a:lnTo>
                        <a:pt x="1064" y="336"/>
                      </a:lnTo>
                      <a:lnTo>
                        <a:pt x="1078" y="338"/>
                      </a:lnTo>
                      <a:lnTo>
                        <a:pt x="1084" y="340"/>
                      </a:lnTo>
                      <a:lnTo>
                        <a:pt x="1086" y="342"/>
                      </a:lnTo>
                      <a:lnTo>
                        <a:pt x="1088" y="346"/>
                      </a:lnTo>
                      <a:lnTo>
                        <a:pt x="1086" y="350"/>
                      </a:lnTo>
                      <a:lnTo>
                        <a:pt x="1084" y="370"/>
                      </a:lnTo>
                      <a:lnTo>
                        <a:pt x="1084" y="370"/>
                      </a:lnTo>
                      <a:lnTo>
                        <a:pt x="1084" y="412"/>
                      </a:lnTo>
                      <a:lnTo>
                        <a:pt x="1084" y="412"/>
                      </a:lnTo>
                      <a:lnTo>
                        <a:pt x="1100" y="428"/>
                      </a:lnTo>
                      <a:lnTo>
                        <a:pt x="1108" y="442"/>
                      </a:lnTo>
                      <a:lnTo>
                        <a:pt x="1112" y="448"/>
                      </a:lnTo>
                      <a:lnTo>
                        <a:pt x="1114" y="456"/>
                      </a:lnTo>
                      <a:lnTo>
                        <a:pt x="1114" y="456"/>
                      </a:lnTo>
                      <a:lnTo>
                        <a:pt x="1112" y="498"/>
                      </a:lnTo>
                      <a:lnTo>
                        <a:pt x="1112" y="498"/>
                      </a:lnTo>
                      <a:lnTo>
                        <a:pt x="1102" y="524"/>
                      </a:lnTo>
                      <a:lnTo>
                        <a:pt x="1102" y="524"/>
                      </a:lnTo>
                      <a:lnTo>
                        <a:pt x="1098" y="530"/>
                      </a:lnTo>
                      <a:lnTo>
                        <a:pt x="1094" y="536"/>
                      </a:lnTo>
                      <a:lnTo>
                        <a:pt x="1092" y="550"/>
                      </a:lnTo>
                      <a:lnTo>
                        <a:pt x="1094" y="566"/>
                      </a:lnTo>
                      <a:lnTo>
                        <a:pt x="1096" y="584"/>
                      </a:lnTo>
                      <a:lnTo>
                        <a:pt x="1096" y="584"/>
                      </a:lnTo>
                      <a:lnTo>
                        <a:pt x="1096" y="650"/>
                      </a:lnTo>
                      <a:lnTo>
                        <a:pt x="1096" y="650"/>
                      </a:lnTo>
                      <a:lnTo>
                        <a:pt x="1086" y="690"/>
                      </a:lnTo>
                      <a:lnTo>
                        <a:pt x="1086" y="690"/>
                      </a:lnTo>
                      <a:lnTo>
                        <a:pt x="1088" y="732"/>
                      </a:lnTo>
                      <a:lnTo>
                        <a:pt x="1088" y="732"/>
                      </a:lnTo>
                      <a:lnTo>
                        <a:pt x="1080" y="742"/>
                      </a:lnTo>
                      <a:lnTo>
                        <a:pt x="1074" y="746"/>
                      </a:lnTo>
                      <a:lnTo>
                        <a:pt x="1068" y="750"/>
                      </a:lnTo>
                      <a:lnTo>
                        <a:pt x="1068" y="750"/>
                      </a:lnTo>
                      <a:lnTo>
                        <a:pt x="1046" y="752"/>
                      </a:lnTo>
                      <a:lnTo>
                        <a:pt x="1046" y="752"/>
                      </a:lnTo>
                      <a:lnTo>
                        <a:pt x="1028" y="748"/>
                      </a:lnTo>
                      <a:lnTo>
                        <a:pt x="1014" y="746"/>
                      </a:lnTo>
                      <a:lnTo>
                        <a:pt x="990" y="744"/>
                      </a:lnTo>
                      <a:lnTo>
                        <a:pt x="990" y="744"/>
                      </a:lnTo>
                      <a:lnTo>
                        <a:pt x="986" y="752"/>
                      </a:lnTo>
                      <a:lnTo>
                        <a:pt x="982" y="758"/>
                      </a:lnTo>
                      <a:lnTo>
                        <a:pt x="978" y="764"/>
                      </a:lnTo>
                      <a:lnTo>
                        <a:pt x="974" y="772"/>
                      </a:lnTo>
                      <a:lnTo>
                        <a:pt x="974" y="772"/>
                      </a:lnTo>
                      <a:lnTo>
                        <a:pt x="964" y="774"/>
                      </a:lnTo>
                      <a:lnTo>
                        <a:pt x="956" y="778"/>
                      </a:lnTo>
                      <a:lnTo>
                        <a:pt x="950" y="782"/>
                      </a:lnTo>
                      <a:lnTo>
                        <a:pt x="946" y="788"/>
                      </a:lnTo>
                      <a:lnTo>
                        <a:pt x="944" y="794"/>
                      </a:lnTo>
                      <a:lnTo>
                        <a:pt x="942" y="800"/>
                      </a:lnTo>
                      <a:lnTo>
                        <a:pt x="944" y="820"/>
                      </a:lnTo>
                      <a:lnTo>
                        <a:pt x="944" y="820"/>
                      </a:lnTo>
                      <a:lnTo>
                        <a:pt x="960" y="846"/>
                      </a:lnTo>
                      <a:lnTo>
                        <a:pt x="960" y="846"/>
                      </a:lnTo>
                      <a:lnTo>
                        <a:pt x="964" y="866"/>
                      </a:lnTo>
                      <a:lnTo>
                        <a:pt x="972" y="888"/>
                      </a:lnTo>
                      <a:lnTo>
                        <a:pt x="984" y="910"/>
                      </a:lnTo>
                      <a:lnTo>
                        <a:pt x="996" y="936"/>
                      </a:lnTo>
                      <a:lnTo>
                        <a:pt x="996" y="936"/>
                      </a:lnTo>
                      <a:lnTo>
                        <a:pt x="1006" y="976"/>
                      </a:lnTo>
                      <a:lnTo>
                        <a:pt x="1006" y="976"/>
                      </a:lnTo>
                      <a:lnTo>
                        <a:pt x="992" y="976"/>
                      </a:lnTo>
                      <a:lnTo>
                        <a:pt x="982" y="972"/>
                      </a:lnTo>
                      <a:lnTo>
                        <a:pt x="972" y="968"/>
                      </a:lnTo>
                      <a:lnTo>
                        <a:pt x="962" y="962"/>
                      </a:lnTo>
                      <a:lnTo>
                        <a:pt x="948" y="950"/>
                      </a:lnTo>
                      <a:lnTo>
                        <a:pt x="936" y="942"/>
                      </a:lnTo>
                      <a:lnTo>
                        <a:pt x="936" y="942"/>
                      </a:lnTo>
                      <a:lnTo>
                        <a:pt x="934" y="934"/>
                      </a:lnTo>
                      <a:lnTo>
                        <a:pt x="932" y="928"/>
                      </a:lnTo>
                      <a:lnTo>
                        <a:pt x="928" y="924"/>
                      </a:lnTo>
                      <a:lnTo>
                        <a:pt x="924" y="920"/>
                      </a:lnTo>
                      <a:lnTo>
                        <a:pt x="918" y="920"/>
                      </a:lnTo>
                      <a:lnTo>
                        <a:pt x="914" y="918"/>
                      </a:lnTo>
                      <a:lnTo>
                        <a:pt x="910" y="920"/>
                      </a:lnTo>
                      <a:lnTo>
                        <a:pt x="906" y="922"/>
                      </a:lnTo>
                      <a:lnTo>
                        <a:pt x="906" y="922"/>
                      </a:lnTo>
                      <a:lnTo>
                        <a:pt x="904" y="930"/>
                      </a:lnTo>
                      <a:lnTo>
                        <a:pt x="904" y="930"/>
                      </a:lnTo>
                      <a:lnTo>
                        <a:pt x="888" y="934"/>
                      </a:lnTo>
                      <a:lnTo>
                        <a:pt x="874" y="940"/>
                      </a:lnTo>
                      <a:lnTo>
                        <a:pt x="848" y="954"/>
                      </a:lnTo>
                      <a:lnTo>
                        <a:pt x="848" y="954"/>
                      </a:lnTo>
                      <a:lnTo>
                        <a:pt x="848" y="972"/>
                      </a:lnTo>
                      <a:lnTo>
                        <a:pt x="848" y="972"/>
                      </a:lnTo>
                      <a:lnTo>
                        <a:pt x="852" y="976"/>
                      </a:lnTo>
                      <a:lnTo>
                        <a:pt x="852" y="976"/>
                      </a:lnTo>
                      <a:lnTo>
                        <a:pt x="840" y="982"/>
                      </a:lnTo>
                      <a:lnTo>
                        <a:pt x="832" y="992"/>
                      </a:lnTo>
                      <a:lnTo>
                        <a:pt x="832" y="992"/>
                      </a:lnTo>
                      <a:lnTo>
                        <a:pt x="812" y="996"/>
                      </a:lnTo>
                      <a:lnTo>
                        <a:pt x="812" y="996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29" name="Freeform 39"/>
                <p:cNvSpPr>
                  <a:spLocks/>
                </p:cNvSpPr>
                <p:nvPr/>
              </p:nvSpPr>
              <p:spPr bwMode="auto">
                <a:xfrm rot="175528">
                  <a:off x="1720952" y="1588024"/>
                  <a:ext cx="1269348" cy="974644"/>
                </a:xfrm>
                <a:custGeom>
                  <a:avLst/>
                  <a:gdLst>
                    <a:gd name="T0" fmla="*/ 1230 w 1410"/>
                    <a:gd name="T1" fmla="*/ 918 h 1200"/>
                    <a:gd name="T2" fmla="*/ 1196 w 1410"/>
                    <a:gd name="T3" fmla="*/ 976 h 1200"/>
                    <a:gd name="T4" fmla="*/ 1214 w 1410"/>
                    <a:gd name="T5" fmla="*/ 1092 h 1200"/>
                    <a:gd name="T6" fmla="*/ 1172 w 1410"/>
                    <a:gd name="T7" fmla="*/ 1136 h 1200"/>
                    <a:gd name="T8" fmla="*/ 1124 w 1410"/>
                    <a:gd name="T9" fmla="*/ 1194 h 1200"/>
                    <a:gd name="T10" fmla="*/ 1036 w 1410"/>
                    <a:gd name="T11" fmla="*/ 1182 h 1200"/>
                    <a:gd name="T12" fmla="*/ 972 w 1410"/>
                    <a:gd name="T13" fmla="*/ 1096 h 1200"/>
                    <a:gd name="T14" fmla="*/ 908 w 1410"/>
                    <a:gd name="T15" fmla="*/ 1054 h 1200"/>
                    <a:gd name="T16" fmla="*/ 834 w 1410"/>
                    <a:gd name="T17" fmla="*/ 1030 h 1200"/>
                    <a:gd name="T18" fmla="*/ 826 w 1410"/>
                    <a:gd name="T19" fmla="*/ 1080 h 1200"/>
                    <a:gd name="T20" fmla="*/ 788 w 1410"/>
                    <a:gd name="T21" fmla="*/ 1120 h 1200"/>
                    <a:gd name="T22" fmla="*/ 696 w 1410"/>
                    <a:gd name="T23" fmla="*/ 1046 h 1200"/>
                    <a:gd name="T24" fmla="*/ 764 w 1410"/>
                    <a:gd name="T25" fmla="*/ 1022 h 1200"/>
                    <a:gd name="T26" fmla="*/ 812 w 1410"/>
                    <a:gd name="T27" fmla="*/ 1010 h 1200"/>
                    <a:gd name="T28" fmla="*/ 818 w 1410"/>
                    <a:gd name="T29" fmla="*/ 922 h 1200"/>
                    <a:gd name="T30" fmla="*/ 878 w 1410"/>
                    <a:gd name="T31" fmla="*/ 860 h 1200"/>
                    <a:gd name="T32" fmla="*/ 876 w 1410"/>
                    <a:gd name="T33" fmla="*/ 776 h 1200"/>
                    <a:gd name="T34" fmla="*/ 846 w 1410"/>
                    <a:gd name="T35" fmla="*/ 662 h 1200"/>
                    <a:gd name="T36" fmla="*/ 760 w 1410"/>
                    <a:gd name="T37" fmla="*/ 608 h 1200"/>
                    <a:gd name="T38" fmla="*/ 638 w 1410"/>
                    <a:gd name="T39" fmla="*/ 510 h 1200"/>
                    <a:gd name="T40" fmla="*/ 506 w 1410"/>
                    <a:gd name="T41" fmla="*/ 456 h 1200"/>
                    <a:gd name="T42" fmla="*/ 412 w 1410"/>
                    <a:gd name="T43" fmla="*/ 428 h 1200"/>
                    <a:gd name="T44" fmla="*/ 356 w 1410"/>
                    <a:gd name="T45" fmla="*/ 460 h 1200"/>
                    <a:gd name="T46" fmla="*/ 318 w 1410"/>
                    <a:gd name="T47" fmla="*/ 494 h 1200"/>
                    <a:gd name="T48" fmla="*/ 182 w 1410"/>
                    <a:gd name="T49" fmla="*/ 398 h 1200"/>
                    <a:gd name="T50" fmla="*/ 42 w 1410"/>
                    <a:gd name="T51" fmla="*/ 378 h 1200"/>
                    <a:gd name="T52" fmla="*/ 8 w 1410"/>
                    <a:gd name="T53" fmla="*/ 326 h 1200"/>
                    <a:gd name="T54" fmla="*/ 12 w 1410"/>
                    <a:gd name="T55" fmla="*/ 278 h 1200"/>
                    <a:gd name="T56" fmla="*/ 100 w 1410"/>
                    <a:gd name="T57" fmla="*/ 232 h 1200"/>
                    <a:gd name="T58" fmla="*/ 156 w 1410"/>
                    <a:gd name="T59" fmla="*/ 146 h 1200"/>
                    <a:gd name="T60" fmla="*/ 274 w 1410"/>
                    <a:gd name="T61" fmla="*/ 120 h 1200"/>
                    <a:gd name="T62" fmla="*/ 308 w 1410"/>
                    <a:gd name="T63" fmla="*/ 38 h 1200"/>
                    <a:gd name="T64" fmla="*/ 346 w 1410"/>
                    <a:gd name="T65" fmla="*/ 4 h 1200"/>
                    <a:gd name="T66" fmla="*/ 450 w 1410"/>
                    <a:gd name="T67" fmla="*/ 90 h 1200"/>
                    <a:gd name="T68" fmla="*/ 446 w 1410"/>
                    <a:gd name="T69" fmla="*/ 180 h 1200"/>
                    <a:gd name="T70" fmla="*/ 506 w 1410"/>
                    <a:gd name="T71" fmla="*/ 280 h 1200"/>
                    <a:gd name="T72" fmla="*/ 652 w 1410"/>
                    <a:gd name="T73" fmla="*/ 252 h 1200"/>
                    <a:gd name="T74" fmla="*/ 626 w 1410"/>
                    <a:gd name="T75" fmla="*/ 314 h 1200"/>
                    <a:gd name="T76" fmla="*/ 632 w 1410"/>
                    <a:gd name="T77" fmla="*/ 372 h 1200"/>
                    <a:gd name="T78" fmla="*/ 702 w 1410"/>
                    <a:gd name="T79" fmla="*/ 456 h 1200"/>
                    <a:gd name="T80" fmla="*/ 780 w 1410"/>
                    <a:gd name="T81" fmla="*/ 514 h 1200"/>
                    <a:gd name="T82" fmla="*/ 808 w 1410"/>
                    <a:gd name="T83" fmla="*/ 456 h 1200"/>
                    <a:gd name="T84" fmla="*/ 868 w 1410"/>
                    <a:gd name="T85" fmla="*/ 450 h 1200"/>
                    <a:gd name="T86" fmla="*/ 938 w 1410"/>
                    <a:gd name="T87" fmla="*/ 438 h 1200"/>
                    <a:gd name="T88" fmla="*/ 1002 w 1410"/>
                    <a:gd name="T89" fmla="*/ 440 h 1200"/>
                    <a:gd name="T90" fmla="*/ 940 w 1410"/>
                    <a:gd name="T91" fmla="*/ 512 h 1200"/>
                    <a:gd name="T92" fmla="*/ 974 w 1410"/>
                    <a:gd name="T93" fmla="*/ 642 h 1200"/>
                    <a:gd name="T94" fmla="*/ 1024 w 1410"/>
                    <a:gd name="T95" fmla="*/ 652 h 1200"/>
                    <a:gd name="T96" fmla="*/ 1106 w 1410"/>
                    <a:gd name="T97" fmla="*/ 762 h 1200"/>
                    <a:gd name="T98" fmla="*/ 1152 w 1410"/>
                    <a:gd name="T99" fmla="*/ 868 h 1200"/>
                    <a:gd name="T100" fmla="*/ 1230 w 1410"/>
                    <a:gd name="T101" fmla="*/ 850 h 1200"/>
                    <a:gd name="T102" fmla="*/ 1250 w 1410"/>
                    <a:gd name="T103" fmla="*/ 792 h 1200"/>
                    <a:gd name="T104" fmla="*/ 1214 w 1410"/>
                    <a:gd name="T105" fmla="*/ 742 h 1200"/>
                    <a:gd name="T106" fmla="*/ 1258 w 1410"/>
                    <a:gd name="T107" fmla="*/ 678 h 1200"/>
                    <a:gd name="T108" fmla="*/ 1278 w 1410"/>
                    <a:gd name="T109" fmla="*/ 688 h 1200"/>
                    <a:gd name="T110" fmla="*/ 1344 w 1410"/>
                    <a:gd name="T111" fmla="*/ 736 h 1200"/>
                    <a:gd name="T112" fmla="*/ 1404 w 1410"/>
                    <a:gd name="T113" fmla="*/ 860 h 1200"/>
                    <a:gd name="T114" fmla="*/ 1360 w 1410"/>
                    <a:gd name="T115" fmla="*/ 880 h 1200"/>
                    <a:gd name="T116" fmla="*/ 1324 w 1410"/>
                    <a:gd name="T117" fmla="*/ 938 h 12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1410" h="1200">
                      <a:moveTo>
                        <a:pt x="1314" y="940"/>
                      </a:moveTo>
                      <a:lnTo>
                        <a:pt x="1314" y="940"/>
                      </a:lnTo>
                      <a:lnTo>
                        <a:pt x="1302" y="932"/>
                      </a:lnTo>
                      <a:lnTo>
                        <a:pt x="1290" y="926"/>
                      </a:lnTo>
                      <a:lnTo>
                        <a:pt x="1280" y="922"/>
                      </a:lnTo>
                      <a:lnTo>
                        <a:pt x="1270" y="918"/>
                      </a:lnTo>
                      <a:lnTo>
                        <a:pt x="1250" y="916"/>
                      </a:lnTo>
                      <a:lnTo>
                        <a:pt x="1230" y="918"/>
                      </a:lnTo>
                      <a:lnTo>
                        <a:pt x="1230" y="918"/>
                      </a:lnTo>
                      <a:lnTo>
                        <a:pt x="1220" y="920"/>
                      </a:lnTo>
                      <a:lnTo>
                        <a:pt x="1208" y="924"/>
                      </a:lnTo>
                      <a:lnTo>
                        <a:pt x="1208" y="924"/>
                      </a:lnTo>
                      <a:lnTo>
                        <a:pt x="1202" y="936"/>
                      </a:lnTo>
                      <a:lnTo>
                        <a:pt x="1198" y="950"/>
                      </a:lnTo>
                      <a:lnTo>
                        <a:pt x="1196" y="962"/>
                      </a:lnTo>
                      <a:lnTo>
                        <a:pt x="1196" y="976"/>
                      </a:lnTo>
                      <a:lnTo>
                        <a:pt x="1200" y="990"/>
                      </a:lnTo>
                      <a:lnTo>
                        <a:pt x="1204" y="1006"/>
                      </a:lnTo>
                      <a:lnTo>
                        <a:pt x="1216" y="1036"/>
                      </a:lnTo>
                      <a:lnTo>
                        <a:pt x="1216" y="1036"/>
                      </a:lnTo>
                      <a:lnTo>
                        <a:pt x="1218" y="1062"/>
                      </a:lnTo>
                      <a:lnTo>
                        <a:pt x="1218" y="1076"/>
                      </a:lnTo>
                      <a:lnTo>
                        <a:pt x="1214" y="1092"/>
                      </a:lnTo>
                      <a:lnTo>
                        <a:pt x="1214" y="1092"/>
                      </a:lnTo>
                      <a:lnTo>
                        <a:pt x="1164" y="1092"/>
                      </a:lnTo>
                      <a:lnTo>
                        <a:pt x="1164" y="1092"/>
                      </a:lnTo>
                      <a:lnTo>
                        <a:pt x="1154" y="1098"/>
                      </a:lnTo>
                      <a:lnTo>
                        <a:pt x="1152" y="1102"/>
                      </a:lnTo>
                      <a:lnTo>
                        <a:pt x="1150" y="1120"/>
                      </a:lnTo>
                      <a:lnTo>
                        <a:pt x="1150" y="1120"/>
                      </a:lnTo>
                      <a:lnTo>
                        <a:pt x="1172" y="1136"/>
                      </a:lnTo>
                      <a:lnTo>
                        <a:pt x="1172" y="1136"/>
                      </a:lnTo>
                      <a:lnTo>
                        <a:pt x="1172" y="1150"/>
                      </a:lnTo>
                      <a:lnTo>
                        <a:pt x="1172" y="1150"/>
                      </a:lnTo>
                      <a:lnTo>
                        <a:pt x="1166" y="1166"/>
                      </a:lnTo>
                      <a:lnTo>
                        <a:pt x="1160" y="1182"/>
                      </a:lnTo>
                      <a:lnTo>
                        <a:pt x="1160" y="1182"/>
                      </a:lnTo>
                      <a:lnTo>
                        <a:pt x="1144" y="1184"/>
                      </a:lnTo>
                      <a:lnTo>
                        <a:pt x="1134" y="1188"/>
                      </a:lnTo>
                      <a:lnTo>
                        <a:pt x="1124" y="1194"/>
                      </a:lnTo>
                      <a:lnTo>
                        <a:pt x="1112" y="1198"/>
                      </a:lnTo>
                      <a:lnTo>
                        <a:pt x="1112" y="1198"/>
                      </a:lnTo>
                      <a:lnTo>
                        <a:pt x="1056" y="1200"/>
                      </a:lnTo>
                      <a:lnTo>
                        <a:pt x="1056" y="1200"/>
                      </a:lnTo>
                      <a:lnTo>
                        <a:pt x="1050" y="1198"/>
                      </a:lnTo>
                      <a:lnTo>
                        <a:pt x="1050" y="1198"/>
                      </a:lnTo>
                      <a:lnTo>
                        <a:pt x="1044" y="1188"/>
                      </a:lnTo>
                      <a:lnTo>
                        <a:pt x="1036" y="1182"/>
                      </a:lnTo>
                      <a:lnTo>
                        <a:pt x="1030" y="1178"/>
                      </a:lnTo>
                      <a:lnTo>
                        <a:pt x="1024" y="1176"/>
                      </a:lnTo>
                      <a:lnTo>
                        <a:pt x="1024" y="1176"/>
                      </a:lnTo>
                      <a:lnTo>
                        <a:pt x="1018" y="1160"/>
                      </a:lnTo>
                      <a:lnTo>
                        <a:pt x="1018" y="1160"/>
                      </a:lnTo>
                      <a:lnTo>
                        <a:pt x="996" y="1116"/>
                      </a:lnTo>
                      <a:lnTo>
                        <a:pt x="996" y="1116"/>
                      </a:lnTo>
                      <a:lnTo>
                        <a:pt x="972" y="1096"/>
                      </a:lnTo>
                      <a:lnTo>
                        <a:pt x="972" y="1096"/>
                      </a:lnTo>
                      <a:lnTo>
                        <a:pt x="968" y="1090"/>
                      </a:lnTo>
                      <a:lnTo>
                        <a:pt x="962" y="1084"/>
                      </a:lnTo>
                      <a:lnTo>
                        <a:pt x="950" y="1074"/>
                      </a:lnTo>
                      <a:lnTo>
                        <a:pt x="938" y="1070"/>
                      </a:lnTo>
                      <a:lnTo>
                        <a:pt x="928" y="1066"/>
                      </a:lnTo>
                      <a:lnTo>
                        <a:pt x="928" y="1066"/>
                      </a:lnTo>
                      <a:lnTo>
                        <a:pt x="908" y="1054"/>
                      </a:lnTo>
                      <a:lnTo>
                        <a:pt x="908" y="1054"/>
                      </a:lnTo>
                      <a:lnTo>
                        <a:pt x="900" y="1036"/>
                      </a:lnTo>
                      <a:lnTo>
                        <a:pt x="892" y="1024"/>
                      </a:lnTo>
                      <a:lnTo>
                        <a:pt x="884" y="1016"/>
                      </a:lnTo>
                      <a:lnTo>
                        <a:pt x="876" y="1014"/>
                      </a:lnTo>
                      <a:lnTo>
                        <a:pt x="868" y="1014"/>
                      </a:lnTo>
                      <a:lnTo>
                        <a:pt x="858" y="1016"/>
                      </a:lnTo>
                      <a:lnTo>
                        <a:pt x="834" y="1030"/>
                      </a:lnTo>
                      <a:lnTo>
                        <a:pt x="834" y="1030"/>
                      </a:lnTo>
                      <a:lnTo>
                        <a:pt x="826" y="1038"/>
                      </a:lnTo>
                      <a:lnTo>
                        <a:pt x="820" y="1044"/>
                      </a:lnTo>
                      <a:lnTo>
                        <a:pt x="818" y="1052"/>
                      </a:lnTo>
                      <a:lnTo>
                        <a:pt x="818" y="1066"/>
                      </a:lnTo>
                      <a:lnTo>
                        <a:pt x="818" y="1066"/>
                      </a:lnTo>
                      <a:lnTo>
                        <a:pt x="822" y="1074"/>
                      </a:lnTo>
                      <a:lnTo>
                        <a:pt x="826" y="1080"/>
                      </a:lnTo>
                      <a:lnTo>
                        <a:pt x="828" y="1090"/>
                      </a:lnTo>
                      <a:lnTo>
                        <a:pt x="830" y="1104"/>
                      </a:lnTo>
                      <a:lnTo>
                        <a:pt x="830" y="1104"/>
                      </a:lnTo>
                      <a:lnTo>
                        <a:pt x="818" y="1112"/>
                      </a:lnTo>
                      <a:lnTo>
                        <a:pt x="812" y="1116"/>
                      </a:lnTo>
                      <a:lnTo>
                        <a:pt x="804" y="1118"/>
                      </a:lnTo>
                      <a:lnTo>
                        <a:pt x="804" y="1118"/>
                      </a:lnTo>
                      <a:lnTo>
                        <a:pt x="788" y="1120"/>
                      </a:lnTo>
                      <a:lnTo>
                        <a:pt x="788" y="1120"/>
                      </a:lnTo>
                      <a:lnTo>
                        <a:pt x="764" y="1104"/>
                      </a:lnTo>
                      <a:lnTo>
                        <a:pt x="742" y="1090"/>
                      </a:lnTo>
                      <a:lnTo>
                        <a:pt x="724" y="1074"/>
                      </a:lnTo>
                      <a:lnTo>
                        <a:pt x="708" y="1058"/>
                      </a:lnTo>
                      <a:lnTo>
                        <a:pt x="708" y="1058"/>
                      </a:lnTo>
                      <a:lnTo>
                        <a:pt x="702" y="1052"/>
                      </a:lnTo>
                      <a:lnTo>
                        <a:pt x="696" y="1046"/>
                      </a:lnTo>
                      <a:lnTo>
                        <a:pt x="692" y="1036"/>
                      </a:lnTo>
                      <a:lnTo>
                        <a:pt x="690" y="1028"/>
                      </a:lnTo>
                      <a:lnTo>
                        <a:pt x="688" y="1010"/>
                      </a:lnTo>
                      <a:lnTo>
                        <a:pt x="688" y="998"/>
                      </a:lnTo>
                      <a:lnTo>
                        <a:pt x="688" y="998"/>
                      </a:lnTo>
                      <a:lnTo>
                        <a:pt x="730" y="1000"/>
                      </a:lnTo>
                      <a:lnTo>
                        <a:pt x="730" y="1000"/>
                      </a:lnTo>
                      <a:lnTo>
                        <a:pt x="764" y="1022"/>
                      </a:lnTo>
                      <a:lnTo>
                        <a:pt x="764" y="1022"/>
                      </a:lnTo>
                      <a:lnTo>
                        <a:pt x="776" y="1022"/>
                      </a:lnTo>
                      <a:lnTo>
                        <a:pt x="788" y="1022"/>
                      </a:lnTo>
                      <a:lnTo>
                        <a:pt x="794" y="1022"/>
                      </a:lnTo>
                      <a:lnTo>
                        <a:pt x="800" y="1020"/>
                      </a:lnTo>
                      <a:lnTo>
                        <a:pt x="806" y="1016"/>
                      </a:lnTo>
                      <a:lnTo>
                        <a:pt x="812" y="1010"/>
                      </a:lnTo>
                      <a:lnTo>
                        <a:pt x="812" y="1010"/>
                      </a:lnTo>
                      <a:lnTo>
                        <a:pt x="812" y="994"/>
                      </a:lnTo>
                      <a:lnTo>
                        <a:pt x="812" y="994"/>
                      </a:lnTo>
                      <a:lnTo>
                        <a:pt x="790" y="974"/>
                      </a:lnTo>
                      <a:lnTo>
                        <a:pt x="782" y="966"/>
                      </a:lnTo>
                      <a:lnTo>
                        <a:pt x="778" y="958"/>
                      </a:lnTo>
                      <a:lnTo>
                        <a:pt x="778" y="958"/>
                      </a:lnTo>
                      <a:lnTo>
                        <a:pt x="798" y="944"/>
                      </a:lnTo>
                      <a:lnTo>
                        <a:pt x="818" y="922"/>
                      </a:lnTo>
                      <a:lnTo>
                        <a:pt x="836" y="900"/>
                      </a:lnTo>
                      <a:lnTo>
                        <a:pt x="842" y="888"/>
                      </a:lnTo>
                      <a:lnTo>
                        <a:pt x="846" y="878"/>
                      </a:lnTo>
                      <a:lnTo>
                        <a:pt x="846" y="878"/>
                      </a:lnTo>
                      <a:lnTo>
                        <a:pt x="862" y="870"/>
                      </a:lnTo>
                      <a:lnTo>
                        <a:pt x="874" y="862"/>
                      </a:lnTo>
                      <a:lnTo>
                        <a:pt x="874" y="862"/>
                      </a:lnTo>
                      <a:lnTo>
                        <a:pt x="878" y="860"/>
                      </a:lnTo>
                      <a:lnTo>
                        <a:pt x="884" y="856"/>
                      </a:lnTo>
                      <a:lnTo>
                        <a:pt x="892" y="846"/>
                      </a:lnTo>
                      <a:lnTo>
                        <a:pt x="892" y="846"/>
                      </a:lnTo>
                      <a:lnTo>
                        <a:pt x="890" y="804"/>
                      </a:lnTo>
                      <a:lnTo>
                        <a:pt x="890" y="804"/>
                      </a:lnTo>
                      <a:lnTo>
                        <a:pt x="884" y="796"/>
                      </a:lnTo>
                      <a:lnTo>
                        <a:pt x="878" y="786"/>
                      </a:lnTo>
                      <a:lnTo>
                        <a:pt x="876" y="776"/>
                      </a:lnTo>
                      <a:lnTo>
                        <a:pt x="874" y="768"/>
                      </a:lnTo>
                      <a:lnTo>
                        <a:pt x="874" y="754"/>
                      </a:lnTo>
                      <a:lnTo>
                        <a:pt x="874" y="748"/>
                      </a:lnTo>
                      <a:lnTo>
                        <a:pt x="872" y="746"/>
                      </a:lnTo>
                      <a:lnTo>
                        <a:pt x="872" y="746"/>
                      </a:lnTo>
                      <a:lnTo>
                        <a:pt x="852" y="696"/>
                      </a:lnTo>
                      <a:lnTo>
                        <a:pt x="852" y="696"/>
                      </a:lnTo>
                      <a:lnTo>
                        <a:pt x="846" y="662"/>
                      </a:lnTo>
                      <a:lnTo>
                        <a:pt x="846" y="662"/>
                      </a:lnTo>
                      <a:lnTo>
                        <a:pt x="830" y="630"/>
                      </a:lnTo>
                      <a:lnTo>
                        <a:pt x="824" y="618"/>
                      </a:lnTo>
                      <a:lnTo>
                        <a:pt x="818" y="612"/>
                      </a:lnTo>
                      <a:lnTo>
                        <a:pt x="818" y="612"/>
                      </a:lnTo>
                      <a:lnTo>
                        <a:pt x="770" y="612"/>
                      </a:lnTo>
                      <a:lnTo>
                        <a:pt x="770" y="612"/>
                      </a:lnTo>
                      <a:lnTo>
                        <a:pt x="760" y="608"/>
                      </a:lnTo>
                      <a:lnTo>
                        <a:pt x="748" y="602"/>
                      </a:lnTo>
                      <a:lnTo>
                        <a:pt x="728" y="588"/>
                      </a:lnTo>
                      <a:lnTo>
                        <a:pt x="710" y="576"/>
                      </a:lnTo>
                      <a:lnTo>
                        <a:pt x="696" y="566"/>
                      </a:lnTo>
                      <a:lnTo>
                        <a:pt x="696" y="566"/>
                      </a:lnTo>
                      <a:lnTo>
                        <a:pt x="648" y="510"/>
                      </a:lnTo>
                      <a:lnTo>
                        <a:pt x="648" y="510"/>
                      </a:lnTo>
                      <a:lnTo>
                        <a:pt x="638" y="510"/>
                      </a:lnTo>
                      <a:lnTo>
                        <a:pt x="630" y="512"/>
                      </a:lnTo>
                      <a:lnTo>
                        <a:pt x="618" y="516"/>
                      </a:lnTo>
                      <a:lnTo>
                        <a:pt x="618" y="516"/>
                      </a:lnTo>
                      <a:lnTo>
                        <a:pt x="594" y="514"/>
                      </a:lnTo>
                      <a:lnTo>
                        <a:pt x="594" y="514"/>
                      </a:lnTo>
                      <a:lnTo>
                        <a:pt x="548" y="476"/>
                      </a:lnTo>
                      <a:lnTo>
                        <a:pt x="548" y="476"/>
                      </a:lnTo>
                      <a:lnTo>
                        <a:pt x="506" y="456"/>
                      </a:lnTo>
                      <a:lnTo>
                        <a:pt x="506" y="456"/>
                      </a:lnTo>
                      <a:lnTo>
                        <a:pt x="486" y="454"/>
                      </a:lnTo>
                      <a:lnTo>
                        <a:pt x="470" y="452"/>
                      </a:lnTo>
                      <a:lnTo>
                        <a:pt x="442" y="446"/>
                      </a:lnTo>
                      <a:lnTo>
                        <a:pt x="442" y="446"/>
                      </a:lnTo>
                      <a:lnTo>
                        <a:pt x="430" y="436"/>
                      </a:lnTo>
                      <a:lnTo>
                        <a:pt x="422" y="432"/>
                      </a:lnTo>
                      <a:lnTo>
                        <a:pt x="412" y="428"/>
                      </a:lnTo>
                      <a:lnTo>
                        <a:pt x="406" y="426"/>
                      </a:lnTo>
                      <a:lnTo>
                        <a:pt x="390" y="426"/>
                      </a:lnTo>
                      <a:lnTo>
                        <a:pt x="370" y="426"/>
                      </a:lnTo>
                      <a:lnTo>
                        <a:pt x="370" y="426"/>
                      </a:lnTo>
                      <a:lnTo>
                        <a:pt x="352" y="436"/>
                      </a:lnTo>
                      <a:lnTo>
                        <a:pt x="352" y="436"/>
                      </a:lnTo>
                      <a:lnTo>
                        <a:pt x="354" y="448"/>
                      </a:lnTo>
                      <a:lnTo>
                        <a:pt x="356" y="460"/>
                      </a:lnTo>
                      <a:lnTo>
                        <a:pt x="358" y="472"/>
                      </a:lnTo>
                      <a:lnTo>
                        <a:pt x="356" y="490"/>
                      </a:lnTo>
                      <a:lnTo>
                        <a:pt x="356" y="490"/>
                      </a:lnTo>
                      <a:lnTo>
                        <a:pt x="352" y="494"/>
                      </a:lnTo>
                      <a:lnTo>
                        <a:pt x="346" y="496"/>
                      </a:lnTo>
                      <a:lnTo>
                        <a:pt x="338" y="498"/>
                      </a:lnTo>
                      <a:lnTo>
                        <a:pt x="332" y="498"/>
                      </a:lnTo>
                      <a:lnTo>
                        <a:pt x="318" y="494"/>
                      </a:lnTo>
                      <a:lnTo>
                        <a:pt x="304" y="486"/>
                      </a:lnTo>
                      <a:lnTo>
                        <a:pt x="290" y="478"/>
                      </a:lnTo>
                      <a:lnTo>
                        <a:pt x="278" y="468"/>
                      </a:lnTo>
                      <a:lnTo>
                        <a:pt x="262" y="452"/>
                      </a:lnTo>
                      <a:lnTo>
                        <a:pt x="262" y="452"/>
                      </a:lnTo>
                      <a:lnTo>
                        <a:pt x="222" y="420"/>
                      </a:lnTo>
                      <a:lnTo>
                        <a:pt x="222" y="420"/>
                      </a:lnTo>
                      <a:lnTo>
                        <a:pt x="182" y="398"/>
                      </a:lnTo>
                      <a:lnTo>
                        <a:pt x="164" y="390"/>
                      </a:lnTo>
                      <a:lnTo>
                        <a:pt x="148" y="384"/>
                      </a:lnTo>
                      <a:lnTo>
                        <a:pt x="148" y="384"/>
                      </a:lnTo>
                      <a:lnTo>
                        <a:pt x="116" y="384"/>
                      </a:lnTo>
                      <a:lnTo>
                        <a:pt x="86" y="384"/>
                      </a:lnTo>
                      <a:lnTo>
                        <a:pt x="70" y="384"/>
                      </a:lnTo>
                      <a:lnTo>
                        <a:pt x="56" y="382"/>
                      </a:lnTo>
                      <a:lnTo>
                        <a:pt x="42" y="378"/>
                      </a:lnTo>
                      <a:lnTo>
                        <a:pt x="30" y="374"/>
                      </a:lnTo>
                      <a:lnTo>
                        <a:pt x="30" y="374"/>
                      </a:lnTo>
                      <a:lnTo>
                        <a:pt x="20" y="372"/>
                      </a:lnTo>
                      <a:lnTo>
                        <a:pt x="20" y="372"/>
                      </a:lnTo>
                      <a:lnTo>
                        <a:pt x="18" y="358"/>
                      </a:lnTo>
                      <a:lnTo>
                        <a:pt x="14" y="344"/>
                      </a:lnTo>
                      <a:lnTo>
                        <a:pt x="12" y="332"/>
                      </a:lnTo>
                      <a:lnTo>
                        <a:pt x="8" y="326"/>
                      </a:lnTo>
                      <a:lnTo>
                        <a:pt x="8" y="326"/>
                      </a:lnTo>
                      <a:lnTo>
                        <a:pt x="4" y="310"/>
                      </a:lnTo>
                      <a:lnTo>
                        <a:pt x="0" y="296"/>
                      </a:lnTo>
                      <a:lnTo>
                        <a:pt x="0" y="290"/>
                      </a:lnTo>
                      <a:lnTo>
                        <a:pt x="2" y="284"/>
                      </a:lnTo>
                      <a:lnTo>
                        <a:pt x="4" y="280"/>
                      </a:lnTo>
                      <a:lnTo>
                        <a:pt x="12" y="278"/>
                      </a:lnTo>
                      <a:lnTo>
                        <a:pt x="12" y="278"/>
                      </a:lnTo>
                      <a:lnTo>
                        <a:pt x="20" y="262"/>
                      </a:lnTo>
                      <a:lnTo>
                        <a:pt x="28" y="246"/>
                      </a:lnTo>
                      <a:lnTo>
                        <a:pt x="28" y="246"/>
                      </a:lnTo>
                      <a:lnTo>
                        <a:pt x="46" y="246"/>
                      </a:lnTo>
                      <a:lnTo>
                        <a:pt x="68" y="244"/>
                      </a:lnTo>
                      <a:lnTo>
                        <a:pt x="80" y="242"/>
                      </a:lnTo>
                      <a:lnTo>
                        <a:pt x="90" y="238"/>
                      </a:lnTo>
                      <a:lnTo>
                        <a:pt x="100" y="232"/>
                      </a:lnTo>
                      <a:lnTo>
                        <a:pt x="108" y="226"/>
                      </a:lnTo>
                      <a:lnTo>
                        <a:pt x="108" y="226"/>
                      </a:lnTo>
                      <a:lnTo>
                        <a:pt x="120" y="200"/>
                      </a:lnTo>
                      <a:lnTo>
                        <a:pt x="120" y="200"/>
                      </a:lnTo>
                      <a:lnTo>
                        <a:pt x="142" y="176"/>
                      </a:lnTo>
                      <a:lnTo>
                        <a:pt x="142" y="176"/>
                      </a:lnTo>
                      <a:lnTo>
                        <a:pt x="150" y="158"/>
                      </a:lnTo>
                      <a:lnTo>
                        <a:pt x="156" y="146"/>
                      </a:lnTo>
                      <a:lnTo>
                        <a:pt x="166" y="136"/>
                      </a:lnTo>
                      <a:lnTo>
                        <a:pt x="176" y="130"/>
                      </a:lnTo>
                      <a:lnTo>
                        <a:pt x="188" y="126"/>
                      </a:lnTo>
                      <a:lnTo>
                        <a:pt x="202" y="124"/>
                      </a:lnTo>
                      <a:lnTo>
                        <a:pt x="238" y="120"/>
                      </a:lnTo>
                      <a:lnTo>
                        <a:pt x="238" y="120"/>
                      </a:lnTo>
                      <a:lnTo>
                        <a:pt x="252" y="120"/>
                      </a:lnTo>
                      <a:lnTo>
                        <a:pt x="274" y="120"/>
                      </a:lnTo>
                      <a:lnTo>
                        <a:pt x="286" y="120"/>
                      </a:lnTo>
                      <a:lnTo>
                        <a:pt x="298" y="118"/>
                      </a:lnTo>
                      <a:lnTo>
                        <a:pt x="308" y="114"/>
                      </a:lnTo>
                      <a:lnTo>
                        <a:pt x="316" y="108"/>
                      </a:lnTo>
                      <a:lnTo>
                        <a:pt x="316" y="108"/>
                      </a:lnTo>
                      <a:lnTo>
                        <a:pt x="308" y="62"/>
                      </a:lnTo>
                      <a:lnTo>
                        <a:pt x="308" y="62"/>
                      </a:lnTo>
                      <a:lnTo>
                        <a:pt x="308" y="38"/>
                      </a:lnTo>
                      <a:lnTo>
                        <a:pt x="310" y="26"/>
                      </a:lnTo>
                      <a:lnTo>
                        <a:pt x="312" y="16"/>
                      </a:lnTo>
                      <a:lnTo>
                        <a:pt x="318" y="8"/>
                      </a:lnTo>
                      <a:lnTo>
                        <a:pt x="324" y="2"/>
                      </a:lnTo>
                      <a:lnTo>
                        <a:pt x="328" y="0"/>
                      </a:lnTo>
                      <a:lnTo>
                        <a:pt x="334" y="0"/>
                      </a:lnTo>
                      <a:lnTo>
                        <a:pt x="346" y="4"/>
                      </a:lnTo>
                      <a:lnTo>
                        <a:pt x="346" y="4"/>
                      </a:lnTo>
                      <a:lnTo>
                        <a:pt x="434" y="16"/>
                      </a:lnTo>
                      <a:lnTo>
                        <a:pt x="434" y="16"/>
                      </a:lnTo>
                      <a:lnTo>
                        <a:pt x="432" y="24"/>
                      </a:lnTo>
                      <a:lnTo>
                        <a:pt x="430" y="36"/>
                      </a:lnTo>
                      <a:lnTo>
                        <a:pt x="432" y="60"/>
                      </a:lnTo>
                      <a:lnTo>
                        <a:pt x="432" y="60"/>
                      </a:lnTo>
                      <a:lnTo>
                        <a:pt x="444" y="80"/>
                      </a:lnTo>
                      <a:lnTo>
                        <a:pt x="450" y="90"/>
                      </a:lnTo>
                      <a:lnTo>
                        <a:pt x="456" y="106"/>
                      </a:lnTo>
                      <a:lnTo>
                        <a:pt x="456" y="106"/>
                      </a:lnTo>
                      <a:lnTo>
                        <a:pt x="456" y="130"/>
                      </a:lnTo>
                      <a:lnTo>
                        <a:pt x="456" y="130"/>
                      </a:lnTo>
                      <a:lnTo>
                        <a:pt x="448" y="152"/>
                      </a:lnTo>
                      <a:lnTo>
                        <a:pt x="444" y="166"/>
                      </a:lnTo>
                      <a:lnTo>
                        <a:pt x="446" y="180"/>
                      </a:lnTo>
                      <a:lnTo>
                        <a:pt x="446" y="180"/>
                      </a:lnTo>
                      <a:lnTo>
                        <a:pt x="490" y="222"/>
                      </a:lnTo>
                      <a:lnTo>
                        <a:pt x="490" y="222"/>
                      </a:lnTo>
                      <a:lnTo>
                        <a:pt x="496" y="234"/>
                      </a:lnTo>
                      <a:lnTo>
                        <a:pt x="496" y="234"/>
                      </a:lnTo>
                      <a:lnTo>
                        <a:pt x="496" y="276"/>
                      </a:lnTo>
                      <a:lnTo>
                        <a:pt x="496" y="276"/>
                      </a:lnTo>
                      <a:lnTo>
                        <a:pt x="500" y="278"/>
                      </a:lnTo>
                      <a:lnTo>
                        <a:pt x="506" y="280"/>
                      </a:lnTo>
                      <a:lnTo>
                        <a:pt x="526" y="282"/>
                      </a:lnTo>
                      <a:lnTo>
                        <a:pt x="526" y="282"/>
                      </a:lnTo>
                      <a:lnTo>
                        <a:pt x="538" y="274"/>
                      </a:lnTo>
                      <a:lnTo>
                        <a:pt x="552" y="266"/>
                      </a:lnTo>
                      <a:lnTo>
                        <a:pt x="566" y="262"/>
                      </a:lnTo>
                      <a:lnTo>
                        <a:pt x="582" y="258"/>
                      </a:lnTo>
                      <a:lnTo>
                        <a:pt x="618" y="254"/>
                      </a:lnTo>
                      <a:lnTo>
                        <a:pt x="652" y="252"/>
                      </a:lnTo>
                      <a:lnTo>
                        <a:pt x="652" y="252"/>
                      </a:lnTo>
                      <a:lnTo>
                        <a:pt x="658" y="268"/>
                      </a:lnTo>
                      <a:lnTo>
                        <a:pt x="658" y="268"/>
                      </a:lnTo>
                      <a:lnTo>
                        <a:pt x="650" y="284"/>
                      </a:lnTo>
                      <a:lnTo>
                        <a:pt x="644" y="298"/>
                      </a:lnTo>
                      <a:lnTo>
                        <a:pt x="644" y="298"/>
                      </a:lnTo>
                      <a:lnTo>
                        <a:pt x="636" y="308"/>
                      </a:lnTo>
                      <a:lnTo>
                        <a:pt x="626" y="314"/>
                      </a:lnTo>
                      <a:lnTo>
                        <a:pt x="612" y="324"/>
                      </a:lnTo>
                      <a:lnTo>
                        <a:pt x="606" y="330"/>
                      </a:lnTo>
                      <a:lnTo>
                        <a:pt x="602" y="338"/>
                      </a:lnTo>
                      <a:lnTo>
                        <a:pt x="600" y="348"/>
                      </a:lnTo>
                      <a:lnTo>
                        <a:pt x="600" y="360"/>
                      </a:lnTo>
                      <a:lnTo>
                        <a:pt x="600" y="360"/>
                      </a:lnTo>
                      <a:lnTo>
                        <a:pt x="632" y="372"/>
                      </a:lnTo>
                      <a:lnTo>
                        <a:pt x="632" y="372"/>
                      </a:lnTo>
                      <a:lnTo>
                        <a:pt x="640" y="384"/>
                      </a:lnTo>
                      <a:lnTo>
                        <a:pt x="652" y="396"/>
                      </a:lnTo>
                      <a:lnTo>
                        <a:pt x="664" y="406"/>
                      </a:lnTo>
                      <a:lnTo>
                        <a:pt x="680" y="416"/>
                      </a:lnTo>
                      <a:lnTo>
                        <a:pt x="680" y="416"/>
                      </a:lnTo>
                      <a:lnTo>
                        <a:pt x="686" y="428"/>
                      </a:lnTo>
                      <a:lnTo>
                        <a:pt x="692" y="442"/>
                      </a:lnTo>
                      <a:lnTo>
                        <a:pt x="702" y="456"/>
                      </a:lnTo>
                      <a:lnTo>
                        <a:pt x="706" y="460"/>
                      </a:lnTo>
                      <a:lnTo>
                        <a:pt x="714" y="464"/>
                      </a:lnTo>
                      <a:lnTo>
                        <a:pt x="714" y="464"/>
                      </a:lnTo>
                      <a:lnTo>
                        <a:pt x="744" y="504"/>
                      </a:lnTo>
                      <a:lnTo>
                        <a:pt x="744" y="504"/>
                      </a:lnTo>
                      <a:lnTo>
                        <a:pt x="754" y="508"/>
                      </a:lnTo>
                      <a:lnTo>
                        <a:pt x="772" y="514"/>
                      </a:lnTo>
                      <a:lnTo>
                        <a:pt x="780" y="514"/>
                      </a:lnTo>
                      <a:lnTo>
                        <a:pt x="788" y="514"/>
                      </a:lnTo>
                      <a:lnTo>
                        <a:pt x="796" y="510"/>
                      </a:lnTo>
                      <a:lnTo>
                        <a:pt x="802" y="504"/>
                      </a:lnTo>
                      <a:lnTo>
                        <a:pt x="802" y="504"/>
                      </a:lnTo>
                      <a:lnTo>
                        <a:pt x="802" y="476"/>
                      </a:lnTo>
                      <a:lnTo>
                        <a:pt x="802" y="468"/>
                      </a:lnTo>
                      <a:lnTo>
                        <a:pt x="804" y="460"/>
                      </a:lnTo>
                      <a:lnTo>
                        <a:pt x="808" y="456"/>
                      </a:lnTo>
                      <a:lnTo>
                        <a:pt x="812" y="452"/>
                      </a:lnTo>
                      <a:lnTo>
                        <a:pt x="822" y="448"/>
                      </a:lnTo>
                      <a:lnTo>
                        <a:pt x="834" y="446"/>
                      </a:lnTo>
                      <a:lnTo>
                        <a:pt x="834" y="446"/>
                      </a:lnTo>
                      <a:lnTo>
                        <a:pt x="846" y="446"/>
                      </a:lnTo>
                      <a:lnTo>
                        <a:pt x="856" y="446"/>
                      </a:lnTo>
                      <a:lnTo>
                        <a:pt x="862" y="448"/>
                      </a:lnTo>
                      <a:lnTo>
                        <a:pt x="868" y="450"/>
                      </a:lnTo>
                      <a:lnTo>
                        <a:pt x="876" y="454"/>
                      </a:lnTo>
                      <a:lnTo>
                        <a:pt x="882" y="460"/>
                      </a:lnTo>
                      <a:lnTo>
                        <a:pt x="882" y="460"/>
                      </a:lnTo>
                      <a:lnTo>
                        <a:pt x="898" y="462"/>
                      </a:lnTo>
                      <a:lnTo>
                        <a:pt x="898" y="462"/>
                      </a:lnTo>
                      <a:lnTo>
                        <a:pt x="912" y="454"/>
                      </a:lnTo>
                      <a:lnTo>
                        <a:pt x="926" y="446"/>
                      </a:lnTo>
                      <a:lnTo>
                        <a:pt x="938" y="438"/>
                      </a:lnTo>
                      <a:lnTo>
                        <a:pt x="950" y="430"/>
                      </a:lnTo>
                      <a:lnTo>
                        <a:pt x="950" y="430"/>
                      </a:lnTo>
                      <a:lnTo>
                        <a:pt x="956" y="424"/>
                      </a:lnTo>
                      <a:lnTo>
                        <a:pt x="964" y="422"/>
                      </a:lnTo>
                      <a:lnTo>
                        <a:pt x="988" y="420"/>
                      </a:lnTo>
                      <a:lnTo>
                        <a:pt x="988" y="420"/>
                      </a:lnTo>
                      <a:lnTo>
                        <a:pt x="1002" y="440"/>
                      </a:lnTo>
                      <a:lnTo>
                        <a:pt x="1002" y="440"/>
                      </a:lnTo>
                      <a:lnTo>
                        <a:pt x="1000" y="448"/>
                      </a:lnTo>
                      <a:lnTo>
                        <a:pt x="996" y="456"/>
                      </a:lnTo>
                      <a:lnTo>
                        <a:pt x="990" y="464"/>
                      </a:lnTo>
                      <a:lnTo>
                        <a:pt x="984" y="472"/>
                      </a:lnTo>
                      <a:lnTo>
                        <a:pt x="968" y="484"/>
                      </a:lnTo>
                      <a:lnTo>
                        <a:pt x="952" y="496"/>
                      </a:lnTo>
                      <a:lnTo>
                        <a:pt x="952" y="496"/>
                      </a:lnTo>
                      <a:lnTo>
                        <a:pt x="940" y="512"/>
                      </a:lnTo>
                      <a:lnTo>
                        <a:pt x="934" y="530"/>
                      </a:lnTo>
                      <a:lnTo>
                        <a:pt x="932" y="550"/>
                      </a:lnTo>
                      <a:lnTo>
                        <a:pt x="930" y="574"/>
                      </a:lnTo>
                      <a:lnTo>
                        <a:pt x="930" y="574"/>
                      </a:lnTo>
                      <a:lnTo>
                        <a:pt x="954" y="618"/>
                      </a:lnTo>
                      <a:lnTo>
                        <a:pt x="954" y="618"/>
                      </a:lnTo>
                      <a:lnTo>
                        <a:pt x="962" y="630"/>
                      </a:lnTo>
                      <a:lnTo>
                        <a:pt x="974" y="642"/>
                      </a:lnTo>
                      <a:lnTo>
                        <a:pt x="982" y="648"/>
                      </a:lnTo>
                      <a:lnTo>
                        <a:pt x="990" y="652"/>
                      </a:lnTo>
                      <a:lnTo>
                        <a:pt x="1000" y="656"/>
                      </a:lnTo>
                      <a:lnTo>
                        <a:pt x="1010" y="656"/>
                      </a:lnTo>
                      <a:lnTo>
                        <a:pt x="1010" y="656"/>
                      </a:lnTo>
                      <a:lnTo>
                        <a:pt x="1012" y="652"/>
                      </a:lnTo>
                      <a:lnTo>
                        <a:pt x="1012" y="652"/>
                      </a:lnTo>
                      <a:lnTo>
                        <a:pt x="1024" y="652"/>
                      </a:lnTo>
                      <a:lnTo>
                        <a:pt x="1024" y="652"/>
                      </a:lnTo>
                      <a:lnTo>
                        <a:pt x="1032" y="656"/>
                      </a:lnTo>
                      <a:lnTo>
                        <a:pt x="1040" y="662"/>
                      </a:lnTo>
                      <a:lnTo>
                        <a:pt x="1060" y="680"/>
                      </a:lnTo>
                      <a:lnTo>
                        <a:pt x="1082" y="704"/>
                      </a:lnTo>
                      <a:lnTo>
                        <a:pt x="1098" y="726"/>
                      </a:lnTo>
                      <a:lnTo>
                        <a:pt x="1098" y="726"/>
                      </a:lnTo>
                      <a:lnTo>
                        <a:pt x="1106" y="762"/>
                      </a:lnTo>
                      <a:lnTo>
                        <a:pt x="1108" y="784"/>
                      </a:lnTo>
                      <a:lnTo>
                        <a:pt x="1112" y="810"/>
                      </a:lnTo>
                      <a:lnTo>
                        <a:pt x="1112" y="810"/>
                      </a:lnTo>
                      <a:lnTo>
                        <a:pt x="1118" y="840"/>
                      </a:lnTo>
                      <a:lnTo>
                        <a:pt x="1118" y="840"/>
                      </a:lnTo>
                      <a:lnTo>
                        <a:pt x="1130" y="852"/>
                      </a:lnTo>
                      <a:lnTo>
                        <a:pt x="1140" y="860"/>
                      </a:lnTo>
                      <a:lnTo>
                        <a:pt x="1152" y="868"/>
                      </a:lnTo>
                      <a:lnTo>
                        <a:pt x="1172" y="882"/>
                      </a:lnTo>
                      <a:lnTo>
                        <a:pt x="1172" y="882"/>
                      </a:lnTo>
                      <a:lnTo>
                        <a:pt x="1188" y="876"/>
                      </a:lnTo>
                      <a:lnTo>
                        <a:pt x="1214" y="866"/>
                      </a:lnTo>
                      <a:lnTo>
                        <a:pt x="1214" y="866"/>
                      </a:lnTo>
                      <a:lnTo>
                        <a:pt x="1216" y="858"/>
                      </a:lnTo>
                      <a:lnTo>
                        <a:pt x="1220" y="854"/>
                      </a:lnTo>
                      <a:lnTo>
                        <a:pt x="1230" y="850"/>
                      </a:lnTo>
                      <a:lnTo>
                        <a:pt x="1246" y="846"/>
                      </a:lnTo>
                      <a:lnTo>
                        <a:pt x="1246" y="846"/>
                      </a:lnTo>
                      <a:lnTo>
                        <a:pt x="1252" y="836"/>
                      </a:lnTo>
                      <a:lnTo>
                        <a:pt x="1258" y="826"/>
                      </a:lnTo>
                      <a:lnTo>
                        <a:pt x="1258" y="818"/>
                      </a:lnTo>
                      <a:lnTo>
                        <a:pt x="1258" y="808"/>
                      </a:lnTo>
                      <a:lnTo>
                        <a:pt x="1254" y="800"/>
                      </a:lnTo>
                      <a:lnTo>
                        <a:pt x="1250" y="792"/>
                      </a:lnTo>
                      <a:lnTo>
                        <a:pt x="1240" y="780"/>
                      </a:lnTo>
                      <a:lnTo>
                        <a:pt x="1240" y="780"/>
                      </a:lnTo>
                      <a:lnTo>
                        <a:pt x="1222" y="774"/>
                      </a:lnTo>
                      <a:lnTo>
                        <a:pt x="1216" y="770"/>
                      </a:lnTo>
                      <a:lnTo>
                        <a:pt x="1214" y="766"/>
                      </a:lnTo>
                      <a:lnTo>
                        <a:pt x="1212" y="762"/>
                      </a:lnTo>
                      <a:lnTo>
                        <a:pt x="1212" y="756"/>
                      </a:lnTo>
                      <a:lnTo>
                        <a:pt x="1214" y="742"/>
                      </a:lnTo>
                      <a:lnTo>
                        <a:pt x="1214" y="742"/>
                      </a:lnTo>
                      <a:lnTo>
                        <a:pt x="1234" y="712"/>
                      </a:lnTo>
                      <a:lnTo>
                        <a:pt x="1234" y="712"/>
                      </a:lnTo>
                      <a:lnTo>
                        <a:pt x="1234" y="682"/>
                      </a:lnTo>
                      <a:lnTo>
                        <a:pt x="1234" y="682"/>
                      </a:lnTo>
                      <a:lnTo>
                        <a:pt x="1240" y="678"/>
                      </a:lnTo>
                      <a:lnTo>
                        <a:pt x="1244" y="678"/>
                      </a:lnTo>
                      <a:lnTo>
                        <a:pt x="1258" y="678"/>
                      </a:lnTo>
                      <a:lnTo>
                        <a:pt x="1258" y="678"/>
                      </a:lnTo>
                      <a:lnTo>
                        <a:pt x="1270" y="664"/>
                      </a:lnTo>
                      <a:lnTo>
                        <a:pt x="1284" y="656"/>
                      </a:lnTo>
                      <a:lnTo>
                        <a:pt x="1284" y="656"/>
                      </a:lnTo>
                      <a:lnTo>
                        <a:pt x="1286" y="670"/>
                      </a:lnTo>
                      <a:lnTo>
                        <a:pt x="1284" y="678"/>
                      </a:lnTo>
                      <a:lnTo>
                        <a:pt x="1280" y="684"/>
                      </a:lnTo>
                      <a:lnTo>
                        <a:pt x="1278" y="688"/>
                      </a:lnTo>
                      <a:lnTo>
                        <a:pt x="1278" y="688"/>
                      </a:lnTo>
                      <a:lnTo>
                        <a:pt x="1276" y="708"/>
                      </a:lnTo>
                      <a:lnTo>
                        <a:pt x="1276" y="708"/>
                      </a:lnTo>
                      <a:lnTo>
                        <a:pt x="1280" y="714"/>
                      </a:lnTo>
                      <a:lnTo>
                        <a:pt x="1288" y="718"/>
                      </a:lnTo>
                      <a:lnTo>
                        <a:pt x="1304" y="726"/>
                      </a:lnTo>
                      <a:lnTo>
                        <a:pt x="1344" y="736"/>
                      </a:lnTo>
                      <a:lnTo>
                        <a:pt x="1344" y="736"/>
                      </a:lnTo>
                      <a:lnTo>
                        <a:pt x="1394" y="770"/>
                      </a:lnTo>
                      <a:lnTo>
                        <a:pt x="1394" y="770"/>
                      </a:lnTo>
                      <a:lnTo>
                        <a:pt x="1410" y="770"/>
                      </a:lnTo>
                      <a:lnTo>
                        <a:pt x="1410" y="770"/>
                      </a:lnTo>
                      <a:lnTo>
                        <a:pt x="1404" y="784"/>
                      </a:lnTo>
                      <a:lnTo>
                        <a:pt x="1396" y="800"/>
                      </a:lnTo>
                      <a:lnTo>
                        <a:pt x="1396" y="800"/>
                      </a:lnTo>
                      <a:lnTo>
                        <a:pt x="1404" y="860"/>
                      </a:lnTo>
                      <a:lnTo>
                        <a:pt x="1404" y="860"/>
                      </a:lnTo>
                      <a:lnTo>
                        <a:pt x="1394" y="888"/>
                      </a:lnTo>
                      <a:lnTo>
                        <a:pt x="1394" y="888"/>
                      </a:lnTo>
                      <a:lnTo>
                        <a:pt x="1386" y="888"/>
                      </a:lnTo>
                      <a:lnTo>
                        <a:pt x="1382" y="886"/>
                      </a:lnTo>
                      <a:lnTo>
                        <a:pt x="1376" y="884"/>
                      </a:lnTo>
                      <a:lnTo>
                        <a:pt x="1376" y="884"/>
                      </a:lnTo>
                      <a:lnTo>
                        <a:pt x="1360" y="880"/>
                      </a:lnTo>
                      <a:lnTo>
                        <a:pt x="1346" y="882"/>
                      </a:lnTo>
                      <a:lnTo>
                        <a:pt x="1340" y="884"/>
                      </a:lnTo>
                      <a:lnTo>
                        <a:pt x="1334" y="886"/>
                      </a:lnTo>
                      <a:lnTo>
                        <a:pt x="1328" y="892"/>
                      </a:lnTo>
                      <a:lnTo>
                        <a:pt x="1324" y="898"/>
                      </a:lnTo>
                      <a:lnTo>
                        <a:pt x="1324" y="898"/>
                      </a:lnTo>
                      <a:lnTo>
                        <a:pt x="1324" y="938"/>
                      </a:lnTo>
                      <a:lnTo>
                        <a:pt x="1324" y="938"/>
                      </a:lnTo>
                      <a:lnTo>
                        <a:pt x="1314" y="940"/>
                      </a:lnTo>
                      <a:lnTo>
                        <a:pt x="1314" y="94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30" name="Freeform 41"/>
                <p:cNvSpPr>
                  <a:spLocks/>
                </p:cNvSpPr>
                <p:nvPr/>
              </p:nvSpPr>
              <p:spPr bwMode="auto">
                <a:xfrm rot="175528">
                  <a:off x="2323845" y="2238696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31" name="Freeform 55"/>
                <p:cNvSpPr>
                  <a:spLocks/>
                </p:cNvSpPr>
                <p:nvPr/>
              </p:nvSpPr>
              <p:spPr bwMode="auto">
                <a:xfrm rot="175528">
                  <a:off x="2941118" y="2461923"/>
                  <a:ext cx="37472" cy="32801"/>
                </a:xfrm>
                <a:custGeom>
                  <a:avLst/>
                  <a:gdLst>
                    <a:gd name="T0" fmla="*/ 20 w 42"/>
                    <a:gd name="T1" fmla="*/ 0 h 40"/>
                    <a:gd name="T2" fmla="*/ 20 w 42"/>
                    <a:gd name="T3" fmla="*/ 0 h 40"/>
                    <a:gd name="T4" fmla="*/ 28 w 42"/>
                    <a:gd name="T5" fmla="*/ 2 h 40"/>
                    <a:gd name="T6" fmla="*/ 36 w 42"/>
                    <a:gd name="T7" fmla="*/ 6 h 40"/>
                    <a:gd name="T8" fmla="*/ 40 w 42"/>
                    <a:gd name="T9" fmla="*/ 12 h 40"/>
                    <a:gd name="T10" fmla="*/ 42 w 42"/>
                    <a:gd name="T11" fmla="*/ 20 h 40"/>
                    <a:gd name="T12" fmla="*/ 42 w 42"/>
                    <a:gd name="T13" fmla="*/ 20 h 40"/>
                    <a:gd name="T14" fmla="*/ 40 w 42"/>
                    <a:gd name="T15" fmla="*/ 28 h 40"/>
                    <a:gd name="T16" fmla="*/ 36 w 42"/>
                    <a:gd name="T17" fmla="*/ 34 h 40"/>
                    <a:gd name="T18" fmla="*/ 28 w 42"/>
                    <a:gd name="T19" fmla="*/ 38 h 40"/>
                    <a:gd name="T20" fmla="*/ 20 w 42"/>
                    <a:gd name="T21" fmla="*/ 40 h 40"/>
                    <a:gd name="T22" fmla="*/ 20 w 42"/>
                    <a:gd name="T23" fmla="*/ 40 h 40"/>
                    <a:gd name="T24" fmla="*/ 14 w 42"/>
                    <a:gd name="T25" fmla="*/ 38 h 40"/>
                    <a:gd name="T26" fmla="*/ 6 w 42"/>
                    <a:gd name="T27" fmla="*/ 34 h 40"/>
                    <a:gd name="T28" fmla="*/ 2 w 42"/>
                    <a:gd name="T29" fmla="*/ 28 h 40"/>
                    <a:gd name="T30" fmla="*/ 0 w 42"/>
                    <a:gd name="T31" fmla="*/ 20 h 40"/>
                    <a:gd name="T32" fmla="*/ 0 w 42"/>
                    <a:gd name="T33" fmla="*/ 20 h 40"/>
                    <a:gd name="T34" fmla="*/ 2 w 42"/>
                    <a:gd name="T35" fmla="*/ 12 h 40"/>
                    <a:gd name="T36" fmla="*/ 6 w 42"/>
                    <a:gd name="T37" fmla="*/ 6 h 40"/>
                    <a:gd name="T38" fmla="*/ 14 w 42"/>
                    <a:gd name="T39" fmla="*/ 2 h 40"/>
                    <a:gd name="T40" fmla="*/ 20 w 42"/>
                    <a:gd name="T41" fmla="*/ 0 h 40"/>
                    <a:gd name="T42" fmla="*/ 20 w 42"/>
                    <a:gd name="T43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42" h="40">
                      <a:moveTo>
                        <a:pt x="20" y="0"/>
                      </a:moveTo>
                      <a:lnTo>
                        <a:pt x="20" y="0"/>
                      </a:lnTo>
                      <a:lnTo>
                        <a:pt x="28" y="2"/>
                      </a:lnTo>
                      <a:lnTo>
                        <a:pt x="36" y="6"/>
                      </a:lnTo>
                      <a:lnTo>
                        <a:pt x="40" y="12"/>
                      </a:lnTo>
                      <a:lnTo>
                        <a:pt x="42" y="20"/>
                      </a:lnTo>
                      <a:lnTo>
                        <a:pt x="42" y="20"/>
                      </a:lnTo>
                      <a:lnTo>
                        <a:pt x="40" y="28"/>
                      </a:lnTo>
                      <a:lnTo>
                        <a:pt x="36" y="34"/>
                      </a:lnTo>
                      <a:lnTo>
                        <a:pt x="28" y="38"/>
                      </a:lnTo>
                      <a:lnTo>
                        <a:pt x="20" y="40"/>
                      </a:lnTo>
                      <a:lnTo>
                        <a:pt x="20" y="40"/>
                      </a:lnTo>
                      <a:lnTo>
                        <a:pt x="14" y="38"/>
                      </a:lnTo>
                      <a:lnTo>
                        <a:pt x="6" y="34"/>
                      </a:lnTo>
                      <a:lnTo>
                        <a:pt x="2" y="28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2" y="12"/>
                      </a:lnTo>
                      <a:lnTo>
                        <a:pt x="6" y="6"/>
                      </a:lnTo>
                      <a:lnTo>
                        <a:pt x="14" y="2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solidFill>
                  <a:srgbClr val="231815"/>
                </a:soli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32" name="任意多边形 331"/>
                <p:cNvSpPr/>
                <p:nvPr/>
              </p:nvSpPr>
              <p:spPr>
                <a:xfrm>
                  <a:off x="985573" y="1281104"/>
                  <a:ext cx="810322" cy="913729"/>
                </a:xfrm>
                <a:custGeom>
                  <a:avLst/>
                  <a:gdLst>
                    <a:gd name="connsiteX0" fmla="*/ 0 w 1282700"/>
                    <a:gd name="connsiteY0" fmla="*/ 0 h 1397000"/>
                    <a:gd name="connsiteX1" fmla="*/ 762000 w 1282700"/>
                    <a:gd name="connsiteY1" fmla="*/ 177800 h 1397000"/>
                    <a:gd name="connsiteX2" fmla="*/ 704850 w 1282700"/>
                    <a:gd name="connsiteY2" fmla="*/ 438150 h 1397000"/>
                    <a:gd name="connsiteX3" fmla="*/ 736600 w 1282700"/>
                    <a:gd name="connsiteY3" fmla="*/ 946150 h 1397000"/>
                    <a:gd name="connsiteX4" fmla="*/ 1282700 w 1282700"/>
                    <a:gd name="connsiteY4" fmla="*/ 1397000 h 1397000"/>
                    <a:gd name="connsiteX0" fmla="*/ 0 w 1282700"/>
                    <a:gd name="connsiteY0" fmla="*/ 0 h 1397000"/>
                    <a:gd name="connsiteX1" fmla="*/ 731520 w 1282700"/>
                    <a:gd name="connsiteY1" fmla="*/ 154940 h 1397000"/>
                    <a:gd name="connsiteX2" fmla="*/ 704850 w 1282700"/>
                    <a:gd name="connsiteY2" fmla="*/ 438150 h 1397000"/>
                    <a:gd name="connsiteX3" fmla="*/ 736600 w 1282700"/>
                    <a:gd name="connsiteY3" fmla="*/ 946150 h 1397000"/>
                    <a:gd name="connsiteX4" fmla="*/ 1282700 w 1282700"/>
                    <a:gd name="connsiteY4" fmla="*/ 1397000 h 1397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82700" h="1397000">
                      <a:moveTo>
                        <a:pt x="0" y="0"/>
                      </a:moveTo>
                      <a:lnTo>
                        <a:pt x="731520" y="154940"/>
                      </a:lnTo>
                      <a:lnTo>
                        <a:pt x="704850" y="438150"/>
                      </a:lnTo>
                      <a:lnTo>
                        <a:pt x="736600" y="946150"/>
                      </a:lnTo>
                      <a:lnTo>
                        <a:pt x="1282700" y="1397000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33" name="任意多边形 332"/>
                <p:cNvSpPr/>
                <p:nvPr/>
              </p:nvSpPr>
              <p:spPr>
                <a:xfrm>
                  <a:off x="1439915" y="1377163"/>
                  <a:ext cx="2580852" cy="1206590"/>
                </a:xfrm>
                <a:custGeom>
                  <a:avLst/>
                  <a:gdLst>
                    <a:gd name="connsiteX0" fmla="*/ 0 w 3905250"/>
                    <a:gd name="connsiteY0" fmla="*/ 0 h 1924050"/>
                    <a:gd name="connsiteX1" fmla="*/ 857250 w 3905250"/>
                    <a:gd name="connsiteY1" fmla="*/ 476250 h 1924050"/>
                    <a:gd name="connsiteX2" fmla="*/ 1568450 w 3905250"/>
                    <a:gd name="connsiteY2" fmla="*/ 1193800 h 1924050"/>
                    <a:gd name="connsiteX3" fmla="*/ 1746250 w 3905250"/>
                    <a:gd name="connsiteY3" fmla="*/ 1365250 h 1924050"/>
                    <a:gd name="connsiteX4" fmla="*/ 2362200 w 3905250"/>
                    <a:gd name="connsiteY4" fmla="*/ 1657350 h 1924050"/>
                    <a:gd name="connsiteX5" fmla="*/ 2768600 w 3905250"/>
                    <a:gd name="connsiteY5" fmla="*/ 1651000 h 1924050"/>
                    <a:gd name="connsiteX6" fmla="*/ 2971800 w 3905250"/>
                    <a:gd name="connsiteY6" fmla="*/ 1682750 h 1924050"/>
                    <a:gd name="connsiteX7" fmla="*/ 3124200 w 3905250"/>
                    <a:gd name="connsiteY7" fmla="*/ 1657350 h 1924050"/>
                    <a:gd name="connsiteX8" fmla="*/ 3403600 w 3905250"/>
                    <a:gd name="connsiteY8" fmla="*/ 1619250 h 1924050"/>
                    <a:gd name="connsiteX9" fmla="*/ 3638550 w 3905250"/>
                    <a:gd name="connsiteY9" fmla="*/ 1631950 h 1924050"/>
                    <a:gd name="connsiteX10" fmla="*/ 3905250 w 3905250"/>
                    <a:gd name="connsiteY10" fmla="*/ 1924050 h 1924050"/>
                    <a:gd name="connsiteX0" fmla="*/ 0 w 3948113"/>
                    <a:gd name="connsiteY0" fmla="*/ 0 h 1943100"/>
                    <a:gd name="connsiteX1" fmla="*/ 900113 w 3948113"/>
                    <a:gd name="connsiteY1" fmla="*/ 495300 h 1943100"/>
                    <a:gd name="connsiteX2" fmla="*/ 1611313 w 3948113"/>
                    <a:gd name="connsiteY2" fmla="*/ 1212850 h 1943100"/>
                    <a:gd name="connsiteX3" fmla="*/ 1789113 w 3948113"/>
                    <a:gd name="connsiteY3" fmla="*/ 1384300 h 1943100"/>
                    <a:gd name="connsiteX4" fmla="*/ 2405063 w 3948113"/>
                    <a:gd name="connsiteY4" fmla="*/ 1676400 h 1943100"/>
                    <a:gd name="connsiteX5" fmla="*/ 2811463 w 3948113"/>
                    <a:gd name="connsiteY5" fmla="*/ 1670050 h 1943100"/>
                    <a:gd name="connsiteX6" fmla="*/ 3014663 w 3948113"/>
                    <a:gd name="connsiteY6" fmla="*/ 1701800 h 1943100"/>
                    <a:gd name="connsiteX7" fmla="*/ 3167063 w 3948113"/>
                    <a:gd name="connsiteY7" fmla="*/ 1676400 h 1943100"/>
                    <a:gd name="connsiteX8" fmla="*/ 3446463 w 3948113"/>
                    <a:gd name="connsiteY8" fmla="*/ 1638300 h 1943100"/>
                    <a:gd name="connsiteX9" fmla="*/ 3681413 w 3948113"/>
                    <a:gd name="connsiteY9" fmla="*/ 1651000 h 1943100"/>
                    <a:gd name="connsiteX10" fmla="*/ 3948113 w 3948113"/>
                    <a:gd name="connsiteY10" fmla="*/ 1943100 h 1943100"/>
                    <a:gd name="connsiteX0" fmla="*/ 0 w 3948113"/>
                    <a:gd name="connsiteY0" fmla="*/ 0 h 1943100"/>
                    <a:gd name="connsiteX1" fmla="*/ 900113 w 3948113"/>
                    <a:gd name="connsiteY1" fmla="*/ 495300 h 1943100"/>
                    <a:gd name="connsiteX2" fmla="*/ 1662113 w 3948113"/>
                    <a:gd name="connsiteY2" fmla="*/ 1193800 h 1943100"/>
                    <a:gd name="connsiteX3" fmla="*/ 1789113 w 3948113"/>
                    <a:gd name="connsiteY3" fmla="*/ 1384300 h 1943100"/>
                    <a:gd name="connsiteX4" fmla="*/ 2405063 w 3948113"/>
                    <a:gd name="connsiteY4" fmla="*/ 1676400 h 1943100"/>
                    <a:gd name="connsiteX5" fmla="*/ 2811463 w 3948113"/>
                    <a:gd name="connsiteY5" fmla="*/ 1670050 h 1943100"/>
                    <a:gd name="connsiteX6" fmla="*/ 3014663 w 3948113"/>
                    <a:gd name="connsiteY6" fmla="*/ 1701800 h 1943100"/>
                    <a:gd name="connsiteX7" fmla="*/ 3167063 w 3948113"/>
                    <a:gd name="connsiteY7" fmla="*/ 1676400 h 1943100"/>
                    <a:gd name="connsiteX8" fmla="*/ 3446463 w 3948113"/>
                    <a:gd name="connsiteY8" fmla="*/ 1638300 h 1943100"/>
                    <a:gd name="connsiteX9" fmla="*/ 3681413 w 3948113"/>
                    <a:gd name="connsiteY9" fmla="*/ 1651000 h 1943100"/>
                    <a:gd name="connsiteX10" fmla="*/ 3948113 w 3948113"/>
                    <a:gd name="connsiteY10" fmla="*/ 1943100 h 1943100"/>
                    <a:gd name="connsiteX0" fmla="*/ 0 w 3948113"/>
                    <a:gd name="connsiteY0" fmla="*/ 0 h 1943100"/>
                    <a:gd name="connsiteX1" fmla="*/ 900113 w 3948113"/>
                    <a:gd name="connsiteY1" fmla="*/ 495300 h 1943100"/>
                    <a:gd name="connsiteX2" fmla="*/ 1662113 w 3948113"/>
                    <a:gd name="connsiteY2" fmla="*/ 1193800 h 1943100"/>
                    <a:gd name="connsiteX3" fmla="*/ 1789113 w 3948113"/>
                    <a:gd name="connsiteY3" fmla="*/ 1384300 h 1943100"/>
                    <a:gd name="connsiteX4" fmla="*/ 2405063 w 3948113"/>
                    <a:gd name="connsiteY4" fmla="*/ 1676400 h 1943100"/>
                    <a:gd name="connsiteX5" fmla="*/ 2811463 w 3948113"/>
                    <a:gd name="connsiteY5" fmla="*/ 1670050 h 1943100"/>
                    <a:gd name="connsiteX6" fmla="*/ 3014663 w 3948113"/>
                    <a:gd name="connsiteY6" fmla="*/ 1701800 h 1943100"/>
                    <a:gd name="connsiteX7" fmla="*/ 3167063 w 3948113"/>
                    <a:gd name="connsiteY7" fmla="*/ 1676400 h 1943100"/>
                    <a:gd name="connsiteX8" fmla="*/ 3446463 w 3948113"/>
                    <a:gd name="connsiteY8" fmla="*/ 1638300 h 1943100"/>
                    <a:gd name="connsiteX9" fmla="*/ 3681413 w 3948113"/>
                    <a:gd name="connsiteY9" fmla="*/ 1651000 h 1943100"/>
                    <a:gd name="connsiteX10" fmla="*/ 3948113 w 3948113"/>
                    <a:gd name="connsiteY10" fmla="*/ 1943100 h 1943100"/>
                    <a:gd name="connsiteX0" fmla="*/ 0 w 3948113"/>
                    <a:gd name="connsiteY0" fmla="*/ 0 h 1943100"/>
                    <a:gd name="connsiteX1" fmla="*/ 900113 w 3948113"/>
                    <a:gd name="connsiteY1" fmla="*/ 495300 h 1943100"/>
                    <a:gd name="connsiteX2" fmla="*/ 1687513 w 3948113"/>
                    <a:gd name="connsiteY2" fmla="*/ 1181100 h 1943100"/>
                    <a:gd name="connsiteX3" fmla="*/ 1789113 w 3948113"/>
                    <a:gd name="connsiteY3" fmla="*/ 1384300 h 1943100"/>
                    <a:gd name="connsiteX4" fmla="*/ 2405063 w 3948113"/>
                    <a:gd name="connsiteY4" fmla="*/ 1676400 h 1943100"/>
                    <a:gd name="connsiteX5" fmla="*/ 2811463 w 3948113"/>
                    <a:gd name="connsiteY5" fmla="*/ 1670050 h 1943100"/>
                    <a:gd name="connsiteX6" fmla="*/ 3014663 w 3948113"/>
                    <a:gd name="connsiteY6" fmla="*/ 1701800 h 1943100"/>
                    <a:gd name="connsiteX7" fmla="*/ 3167063 w 3948113"/>
                    <a:gd name="connsiteY7" fmla="*/ 1676400 h 1943100"/>
                    <a:gd name="connsiteX8" fmla="*/ 3446463 w 3948113"/>
                    <a:gd name="connsiteY8" fmla="*/ 1638300 h 1943100"/>
                    <a:gd name="connsiteX9" fmla="*/ 3681413 w 3948113"/>
                    <a:gd name="connsiteY9" fmla="*/ 1651000 h 1943100"/>
                    <a:gd name="connsiteX10" fmla="*/ 3948113 w 3948113"/>
                    <a:gd name="connsiteY10" fmla="*/ 1943100 h 1943100"/>
                    <a:gd name="connsiteX0" fmla="*/ 0 w 3862388"/>
                    <a:gd name="connsiteY0" fmla="*/ 0 h 1900237"/>
                    <a:gd name="connsiteX1" fmla="*/ 900113 w 3862388"/>
                    <a:gd name="connsiteY1" fmla="*/ 495300 h 1900237"/>
                    <a:gd name="connsiteX2" fmla="*/ 1687513 w 3862388"/>
                    <a:gd name="connsiteY2" fmla="*/ 1181100 h 1900237"/>
                    <a:gd name="connsiteX3" fmla="*/ 1789113 w 3862388"/>
                    <a:gd name="connsiteY3" fmla="*/ 1384300 h 1900237"/>
                    <a:gd name="connsiteX4" fmla="*/ 2405063 w 3862388"/>
                    <a:gd name="connsiteY4" fmla="*/ 1676400 h 1900237"/>
                    <a:gd name="connsiteX5" fmla="*/ 2811463 w 3862388"/>
                    <a:gd name="connsiteY5" fmla="*/ 1670050 h 1900237"/>
                    <a:gd name="connsiteX6" fmla="*/ 3014663 w 3862388"/>
                    <a:gd name="connsiteY6" fmla="*/ 1701800 h 1900237"/>
                    <a:gd name="connsiteX7" fmla="*/ 3167063 w 3862388"/>
                    <a:gd name="connsiteY7" fmla="*/ 1676400 h 1900237"/>
                    <a:gd name="connsiteX8" fmla="*/ 3446463 w 3862388"/>
                    <a:gd name="connsiteY8" fmla="*/ 1638300 h 1900237"/>
                    <a:gd name="connsiteX9" fmla="*/ 3681413 w 3862388"/>
                    <a:gd name="connsiteY9" fmla="*/ 1651000 h 1900237"/>
                    <a:gd name="connsiteX10" fmla="*/ 3862388 w 3862388"/>
                    <a:gd name="connsiteY10" fmla="*/ 1900237 h 1900237"/>
                    <a:gd name="connsiteX0" fmla="*/ 0 w 3862388"/>
                    <a:gd name="connsiteY0" fmla="*/ 0 h 1900237"/>
                    <a:gd name="connsiteX1" fmla="*/ 900113 w 3862388"/>
                    <a:gd name="connsiteY1" fmla="*/ 495300 h 1900237"/>
                    <a:gd name="connsiteX2" fmla="*/ 1687513 w 3862388"/>
                    <a:gd name="connsiteY2" fmla="*/ 1181100 h 1900237"/>
                    <a:gd name="connsiteX3" fmla="*/ 1789113 w 3862388"/>
                    <a:gd name="connsiteY3" fmla="*/ 1384300 h 1900237"/>
                    <a:gd name="connsiteX4" fmla="*/ 2405063 w 3862388"/>
                    <a:gd name="connsiteY4" fmla="*/ 1676400 h 1900237"/>
                    <a:gd name="connsiteX5" fmla="*/ 2811463 w 3862388"/>
                    <a:gd name="connsiteY5" fmla="*/ 1670050 h 1900237"/>
                    <a:gd name="connsiteX6" fmla="*/ 3027363 w 3862388"/>
                    <a:gd name="connsiteY6" fmla="*/ 1663700 h 1900237"/>
                    <a:gd name="connsiteX7" fmla="*/ 3167063 w 3862388"/>
                    <a:gd name="connsiteY7" fmla="*/ 1676400 h 1900237"/>
                    <a:gd name="connsiteX8" fmla="*/ 3446463 w 3862388"/>
                    <a:gd name="connsiteY8" fmla="*/ 1638300 h 1900237"/>
                    <a:gd name="connsiteX9" fmla="*/ 3681413 w 3862388"/>
                    <a:gd name="connsiteY9" fmla="*/ 1651000 h 1900237"/>
                    <a:gd name="connsiteX10" fmla="*/ 3862388 w 3862388"/>
                    <a:gd name="connsiteY10" fmla="*/ 1900237 h 1900237"/>
                    <a:gd name="connsiteX0" fmla="*/ 0 w 3862388"/>
                    <a:gd name="connsiteY0" fmla="*/ 0 h 1900237"/>
                    <a:gd name="connsiteX1" fmla="*/ 900113 w 3862388"/>
                    <a:gd name="connsiteY1" fmla="*/ 495300 h 1900237"/>
                    <a:gd name="connsiteX2" fmla="*/ 1687513 w 3862388"/>
                    <a:gd name="connsiteY2" fmla="*/ 1181100 h 1900237"/>
                    <a:gd name="connsiteX3" fmla="*/ 1789113 w 3862388"/>
                    <a:gd name="connsiteY3" fmla="*/ 1384300 h 1900237"/>
                    <a:gd name="connsiteX4" fmla="*/ 2405063 w 3862388"/>
                    <a:gd name="connsiteY4" fmla="*/ 1676400 h 1900237"/>
                    <a:gd name="connsiteX5" fmla="*/ 2849563 w 3862388"/>
                    <a:gd name="connsiteY5" fmla="*/ 1587500 h 1900237"/>
                    <a:gd name="connsiteX6" fmla="*/ 3027363 w 3862388"/>
                    <a:gd name="connsiteY6" fmla="*/ 1663700 h 1900237"/>
                    <a:gd name="connsiteX7" fmla="*/ 3167063 w 3862388"/>
                    <a:gd name="connsiteY7" fmla="*/ 1676400 h 1900237"/>
                    <a:gd name="connsiteX8" fmla="*/ 3446463 w 3862388"/>
                    <a:gd name="connsiteY8" fmla="*/ 1638300 h 1900237"/>
                    <a:gd name="connsiteX9" fmla="*/ 3681413 w 3862388"/>
                    <a:gd name="connsiteY9" fmla="*/ 1651000 h 1900237"/>
                    <a:gd name="connsiteX10" fmla="*/ 3862388 w 3862388"/>
                    <a:gd name="connsiteY10" fmla="*/ 1900237 h 1900237"/>
                    <a:gd name="connsiteX0" fmla="*/ 0 w 3862388"/>
                    <a:gd name="connsiteY0" fmla="*/ 0 h 1900237"/>
                    <a:gd name="connsiteX1" fmla="*/ 900113 w 3862388"/>
                    <a:gd name="connsiteY1" fmla="*/ 495300 h 1900237"/>
                    <a:gd name="connsiteX2" fmla="*/ 1687513 w 3862388"/>
                    <a:gd name="connsiteY2" fmla="*/ 1181100 h 1900237"/>
                    <a:gd name="connsiteX3" fmla="*/ 1789113 w 3862388"/>
                    <a:gd name="connsiteY3" fmla="*/ 1384300 h 1900237"/>
                    <a:gd name="connsiteX4" fmla="*/ 2405063 w 3862388"/>
                    <a:gd name="connsiteY4" fmla="*/ 1676400 h 1900237"/>
                    <a:gd name="connsiteX5" fmla="*/ 2849563 w 3862388"/>
                    <a:gd name="connsiteY5" fmla="*/ 1587500 h 1900237"/>
                    <a:gd name="connsiteX6" fmla="*/ 3027363 w 3862388"/>
                    <a:gd name="connsiteY6" fmla="*/ 1663700 h 1900237"/>
                    <a:gd name="connsiteX7" fmla="*/ 3167063 w 3862388"/>
                    <a:gd name="connsiteY7" fmla="*/ 1676400 h 1900237"/>
                    <a:gd name="connsiteX8" fmla="*/ 3465513 w 3862388"/>
                    <a:gd name="connsiteY8" fmla="*/ 1619250 h 1900237"/>
                    <a:gd name="connsiteX9" fmla="*/ 3681413 w 3862388"/>
                    <a:gd name="connsiteY9" fmla="*/ 1651000 h 1900237"/>
                    <a:gd name="connsiteX10" fmla="*/ 3862388 w 3862388"/>
                    <a:gd name="connsiteY10" fmla="*/ 1900237 h 1900237"/>
                    <a:gd name="connsiteX0" fmla="*/ 0 w 3862388"/>
                    <a:gd name="connsiteY0" fmla="*/ 0 h 1900237"/>
                    <a:gd name="connsiteX1" fmla="*/ 900113 w 3862388"/>
                    <a:gd name="connsiteY1" fmla="*/ 495300 h 1900237"/>
                    <a:gd name="connsiteX2" fmla="*/ 1687513 w 3862388"/>
                    <a:gd name="connsiteY2" fmla="*/ 1181100 h 1900237"/>
                    <a:gd name="connsiteX3" fmla="*/ 1789113 w 3862388"/>
                    <a:gd name="connsiteY3" fmla="*/ 1384300 h 1900237"/>
                    <a:gd name="connsiteX4" fmla="*/ 2405063 w 3862388"/>
                    <a:gd name="connsiteY4" fmla="*/ 1676400 h 1900237"/>
                    <a:gd name="connsiteX5" fmla="*/ 2849563 w 3862388"/>
                    <a:gd name="connsiteY5" fmla="*/ 1587500 h 1900237"/>
                    <a:gd name="connsiteX6" fmla="*/ 3027363 w 3862388"/>
                    <a:gd name="connsiteY6" fmla="*/ 1663700 h 1900237"/>
                    <a:gd name="connsiteX7" fmla="*/ 3167063 w 3862388"/>
                    <a:gd name="connsiteY7" fmla="*/ 1676400 h 1900237"/>
                    <a:gd name="connsiteX8" fmla="*/ 3548063 w 3862388"/>
                    <a:gd name="connsiteY8" fmla="*/ 1600200 h 1900237"/>
                    <a:gd name="connsiteX9" fmla="*/ 3681413 w 3862388"/>
                    <a:gd name="connsiteY9" fmla="*/ 1651000 h 1900237"/>
                    <a:gd name="connsiteX10" fmla="*/ 3862388 w 3862388"/>
                    <a:gd name="connsiteY10" fmla="*/ 1900237 h 1900237"/>
                    <a:gd name="connsiteX0" fmla="*/ 0 w 3862388"/>
                    <a:gd name="connsiteY0" fmla="*/ 0 h 1900237"/>
                    <a:gd name="connsiteX1" fmla="*/ 900113 w 3862388"/>
                    <a:gd name="connsiteY1" fmla="*/ 495300 h 1900237"/>
                    <a:gd name="connsiteX2" fmla="*/ 1687513 w 3862388"/>
                    <a:gd name="connsiteY2" fmla="*/ 1181100 h 1900237"/>
                    <a:gd name="connsiteX3" fmla="*/ 1789113 w 3862388"/>
                    <a:gd name="connsiteY3" fmla="*/ 1384300 h 1900237"/>
                    <a:gd name="connsiteX4" fmla="*/ 2405063 w 3862388"/>
                    <a:gd name="connsiteY4" fmla="*/ 1676400 h 1900237"/>
                    <a:gd name="connsiteX5" fmla="*/ 2849563 w 3862388"/>
                    <a:gd name="connsiteY5" fmla="*/ 1587500 h 1900237"/>
                    <a:gd name="connsiteX6" fmla="*/ 3027363 w 3862388"/>
                    <a:gd name="connsiteY6" fmla="*/ 1663700 h 1900237"/>
                    <a:gd name="connsiteX7" fmla="*/ 3167063 w 3862388"/>
                    <a:gd name="connsiteY7" fmla="*/ 1676400 h 1900237"/>
                    <a:gd name="connsiteX8" fmla="*/ 3548063 w 3862388"/>
                    <a:gd name="connsiteY8" fmla="*/ 1600200 h 1900237"/>
                    <a:gd name="connsiteX9" fmla="*/ 3763963 w 3862388"/>
                    <a:gd name="connsiteY9" fmla="*/ 1600200 h 1900237"/>
                    <a:gd name="connsiteX10" fmla="*/ 3862388 w 3862388"/>
                    <a:gd name="connsiteY10" fmla="*/ 1900237 h 1900237"/>
                    <a:gd name="connsiteX0" fmla="*/ 0 w 4084638"/>
                    <a:gd name="connsiteY0" fmla="*/ 0 h 1843087"/>
                    <a:gd name="connsiteX1" fmla="*/ 900113 w 4084638"/>
                    <a:gd name="connsiteY1" fmla="*/ 495300 h 1843087"/>
                    <a:gd name="connsiteX2" fmla="*/ 1687513 w 4084638"/>
                    <a:gd name="connsiteY2" fmla="*/ 1181100 h 1843087"/>
                    <a:gd name="connsiteX3" fmla="*/ 1789113 w 4084638"/>
                    <a:gd name="connsiteY3" fmla="*/ 1384300 h 1843087"/>
                    <a:gd name="connsiteX4" fmla="*/ 2405063 w 4084638"/>
                    <a:gd name="connsiteY4" fmla="*/ 1676400 h 1843087"/>
                    <a:gd name="connsiteX5" fmla="*/ 2849563 w 4084638"/>
                    <a:gd name="connsiteY5" fmla="*/ 1587500 h 1843087"/>
                    <a:gd name="connsiteX6" fmla="*/ 3027363 w 4084638"/>
                    <a:gd name="connsiteY6" fmla="*/ 1663700 h 1843087"/>
                    <a:gd name="connsiteX7" fmla="*/ 3167063 w 4084638"/>
                    <a:gd name="connsiteY7" fmla="*/ 1676400 h 1843087"/>
                    <a:gd name="connsiteX8" fmla="*/ 3548063 w 4084638"/>
                    <a:gd name="connsiteY8" fmla="*/ 1600200 h 1843087"/>
                    <a:gd name="connsiteX9" fmla="*/ 3763963 w 4084638"/>
                    <a:gd name="connsiteY9" fmla="*/ 1600200 h 1843087"/>
                    <a:gd name="connsiteX10" fmla="*/ 4084638 w 4084638"/>
                    <a:gd name="connsiteY10" fmla="*/ 1843087 h 18430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084638" h="1843087">
                      <a:moveTo>
                        <a:pt x="0" y="0"/>
                      </a:moveTo>
                      <a:lnTo>
                        <a:pt x="900113" y="495300"/>
                      </a:lnTo>
                      <a:cubicBezTo>
                        <a:pt x="1154113" y="728133"/>
                        <a:pt x="1471613" y="903817"/>
                        <a:pt x="1687513" y="1181100"/>
                      </a:cubicBezTo>
                      <a:lnTo>
                        <a:pt x="1789113" y="1384300"/>
                      </a:lnTo>
                      <a:lnTo>
                        <a:pt x="2405063" y="1676400"/>
                      </a:lnTo>
                      <a:lnTo>
                        <a:pt x="2849563" y="1587500"/>
                      </a:lnTo>
                      <a:lnTo>
                        <a:pt x="3027363" y="1663700"/>
                      </a:lnTo>
                      <a:lnTo>
                        <a:pt x="3167063" y="1676400"/>
                      </a:lnTo>
                      <a:cubicBezTo>
                        <a:pt x="3294063" y="1651000"/>
                        <a:pt x="3448580" y="1612900"/>
                        <a:pt x="3548063" y="1600200"/>
                      </a:cubicBezTo>
                      <a:cubicBezTo>
                        <a:pt x="3647546" y="1587500"/>
                        <a:pt x="3691996" y="1600200"/>
                        <a:pt x="3763963" y="1600200"/>
                      </a:cubicBezTo>
                      <a:lnTo>
                        <a:pt x="4084638" y="1843087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34" name="任意多边形 333"/>
                <p:cNvSpPr/>
                <p:nvPr/>
              </p:nvSpPr>
              <p:spPr>
                <a:xfrm>
                  <a:off x="1791211" y="1208475"/>
                  <a:ext cx="2630033" cy="1080074"/>
                </a:xfrm>
                <a:custGeom>
                  <a:avLst/>
                  <a:gdLst>
                    <a:gd name="connsiteX0" fmla="*/ 0 w 4159250"/>
                    <a:gd name="connsiteY0" fmla="*/ 1498600 h 1651000"/>
                    <a:gd name="connsiteX1" fmla="*/ 889000 w 4159250"/>
                    <a:gd name="connsiteY1" fmla="*/ 1593850 h 1651000"/>
                    <a:gd name="connsiteX2" fmla="*/ 1231900 w 4159250"/>
                    <a:gd name="connsiteY2" fmla="*/ 1651000 h 1651000"/>
                    <a:gd name="connsiteX3" fmla="*/ 1498600 w 4159250"/>
                    <a:gd name="connsiteY3" fmla="*/ 1352550 h 1651000"/>
                    <a:gd name="connsiteX4" fmla="*/ 1758950 w 4159250"/>
                    <a:gd name="connsiteY4" fmla="*/ 1028700 h 1651000"/>
                    <a:gd name="connsiteX5" fmla="*/ 2159000 w 4159250"/>
                    <a:gd name="connsiteY5" fmla="*/ 1022350 h 1651000"/>
                    <a:gd name="connsiteX6" fmla="*/ 2546350 w 4159250"/>
                    <a:gd name="connsiteY6" fmla="*/ 984250 h 1651000"/>
                    <a:gd name="connsiteX7" fmla="*/ 2952750 w 4159250"/>
                    <a:gd name="connsiteY7" fmla="*/ 958850 h 1651000"/>
                    <a:gd name="connsiteX8" fmla="*/ 3282950 w 4159250"/>
                    <a:gd name="connsiteY8" fmla="*/ 806450 h 1651000"/>
                    <a:gd name="connsiteX9" fmla="*/ 3473450 w 4159250"/>
                    <a:gd name="connsiteY9" fmla="*/ 228600 h 1651000"/>
                    <a:gd name="connsiteX10" fmla="*/ 3536950 w 4159250"/>
                    <a:gd name="connsiteY10" fmla="*/ 0 h 1651000"/>
                    <a:gd name="connsiteX11" fmla="*/ 3803650 w 4159250"/>
                    <a:gd name="connsiteY11" fmla="*/ 184150 h 1651000"/>
                    <a:gd name="connsiteX12" fmla="*/ 4038600 w 4159250"/>
                    <a:gd name="connsiteY12" fmla="*/ 311150 h 1651000"/>
                    <a:gd name="connsiteX13" fmla="*/ 4159250 w 4159250"/>
                    <a:gd name="connsiteY13" fmla="*/ 577850 h 1651000"/>
                    <a:gd name="connsiteX0" fmla="*/ 0 w 4159250"/>
                    <a:gd name="connsiteY0" fmla="*/ 1498600 h 1651000"/>
                    <a:gd name="connsiteX1" fmla="*/ 889000 w 4159250"/>
                    <a:gd name="connsiteY1" fmla="*/ 1593850 h 1651000"/>
                    <a:gd name="connsiteX2" fmla="*/ 1231900 w 4159250"/>
                    <a:gd name="connsiteY2" fmla="*/ 1651000 h 1651000"/>
                    <a:gd name="connsiteX3" fmla="*/ 1568450 w 4159250"/>
                    <a:gd name="connsiteY3" fmla="*/ 1327150 h 1651000"/>
                    <a:gd name="connsiteX4" fmla="*/ 1758950 w 4159250"/>
                    <a:gd name="connsiteY4" fmla="*/ 1028700 h 1651000"/>
                    <a:gd name="connsiteX5" fmla="*/ 2159000 w 4159250"/>
                    <a:gd name="connsiteY5" fmla="*/ 1022350 h 1651000"/>
                    <a:gd name="connsiteX6" fmla="*/ 2546350 w 4159250"/>
                    <a:gd name="connsiteY6" fmla="*/ 984250 h 1651000"/>
                    <a:gd name="connsiteX7" fmla="*/ 2952750 w 4159250"/>
                    <a:gd name="connsiteY7" fmla="*/ 958850 h 1651000"/>
                    <a:gd name="connsiteX8" fmla="*/ 3282950 w 4159250"/>
                    <a:gd name="connsiteY8" fmla="*/ 806450 h 1651000"/>
                    <a:gd name="connsiteX9" fmla="*/ 3473450 w 4159250"/>
                    <a:gd name="connsiteY9" fmla="*/ 228600 h 1651000"/>
                    <a:gd name="connsiteX10" fmla="*/ 3536950 w 4159250"/>
                    <a:gd name="connsiteY10" fmla="*/ 0 h 1651000"/>
                    <a:gd name="connsiteX11" fmla="*/ 3803650 w 4159250"/>
                    <a:gd name="connsiteY11" fmla="*/ 184150 h 1651000"/>
                    <a:gd name="connsiteX12" fmla="*/ 4038600 w 4159250"/>
                    <a:gd name="connsiteY12" fmla="*/ 311150 h 1651000"/>
                    <a:gd name="connsiteX13" fmla="*/ 4159250 w 4159250"/>
                    <a:gd name="connsiteY13" fmla="*/ 577850 h 1651000"/>
                    <a:gd name="connsiteX0" fmla="*/ 0 w 4159250"/>
                    <a:gd name="connsiteY0" fmla="*/ 1498600 h 1651000"/>
                    <a:gd name="connsiteX1" fmla="*/ 889000 w 4159250"/>
                    <a:gd name="connsiteY1" fmla="*/ 1593850 h 1651000"/>
                    <a:gd name="connsiteX2" fmla="*/ 1231900 w 4159250"/>
                    <a:gd name="connsiteY2" fmla="*/ 1651000 h 1651000"/>
                    <a:gd name="connsiteX3" fmla="*/ 1562100 w 4159250"/>
                    <a:gd name="connsiteY3" fmla="*/ 1327150 h 1651000"/>
                    <a:gd name="connsiteX4" fmla="*/ 1758950 w 4159250"/>
                    <a:gd name="connsiteY4" fmla="*/ 1028700 h 1651000"/>
                    <a:gd name="connsiteX5" fmla="*/ 2159000 w 4159250"/>
                    <a:gd name="connsiteY5" fmla="*/ 1022350 h 1651000"/>
                    <a:gd name="connsiteX6" fmla="*/ 2546350 w 4159250"/>
                    <a:gd name="connsiteY6" fmla="*/ 984250 h 1651000"/>
                    <a:gd name="connsiteX7" fmla="*/ 2952750 w 4159250"/>
                    <a:gd name="connsiteY7" fmla="*/ 958850 h 1651000"/>
                    <a:gd name="connsiteX8" fmla="*/ 3282950 w 4159250"/>
                    <a:gd name="connsiteY8" fmla="*/ 806450 h 1651000"/>
                    <a:gd name="connsiteX9" fmla="*/ 3473450 w 4159250"/>
                    <a:gd name="connsiteY9" fmla="*/ 228600 h 1651000"/>
                    <a:gd name="connsiteX10" fmla="*/ 3536950 w 4159250"/>
                    <a:gd name="connsiteY10" fmla="*/ 0 h 1651000"/>
                    <a:gd name="connsiteX11" fmla="*/ 3803650 w 4159250"/>
                    <a:gd name="connsiteY11" fmla="*/ 184150 h 1651000"/>
                    <a:gd name="connsiteX12" fmla="*/ 4038600 w 4159250"/>
                    <a:gd name="connsiteY12" fmla="*/ 311150 h 1651000"/>
                    <a:gd name="connsiteX13" fmla="*/ 4159250 w 4159250"/>
                    <a:gd name="connsiteY13" fmla="*/ 577850 h 1651000"/>
                    <a:gd name="connsiteX0" fmla="*/ 0 w 4159250"/>
                    <a:gd name="connsiteY0" fmla="*/ 1498600 h 1651000"/>
                    <a:gd name="connsiteX1" fmla="*/ 889000 w 4159250"/>
                    <a:gd name="connsiteY1" fmla="*/ 1593850 h 1651000"/>
                    <a:gd name="connsiteX2" fmla="*/ 1231900 w 4159250"/>
                    <a:gd name="connsiteY2" fmla="*/ 1651000 h 1651000"/>
                    <a:gd name="connsiteX3" fmla="*/ 1562100 w 4159250"/>
                    <a:gd name="connsiteY3" fmla="*/ 1327150 h 1651000"/>
                    <a:gd name="connsiteX4" fmla="*/ 1758950 w 4159250"/>
                    <a:gd name="connsiteY4" fmla="*/ 1028700 h 1651000"/>
                    <a:gd name="connsiteX5" fmla="*/ 2159000 w 4159250"/>
                    <a:gd name="connsiteY5" fmla="*/ 1022350 h 1651000"/>
                    <a:gd name="connsiteX6" fmla="*/ 2603500 w 4159250"/>
                    <a:gd name="connsiteY6" fmla="*/ 971550 h 1651000"/>
                    <a:gd name="connsiteX7" fmla="*/ 2952750 w 4159250"/>
                    <a:gd name="connsiteY7" fmla="*/ 958850 h 1651000"/>
                    <a:gd name="connsiteX8" fmla="*/ 3282950 w 4159250"/>
                    <a:gd name="connsiteY8" fmla="*/ 806450 h 1651000"/>
                    <a:gd name="connsiteX9" fmla="*/ 3473450 w 4159250"/>
                    <a:gd name="connsiteY9" fmla="*/ 228600 h 1651000"/>
                    <a:gd name="connsiteX10" fmla="*/ 3536950 w 4159250"/>
                    <a:gd name="connsiteY10" fmla="*/ 0 h 1651000"/>
                    <a:gd name="connsiteX11" fmla="*/ 3803650 w 4159250"/>
                    <a:gd name="connsiteY11" fmla="*/ 184150 h 1651000"/>
                    <a:gd name="connsiteX12" fmla="*/ 4038600 w 4159250"/>
                    <a:gd name="connsiteY12" fmla="*/ 311150 h 1651000"/>
                    <a:gd name="connsiteX13" fmla="*/ 4159250 w 4159250"/>
                    <a:gd name="connsiteY13" fmla="*/ 577850 h 1651000"/>
                    <a:gd name="connsiteX0" fmla="*/ 0 w 4159250"/>
                    <a:gd name="connsiteY0" fmla="*/ 1498600 h 1651000"/>
                    <a:gd name="connsiteX1" fmla="*/ 889000 w 4159250"/>
                    <a:gd name="connsiteY1" fmla="*/ 1593850 h 1651000"/>
                    <a:gd name="connsiteX2" fmla="*/ 1231900 w 4159250"/>
                    <a:gd name="connsiteY2" fmla="*/ 1651000 h 1651000"/>
                    <a:gd name="connsiteX3" fmla="*/ 1562100 w 4159250"/>
                    <a:gd name="connsiteY3" fmla="*/ 1327150 h 1651000"/>
                    <a:gd name="connsiteX4" fmla="*/ 1758950 w 4159250"/>
                    <a:gd name="connsiteY4" fmla="*/ 1028700 h 1651000"/>
                    <a:gd name="connsiteX5" fmla="*/ 2159000 w 4159250"/>
                    <a:gd name="connsiteY5" fmla="*/ 1022350 h 1651000"/>
                    <a:gd name="connsiteX6" fmla="*/ 2603500 w 4159250"/>
                    <a:gd name="connsiteY6" fmla="*/ 971550 h 1651000"/>
                    <a:gd name="connsiteX7" fmla="*/ 3041650 w 4159250"/>
                    <a:gd name="connsiteY7" fmla="*/ 946150 h 1651000"/>
                    <a:gd name="connsiteX8" fmla="*/ 3282950 w 4159250"/>
                    <a:gd name="connsiteY8" fmla="*/ 806450 h 1651000"/>
                    <a:gd name="connsiteX9" fmla="*/ 3473450 w 4159250"/>
                    <a:gd name="connsiteY9" fmla="*/ 228600 h 1651000"/>
                    <a:gd name="connsiteX10" fmla="*/ 3536950 w 4159250"/>
                    <a:gd name="connsiteY10" fmla="*/ 0 h 1651000"/>
                    <a:gd name="connsiteX11" fmla="*/ 3803650 w 4159250"/>
                    <a:gd name="connsiteY11" fmla="*/ 184150 h 1651000"/>
                    <a:gd name="connsiteX12" fmla="*/ 4038600 w 4159250"/>
                    <a:gd name="connsiteY12" fmla="*/ 311150 h 1651000"/>
                    <a:gd name="connsiteX13" fmla="*/ 4159250 w 4159250"/>
                    <a:gd name="connsiteY13" fmla="*/ 577850 h 165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4159250" h="1651000">
                      <a:moveTo>
                        <a:pt x="0" y="1498600"/>
                      </a:moveTo>
                      <a:lnTo>
                        <a:pt x="889000" y="1593850"/>
                      </a:lnTo>
                      <a:lnTo>
                        <a:pt x="1231900" y="1651000"/>
                      </a:lnTo>
                      <a:lnTo>
                        <a:pt x="1562100" y="1327150"/>
                      </a:lnTo>
                      <a:lnTo>
                        <a:pt x="1758950" y="1028700"/>
                      </a:lnTo>
                      <a:lnTo>
                        <a:pt x="2159000" y="1022350"/>
                      </a:lnTo>
                      <a:lnTo>
                        <a:pt x="2603500" y="971550"/>
                      </a:lnTo>
                      <a:lnTo>
                        <a:pt x="3041650" y="946150"/>
                      </a:lnTo>
                      <a:lnTo>
                        <a:pt x="3282950" y="806450"/>
                      </a:lnTo>
                      <a:lnTo>
                        <a:pt x="3473450" y="228600"/>
                      </a:lnTo>
                      <a:lnTo>
                        <a:pt x="3536950" y="0"/>
                      </a:lnTo>
                      <a:lnTo>
                        <a:pt x="3803650" y="184150"/>
                      </a:lnTo>
                      <a:lnTo>
                        <a:pt x="4038600" y="311150"/>
                      </a:lnTo>
                      <a:lnTo>
                        <a:pt x="4159250" y="57785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35" name="任意多边形 334"/>
                <p:cNvSpPr/>
                <p:nvPr/>
              </p:nvSpPr>
              <p:spPr>
                <a:xfrm>
                  <a:off x="3657761" y="1323276"/>
                  <a:ext cx="543337" cy="1096475"/>
                </a:xfrm>
                <a:custGeom>
                  <a:avLst/>
                  <a:gdLst>
                    <a:gd name="connsiteX0" fmla="*/ 0 w 939800"/>
                    <a:gd name="connsiteY0" fmla="*/ 1714500 h 1714500"/>
                    <a:gd name="connsiteX1" fmla="*/ 38100 w 939800"/>
                    <a:gd name="connsiteY1" fmla="*/ 1416050 h 1714500"/>
                    <a:gd name="connsiteX2" fmla="*/ 19050 w 939800"/>
                    <a:gd name="connsiteY2" fmla="*/ 1047750 h 1714500"/>
                    <a:gd name="connsiteX3" fmla="*/ 234950 w 939800"/>
                    <a:gd name="connsiteY3" fmla="*/ 908050 h 1714500"/>
                    <a:gd name="connsiteX4" fmla="*/ 717550 w 939800"/>
                    <a:gd name="connsiteY4" fmla="*/ 635000 h 1714500"/>
                    <a:gd name="connsiteX5" fmla="*/ 838200 w 939800"/>
                    <a:gd name="connsiteY5" fmla="*/ 266700 h 1714500"/>
                    <a:gd name="connsiteX6" fmla="*/ 939800 w 939800"/>
                    <a:gd name="connsiteY6" fmla="*/ 0 h 1714500"/>
                    <a:gd name="connsiteX0" fmla="*/ 95250 w 920750"/>
                    <a:gd name="connsiteY0" fmla="*/ 1676400 h 1676400"/>
                    <a:gd name="connsiteX1" fmla="*/ 19050 w 920750"/>
                    <a:gd name="connsiteY1" fmla="*/ 1416050 h 1676400"/>
                    <a:gd name="connsiteX2" fmla="*/ 0 w 920750"/>
                    <a:gd name="connsiteY2" fmla="*/ 1047750 h 1676400"/>
                    <a:gd name="connsiteX3" fmla="*/ 215900 w 920750"/>
                    <a:gd name="connsiteY3" fmla="*/ 908050 h 1676400"/>
                    <a:gd name="connsiteX4" fmla="*/ 698500 w 920750"/>
                    <a:gd name="connsiteY4" fmla="*/ 635000 h 1676400"/>
                    <a:gd name="connsiteX5" fmla="*/ 819150 w 920750"/>
                    <a:gd name="connsiteY5" fmla="*/ 266700 h 1676400"/>
                    <a:gd name="connsiteX6" fmla="*/ 920750 w 920750"/>
                    <a:gd name="connsiteY6" fmla="*/ 0 h 1676400"/>
                    <a:gd name="connsiteX0" fmla="*/ 95250 w 920750"/>
                    <a:gd name="connsiteY0" fmla="*/ 1676400 h 1676400"/>
                    <a:gd name="connsiteX1" fmla="*/ 133350 w 920750"/>
                    <a:gd name="connsiteY1" fmla="*/ 1347470 h 1676400"/>
                    <a:gd name="connsiteX2" fmla="*/ 0 w 920750"/>
                    <a:gd name="connsiteY2" fmla="*/ 1047750 h 1676400"/>
                    <a:gd name="connsiteX3" fmla="*/ 215900 w 920750"/>
                    <a:gd name="connsiteY3" fmla="*/ 908050 h 1676400"/>
                    <a:gd name="connsiteX4" fmla="*/ 698500 w 920750"/>
                    <a:gd name="connsiteY4" fmla="*/ 635000 h 1676400"/>
                    <a:gd name="connsiteX5" fmla="*/ 819150 w 920750"/>
                    <a:gd name="connsiteY5" fmla="*/ 266700 h 1676400"/>
                    <a:gd name="connsiteX6" fmla="*/ 920750 w 920750"/>
                    <a:gd name="connsiteY6" fmla="*/ 0 h 1676400"/>
                    <a:gd name="connsiteX0" fmla="*/ 31750 w 857250"/>
                    <a:gd name="connsiteY0" fmla="*/ 1676400 h 1676400"/>
                    <a:gd name="connsiteX1" fmla="*/ 69850 w 857250"/>
                    <a:gd name="connsiteY1" fmla="*/ 1347470 h 1676400"/>
                    <a:gd name="connsiteX2" fmla="*/ 0 w 857250"/>
                    <a:gd name="connsiteY2" fmla="*/ 1022350 h 1676400"/>
                    <a:gd name="connsiteX3" fmla="*/ 152400 w 857250"/>
                    <a:gd name="connsiteY3" fmla="*/ 908050 h 1676400"/>
                    <a:gd name="connsiteX4" fmla="*/ 635000 w 857250"/>
                    <a:gd name="connsiteY4" fmla="*/ 635000 h 1676400"/>
                    <a:gd name="connsiteX5" fmla="*/ 755650 w 857250"/>
                    <a:gd name="connsiteY5" fmla="*/ 266700 h 1676400"/>
                    <a:gd name="connsiteX6" fmla="*/ 857250 w 857250"/>
                    <a:gd name="connsiteY6" fmla="*/ 0 h 1676400"/>
                    <a:gd name="connsiteX0" fmla="*/ 31750 w 857250"/>
                    <a:gd name="connsiteY0" fmla="*/ 1676400 h 1676400"/>
                    <a:gd name="connsiteX1" fmla="*/ 69850 w 857250"/>
                    <a:gd name="connsiteY1" fmla="*/ 1347470 h 1676400"/>
                    <a:gd name="connsiteX2" fmla="*/ 0 w 857250"/>
                    <a:gd name="connsiteY2" fmla="*/ 1022350 h 1676400"/>
                    <a:gd name="connsiteX3" fmla="*/ 209550 w 857250"/>
                    <a:gd name="connsiteY3" fmla="*/ 895350 h 1676400"/>
                    <a:gd name="connsiteX4" fmla="*/ 635000 w 857250"/>
                    <a:gd name="connsiteY4" fmla="*/ 635000 h 1676400"/>
                    <a:gd name="connsiteX5" fmla="*/ 755650 w 857250"/>
                    <a:gd name="connsiteY5" fmla="*/ 266700 h 1676400"/>
                    <a:gd name="connsiteX6" fmla="*/ 857250 w 857250"/>
                    <a:gd name="connsiteY6" fmla="*/ 0 h 16764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57250" h="1676400">
                      <a:moveTo>
                        <a:pt x="31750" y="1676400"/>
                      </a:moveTo>
                      <a:lnTo>
                        <a:pt x="69850" y="1347470"/>
                      </a:lnTo>
                      <a:lnTo>
                        <a:pt x="0" y="1022350"/>
                      </a:lnTo>
                      <a:lnTo>
                        <a:pt x="209550" y="895350"/>
                      </a:lnTo>
                      <a:lnTo>
                        <a:pt x="635000" y="635000"/>
                      </a:lnTo>
                      <a:lnTo>
                        <a:pt x="755650" y="266700"/>
                      </a:lnTo>
                      <a:lnTo>
                        <a:pt x="857250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36" name="任意多边形 335"/>
                <p:cNvSpPr/>
                <p:nvPr/>
              </p:nvSpPr>
              <p:spPr>
                <a:xfrm>
                  <a:off x="4048871" y="1740311"/>
                  <a:ext cx="131150" cy="164003"/>
                </a:xfrm>
                <a:custGeom>
                  <a:avLst/>
                  <a:gdLst>
                    <a:gd name="connsiteX0" fmla="*/ 146050 w 273050"/>
                    <a:gd name="connsiteY0" fmla="*/ 0 h 342900"/>
                    <a:gd name="connsiteX1" fmla="*/ 0 w 273050"/>
                    <a:gd name="connsiteY1" fmla="*/ 342900 h 342900"/>
                    <a:gd name="connsiteX2" fmla="*/ 273050 w 273050"/>
                    <a:gd name="connsiteY2" fmla="*/ 184150 h 342900"/>
                    <a:gd name="connsiteX3" fmla="*/ 146050 w 273050"/>
                    <a:gd name="connsiteY3" fmla="*/ 0 h 342900"/>
                    <a:gd name="connsiteX0" fmla="*/ 12700 w 139700"/>
                    <a:gd name="connsiteY0" fmla="*/ 0 h 254000"/>
                    <a:gd name="connsiteX1" fmla="*/ 0 w 139700"/>
                    <a:gd name="connsiteY1" fmla="*/ 254000 h 254000"/>
                    <a:gd name="connsiteX2" fmla="*/ 139700 w 139700"/>
                    <a:gd name="connsiteY2" fmla="*/ 184150 h 254000"/>
                    <a:gd name="connsiteX3" fmla="*/ 12700 w 139700"/>
                    <a:gd name="connsiteY3" fmla="*/ 0 h 254000"/>
                    <a:gd name="connsiteX0" fmla="*/ 12700 w 209550"/>
                    <a:gd name="connsiteY0" fmla="*/ 0 h 254000"/>
                    <a:gd name="connsiteX1" fmla="*/ 0 w 209550"/>
                    <a:gd name="connsiteY1" fmla="*/ 254000 h 254000"/>
                    <a:gd name="connsiteX2" fmla="*/ 209550 w 209550"/>
                    <a:gd name="connsiteY2" fmla="*/ 158750 h 254000"/>
                    <a:gd name="connsiteX3" fmla="*/ 12700 w 209550"/>
                    <a:gd name="connsiteY3" fmla="*/ 0 h 254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09550" h="254000">
                      <a:moveTo>
                        <a:pt x="12700" y="0"/>
                      </a:moveTo>
                      <a:lnTo>
                        <a:pt x="0" y="254000"/>
                      </a:lnTo>
                      <a:lnTo>
                        <a:pt x="209550" y="158750"/>
                      </a:lnTo>
                      <a:lnTo>
                        <a:pt x="12700" y="0"/>
                      </a:lnTo>
                      <a:close/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37" name="任意多边形 336"/>
                <p:cNvSpPr/>
                <p:nvPr/>
              </p:nvSpPr>
              <p:spPr>
                <a:xfrm>
                  <a:off x="3713968" y="1909000"/>
                  <a:ext cx="334903" cy="344406"/>
                </a:xfrm>
                <a:custGeom>
                  <a:avLst/>
                  <a:gdLst>
                    <a:gd name="connsiteX0" fmla="*/ 0 w 539750"/>
                    <a:gd name="connsiteY0" fmla="*/ 457200 h 457200"/>
                    <a:gd name="connsiteX1" fmla="*/ 400050 w 539750"/>
                    <a:gd name="connsiteY1" fmla="*/ 457200 h 457200"/>
                    <a:gd name="connsiteX2" fmla="*/ 539750 w 539750"/>
                    <a:gd name="connsiteY2" fmla="*/ 0 h 457200"/>
                    <a:gd name="connsiteX3" fmla="*/ 539750 w 539750"/>
                    <a:gd name="connsiteY3" fmla="*/ 0 h 457200"/>
                    <a:gd name="connsiteX0" fmla="*/ 0 w 402590"/>
                    <a:gd name="connsiteY0" fmla="*/ 373380 h 457200"/>
                    <a:gd name="connsiteX1" fmla="*/ 262890 w 402590"/>
                    <a:gd name="connsiteY1" fmla="*/ 457200 h 457200"/>
                    <a:gd name="connsiteX2" fmla="*/ 402590 w 402590"/>
                    <a:gd name="connsiteY2" fmla="*/ 0 h 457200"/>
                    <a:gd name="connsiteX3" fmla="*/ 402590 w 402590"/>
                    <a:gd name="connsiteY3" fmla="*/ 0 h 457200"/>
                    <a:gd name="connsiteX0" fmla="*/ 0 w 491490"/>
                    <a:gd name="connsiteY0" fmla="*/ 414629 h 498449"/>
                    <a:gd name="connsiteX1" fmla="*/ 262890 w 491490"/>
                    <a:gd name="connsiteY1" fmla="*/ 498449 h 498449"/>
                    <a:gd name="connsiteX2" fmla="*/ 402590 w 491490"/>
                    <a:gd name="connsiteY2" fmla="*/ 41249 h 498449"/>
                    <a:gd name="connsiteX3" fmla="*/ 491490 w 491490"/>
                    <a:gd name="connsiteY3" fmla="*/ 15849 h 498449"/>
                    <a:gd name="connsiteX0" fmla="*/ 0 w 402590"/>
                    <a:gd name="connsiteY0" fmla="*/ 373380 h 457200"/>
                    <a:gd name="connsiteX1" fmla="*/ 262890 w 402590"/>
                    <a:gd name="connsiteY1" fmla="*/ 457200 h 457200"/>
                    <a:gd name="connsiteX2" fmla="*/ 402590 w 402590"/>
                    <a:gd name="connsiteY2" fmla="*/ 0 h 457200"/>
                    <a:gd name="connsiteX0" fmla="*/ 0 w 529590"/>
                    <a:gd name="connsiteY0" fmla="*/ 443230 h 527050"/>
                    <a:gd name="connsiteX1" fmla="*/ 262890 w 529590"/>
                    <a:gd name="connsiteY1" fmla="*/ 527050 h 527050"/>
                    <a:gd name="connsiteX2" fmla="*/ 529590 w 529590"/>
                    <a:gd name="connsiteY2" fmla="*/ 0 h 527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529590" h="527050">
                      <a:moveTo>
                        <a:pt x="0" y="443230"/>
                      </a:moveTo>
                      <a:lnTo>
                        <a:pt x="262890" y="527050"/>
                      </a:lnTo>
                      <a:cubicBezTo>
                        <a:pt x="309457" y="374650"/>
                        <a:pt x="491490" y="80433"/>
                        <a:pt x="529590" y="0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38" name="任意多边形 337"/>
                <p:cNvSpPr/>
                <p:nvPr/>
              </p:nvSpPr>
              <p:spPr>
                <a:xfrm>
                  <a:off x="2784206" y="2068317"/>
                  <a:ext cx="925078" cy="135888"/>
                </a:xfrm>
                <a:custGeom>
                  <a:avLst/>
                  <a:gdLst>
                    <a:gd name="connsiteX0" fmla="*/ 0 w 1416050"/>
                    <a:gd name="connsiteY0" fmla="*/ 19050 h 260350"/>
                    <a:gd name="connsiteX1" fmla="*/ 450850 w 1416050"/>
                    <a:gd name="connsiteY1" fmla="*/ 50800 h 260350"/>
                    <a:gd name="connsiteX2" fmla="*/ 812800 w 1416050"/>
                    <a:gd name="connsiteY2" fmla="*/ 76200 h 260350"/>
                    <a:gd name="connsiteX3" fmla="*/ 1092200 w 1416050"/>
                    <a:gd name="connsiteY3" fmla="*/ 0 h 260350"/>
                    <a:gd name="connsiteX4" fmla="*/ 1200150 w 1416050"/>
                    <a:gd name="connsiteY4" fmla="*/ 139700 h 260350"/>
                    <a:gd name="connsiteX5" fmla="*/ 1416050 w 1416050"/>
                    <a:gd name="connsiteY5" fmla="*/ 260350 h 260350"/>
                    <a:gd name="connsiteX0" fmla="*/ 0 w 1333500"/>
                    <a:gd name="connsiteY0" fmla="*/ 0 h 279400"/>
                    <a:gd name="connsiteX1" fmla="*/ 368300 w 1333500"/>
                    <a:gd name="connsiteY1" fmla="*/ 69850 h 279400"/>
                    <a:gd name="connsiteX2" fmla="*/ 730250 w 1333500"/>
                    <a:gd name="connsiteY2" fmla="*/ 95250 h 279400"/>
                    <a:gd name="connsiteX3" fmla="*/ 1009650 w 1333500"/>
                    <a:gd name="connsiteY3" fmla="*/ 19050 h 279400"/>
                    <a:gd name="connsiteX4" fmla="*/ 1117600 w 1333500"/>
                    <a:gd name="connsiteY4" fmla="*/ 158750 h 279400"/>
                    <a:gd name="connsiteX5" fmla="*/ 1333500 w 1333500"/>
                    <a:gd name="connsiteY5" fmla="*/ 279400 h 279400"/>
                    <a:gd name="connsiteX0" fmla="*/ 0 w 1463040"/>
                    <a:gd name="connsiteY0" fmla="*/ 0 h 210820"/>
                    <a:gd name="connsiteX1" fmla="*/ 368300 w 1463040"/>
                    <a:gd name="connsiteY1" fmla="*/ 69850 h 210820"/>
                    <a:gd name="connsiteX2" fmla="*/ 730250 w 1463040"/>
                    <a:gd name="connsiteY2" fmla="*/ 95250 h 210820"/>
                    <a:gd name="connsiteX3" fmla="*/ 1009650 w 1463040"/>
                    <a:gd name="connsiteY3" fmla="*/ 19050 h 210820"/>
                    <a:gd name="connsiteX4" fmla="*/ 1117600 w 1463040"/>
                    <a:gd name="connsiteY4" fmla="*/ 158750 h 210820"/>
                    <a:gd name="connsiteX5" fmla="*/ 1463040 w 1463040"/>
                    <a:gd name="connsiteY5" fmla="*/ 210820 h 210820"/>
                    <a:gd name="connsiteX0" fmla="*/ 0 w 1463040"/>
                    <a:gd name="connsiteY0" fmla="*/ 0 h 210820"/>
                    <a:gd name="connsiteX1" fmla="*/ 368300 w 1463040"/>
                    <a:gd name="connsiteY1" fmla="*/ 69850 h 210820"/>
                    <a:gd name="connsiteX2" fmla="*/ 730250 w 1463040"/>
                    <a:gd name="connsiteY2" fmla="*/ 95250 h 210820"/>
                    <a:gd name="connsiteX3" fmla="*/ 1047750 w 1463040"/>
                    <a:gd name="connsiteY3" fmla="*/ 41910 h 210820"/>
                    <a:gd name="connsiteX4" fmla="*/ 1117600 w 1463040"/>
                    <a:gd name="connsiteY4" fmla="*/ 158750 h 210820"/>
                    <a:gd name="connsiteX5" fmla="*/ 1463040 w 1463040"/>
                    <a:gd name="connsiteY5" fmla="*/ 210820 h 210820"/>
                    <a:gd name="connsiteX0" fmla="*/ 0 w 1463040"/>
                    <a:gd name="connsiteY0" fmla="*/ 0 h 210820"/>
                    <a:gd name="connsiteX1" fmla="*/ 406400 w 1463040"/>
                    <a:gd name="connsiteY1" fmla="*/ 82550 h 210820"/>
                    <a:gd name="connsiteX2" fmla="*/ 730250 w 1463040"/>
                    <a:gd name="connsiteY2" fmla="*/ 95250 h 210820"/>
                    <a:gd name="connsiteX3" fmla="*/ 1047750 w 1463040"/>
                    <a:gd name="connsiteY3" fmla="*/ 41910 h 210820"/>
                    <a:gd name="connsiteX4" fmla="*/ 1117600 w 1463040"/>
                    <a:gd name="connsiteY4" fmla="*/ 158750 h 210820"/>
                    <a:gd name="connsiteX5" fmla="*/ 1463040 w 1463040"/>
                    <a:gd name="connsiteY5" fmla="*/ 210820 h 210820"/>
                    <a:gd name="connsiteX0" fmla="*/ 0 w 1463040"/>
                    <a:gd name="connsiteY0" fmla="*/ 0 h 210820"/>
                    <a:gd name="connsiteX1" fmla="*/ 406400 w 1463040"/>
                    <a:gd name="connsiteY1" fmla="*/ 82550 h 210820"/>
                    <a:gd name="connsiteX2" fmla="*/ 774700 w 1463040"/>
                    <a:gd name="connsiteY2" fmla="*/ 95250 h 210820"/>
                    <a:gd name="connsiteX3" fmla="*/ 1047750 w 1463040"/>
                    <a:gd name="connsiteY3" fmla="*/ 41910 h 210820"/>
                    <a:gd name="connsiteX4" fmla="*/ 1117600 w 1463040"/>
                    <a:gd name="connsiteY4" fmla="*/ 158750 h 210820"/>
                    <a:gd name="connsiteX5" fmla="*/ 1463040 w 1463040"/>
                    <a:gd name="connsiteY5" fmla="*/ 210820 h 21082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63040" h="210820">
                      <a:moveTo>
                        <a:pt x="0" y="0"/>
                      </a:moveTo>
                      <a:cubicBezTo>
                        <a:pt x="122767" y="23283"/>
                        <a:pt x="277283" y="66675"/>
                        <a:pt x="406400" y="82550"/>
                      </a:cubicBezTo>
                      <a:cubicBezTo>
                        <a:pt x="535517" y="98425"/>
                        <a:pt x="654050" y="86783"/>
                        <a:pt x="774700" y="95250"/>
                      </a:cubicBezTo>
                      <a:lnTo>
                        <a:pt x="1047750" y="41910"/>
                      </a:lnTo>
                      <a:lnTo>
                        <a:pt x="1117600" y="158750"/>
                      </a:lnTo>
                      <a:lnTo>
                        <a:pt x="1463040" y="21082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39" name="任意多边形 338"/>
                <p:cNvSpPr/>
                <p:nvPr/>
              </p:nvSpPr>
              <p:spPr>
                <a:xfrm>
                  <a:off x="2959853" y="1876199"/>
                  <a:ext cx="285720" cy="595095"/>
                </a:xfrm>
                <a:custGeom>
                  <a:avLst/>
                  <a:gdLst>
                    <a:gd name="connsiteX0" fmla="*/ 0 w 450850"/>
                    <a:gd name="connsiteY0" fmla="*/ 908050 h 908050"/>
                    <a:gd name="connsiteX1" fmla="*/ 76200 w 450850"/>
                    <a:gd name="connsiteY1" fmla="*/ 361950 h 908050"/>
                    <a:gd name="connsiteX2" fmla="*/ 311150 w 450850"/>
                    <a:gd name="connsiteY2" fmla="*/ 0 h 908050"/>
                    <a:gd name="connsiteX3" fmla="*/ 450850 w 450850"/>
                    <a:gd name="connsiteY3" fmla="*/ 381000 h 908050"/>
                    <a:gd name="connsiteX4" fmla="*/ 0 w 450850"/>
                    <a:gd name="connsiteY4" fmla="*/ 908050 h 908050"/>
                    <a:gd name="connsiteX0" fmla="*/ 0 w 450850"/>
                    <a:gd name="connsiteY0" fmla="*/ 908050 h 908050"/>
                    <a:gd name="connsiteX1" fmla="*/ 120650 w 450850"/>
                    <a:gd name="connsiteY1" fmla="*/ 368300 h 908050"/>
                    <a:gd name="connsiteX2" fmla="*/ 311150 w 450850"/>
                    <a:gd name="connsiteY2" fmla="*/ 0 h 908050"/>
                    <a:gd name="connsiteX3" fmla="*/ 450850 w 450850"/>
                    <a:gd name="connsiteY3" fmla="*/ 381000 h 908050"/>
                    <a:gd name="connsiteX4" fmla="*/ 0 w 450850"/>
                    <a:gd name="connsiteY4" fmla="*/ 908050 h 908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50850" h="908050">
                      <a:moveTo>
                        <a:pt x="0" y="908050"/>
                      </a:moveTo>
                      <a:lnTo>
                        <a:pt x="120650" y="368300"/>
                      </a:lnTo>
                      <a:lnTo>
                        <a:pt x="311150" y="0"/>
                      </a:lnTo>
                      <a:lnTo>
                        <a:pt x="450850" y="381000"/>
                      </a:lnTo>
                      <a:lnTo>
                        <a:pt x="0" y="908050"/>
                      </a:lnTo>
                      <a:close/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40" name="任意多边形 339"/>
                <p:cNvSpPr/>
                <p:nvPr/>
              </p:nvSpPr>
              <p:spPr>
                <a:xfrm>
                  <a:off x="3454010" y="1843399"/>
                  <a:ext cx="196726" cy="145259"/>
                </a:xfrm>
                <a:custGeom>
                  <a:avLst/>
                  <a:gdLst>
                    <a:gd name="connsiteX0" fmla="*/ 0 w 336550"/>
                    <a:gd name="connsiteY0" fmla="*/ 0 h 247650"/>
                    <a:gd name="connsiteX1" fmla="*/ 190500 w 336550"/>
                    <a:gd name="connsiteY1" fmla="*/ 139700 h 247650"/>
                    <a:gd name="connsiteX2" fmla="*/ 336550 w 336550"/>
                    <a:gd name="connsiteY2" fmla="*/ 247650 h 247650"/>
                    <a:gd name="connsiteX0" fmla="*/ 0 w 336550"/>
                    <a:gd name="connsiteY0" fmla="*/ 0 h 247650"/>
                    <a:gd name="connsiteX1" fmla="*/ 241300 w 336550"/>
                    <a:gd name="connsiteY1" fmla="*/ 133350 h 247650"/>
                    <a:gd name="connsiteX2" fmla="*/ 336550 w 336550"/>
                    <a:gd name="connsiteY2" fmla="*/ 247650 h 247650"/>
                    <a:gd name="connsiteX0" fmla="*/ 0 w 387350"/>
                    <a:gd name="connsiteY0" fmla="*/ 0 h 215900"/>
                    <a:gd name="connsiteX1" fmla="*/ 241300 w 387350"/>
                    <a:gd name="connsiteY1" fmla="*/ 133350 h 215900"/>
                    <a:gd name="connsiteX2" fmla="*/ 387350 w 387350"/>
                    <a:gd name="connsiteY2" fmla="*/ 215900 h 215900"/>
                    <a:gd name="connsiteX0" fmla="*/ 0 w 311150"/>
                    <a:gd name="connsiteY0" fmla="*/ 0 h 222250"/>
                    <a:gd name="connsiteX1" fmla="*/ 165100 w 311150"/>
                    <a:gd name="connsiteY1" fmla="*/ 139700 h 222250"/>
                    <a:gd name="connsiteX2" fmla="*/ 311150 w 311150"/>
                    <a:gd name="connsiteY2" fmla="*/ 222250 h 222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11150" h="222250">
                      <a:moveTo>
                        <a:pt x="0" y="0"/>
                      </a:moveTo>
                      <a:cubicBezTo>
                        <a:pt x="55033" y="46567"/>
                        <a:pt x="113242" y="102658"/>
                        <a:pt x="165100" y="139700"/>
                      </a:cubicBezTo>
                      <a:cubicBezTo>
                        <a:pt x="216958" y="176742"/>
                        <a:pt x="262467" y="194733"/>
                        <a:pt x="311150" y="222250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41" name="任意多边形 340"/>
                <p:cNvSpPr/>
                <p:nvPr/>
              </p:nvSpPr>
              <p:spPr>
                <a:xfrm>
                  <a:off x="3437616" y="1826999"/>
                  <a:ext cx="274011" cy="644295"/>
                </a:xfrm>
                <a:custGeom>
                  <a:avLst/>
                  <a:gdLst>
                    <a:gd name="connsiteX0" fmla="*/ 0 w 342900"/>
                    <a:gd name="connsiteY0" fmla="*/ 971550 h 971550"/>
                    <a:gd name="connsiteX1" fmla="*/ 82550 w 342900"/>
                    <a:gd name="connsiteY1" fmla="*/ 501650 h 971550"/>
                    <a:gd name="connsiteX2" fmla="*/ 127000 w 342900"/>
                    <a:gd name="connsiteY2" fmla="*/ 152400 h 971550"/>
                    <a:gd name="connsiteX3" fmla="*/ 342900 w 342900"/>
                    <a:gd name="connsiteY3" fmla="*/ 0 h 971550"/>
                    <a:gd name="connsiteX0" fmla="*/ 0 w 342900"/>
                    <a:gd name="connsiteY0" fmla="*/ 971550 h 971550"/>
                    <a:gd name="connsiteX1" fmla="*/ 82550 w 342900"/>
                    <a:gd name="connsiteY1" fmla="*/ 501650 h 971550"/>
                    <a:gd name="connsiteX2" fmla="*/ 190500 w 342900"/>
                    <a:gd name="connsiteY2" fmla="*/ 133350 h 971550"/>
                    <a:gd name="connsiteX3" fmla="*/ 342900 w 342900"/>
                    <a:gd name="connsiteY3" fmla="*/ 0 h 971550"/>
                    <a:gd name="connsiteX0" fmla="*/ 0 w 431800"/>
                    <a:gd name="connsiteY0" fmla="*/ 984250 h 984250"/>
                    <a:gd name="connsiteX1" fmla="*/ 82550 w 431800"/>
                    <a:gd name="connsiteY1" fmla="*/ 514350 h 984250"/>
                    <a:gd name="connsiteX2" fmla="*/ 190500 w 431800"/>
                    <a:gd name="connsiteY2" fmla="*/ 146050 h 984250"/>
                    <a:gd name="connsiteX3" fmla="*/ 431800 w 431800"/>
                    <a:gd name="connsiteY3" fmla="*/ 0 h 9842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1800" h="984250">
                      <a:moveTo>
                        <a:pt x="0" y="984250"/>
                      </a:moveTo>
                      <a:lnTo>
                        <a:pt x="82550" y="514350"/>
                      </a:lnTo>
                      <a:lnTo>
                        <a:pt x="190500" y="146050"/>
                      </a:lnTo>
                      <a:lnTo>
                        <a:pt x="431800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42" name="任意多边形 341"/>
                <p:cNvSpPr/>
                <p:nvPr/>
              </p:nvSpPr>
              <p:spPr>
                <a:xfrm>
                  <a:off x="3437616" y="2199519"/>
                  <a:ext cx="255276" cy="271776"/>
                </a:xfrm>
                <a:custGeom>
                  <a:avLst/>
                  <a:gdLst>
                    <a:gd name="connsiteX0" fmla="*/ 0 w 304800"/>
                    <a:gd name="connsiteY0" fmla="*/ 336550 h 336550"/>
                    <a:gd name="connsiteX1" fmla="*/ 304800 w 304800"/>
                    <a:gd name="connsiteY1" fmla="*/ 0 h 336550"/>
                    <a:gd name="connsiteX0" fmla="*/ 0 w 403860"/>
                    <a:gd name="connsiteY0" fmla="*/ 412750 h 412750"/>
                    <a:gd name="connsiteX1" fmla="*/ 403860 w 403860"/>
                    <a:gd name="connsiteY1" fmla="*/ 0 h 412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03860" h="412750">
                      <a:moveTo>
                        <a:pt x="0" y="412750"/>
                      </a:moveTo>
                      <a:lnTo>
                        <a:pt x="403860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43" name="任意多边形 342"/>
                <p:cNvSpPr/>
                <p:nvPr/>
              </p:nvSpPr>
              <p:spPr>
                <a:xfrm>
                  <a:off x="3814674" y="2253406"/>
                  <a:ext cx="60891" cy="164003"/>
                </a:xfrm>
                <a:custGeom>
                  <a:avLst/>
                  <a:gdLst>
                    <a:gd name="connsiteX0" fmla="*/ 0 w 177800"/>
                    <a:gd name="connsiteY0" fmla="*/ 298450 h 298450"/>
                    <a:gd name="connsiteX1" fmla="*/ 177800 w 177800"/>
                    <a:gd name="connsiteY1" fmla="*/ 0 h 298450"/>
                    <a:gd name="connsiteX0" fmla="*/ 0 w 95250"/>
                    <a:gd name="connsiteY0" fmla="*/ 247650 h 247650"/>
                    <a:gd name="connsiteX1" fmla="*/ 95250 w 95250"/>
                    <a:gd name="connsiteY1" fmla="*/ 0 h 2476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0" h="247650">
                      <a:moveTo>
                        <a:pt x="0" y="247650"/>
                      </a:moveTo>
                      <a:lnTo>
                        <a:pt x="95250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44" name="任意多边形 343"/>
                <p:cNvSpPr/>
                <p:nvPr/>
              </p:nvSpPr>
              <p:spPr>
                <a:xfrm>
                  <a:off x="1791211" y="1698139"/>
                  <a:ext cx="213119" cy="133546"/>
                </a:xfrm>
                <a:custGeom>
                  <a:avLst/>
                  <a:gdLst>
                    <a:gd name="connsiteX0" fmla="*/ 0 w 336550"/>
                    <a:gd name="connsiteY0" fmla="*/ 203200 h 203200"/>
                    <a:gd name="connsiteX1" fmla="*/ 336550 w 336550"/>
                    <a:gd name="connsiteY1" fmla="*/ 0 h 203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36550" h="203200">
                      <a:moveTo>
                        <a:pt x="0" y="203200"/>
                      </a:moveTo>
                      <a:lnTo>
                        <a:pt x="336550" y="0"/>
                      </a:lnTo>
                    </a:path>
                  </a:pathLst>
                </a:custGeom>
                <a:noFill/>
                <a:ln w="9525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45" name="任意多边形 344"/>
                <p:cNvSpPr/>
                <p:nvPr/>
              </p:nvSpPr>
              <p:spPr>
                <a:xfrm>
                  <a:off x="2346257" y="2155004"/>
                  <a:ext cx="163938" cy="98402"/>
                </a:xfrm>
                <a:custGeom>
                  <a:avLst/>
                  <a:gdLst>
                    <a:gd name="connsiteX0" fmla="*/ 0 w 165100"/>
                    <a:gd name="connsiteY0" fmla="*/ 114300 h 114300"/>
                    <a:gd name="connsiteX1" fmla="*/ 165100 w 165100"/>
                    <a:gd name="connsiteY1" fmla="*/ 0 h 114300"/>
                    <a:gd name="connsiteX0" fmla="*/ 0 w 177006"/>
                    <a:gd name="connsiteY0" fmla="*/ 130968 h 130968"/>
                    <a:gd name="connsiteX1" fmla="*/ 177006 w 177006"/>
                    <a:gd name="connsiteY1" fmla="*/ 0 h 130968"/>
                    <a:gd name="connsiteX0" fmla="*/ 0 w 240506"/>
                    <a:gd name="connsiteY0" fmla="*/ 150018 h 150018"/>
                    <a:gd name="connsiteX1" fmla="*/ 240506 w 240506"/>
                    <a:gd name="connsiteY1" fmla="*/ 0 h 150018"/>
                    <a:gd name="connsiteX0" fmla="*/ 0 w 259556"/>
                    <a:gd name="connsiteY0" fmla="*/ 150018 h 150018"/>
                    <a:gd name="connsiteX1" fmla="*/ 259556 w 259556"/>
                    <a:gd name="connsiteY1" fmla="*/ 0 h 150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59556" h="150018">
                      <a:moveTo>
                        <a:pt x="0" y="150018"/>
                      </a:moveTo>
                      <a:lnTo>
                        <a:pt x="259556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46" name="任意多边形 345"/>
                <p:cNvSpPr/>
                <p:nvPr/>
              </p:nvSpPr>
              <p:spPr>
                <a:xfrm>
                  <a:off x="1453967" y="2183119"/>
                  <a:ext cx="341928" cy="503722"/>
                </a:xfrm>
                <a:custGeom>
                  <a:avLst/>
                  <a:gdLst>
                    <a:gd name="connsiteX0" fmla="*/ 0 w 654050"/>
                    <a:gd name="connsiteY0" fmla="*/ 876300 h 876300"/>
                    <a:gd name="connsiteX1" fmla="*/ 654050 w 654050"/>
                    <a:gd name="connsiteY1" fmla="*/ 0 h 876300"/>
                    <a:gd name="connsiteX0" fmla="*/ 0 w 539750"/>
                    <a:gd name="connsiteY0" fmla="*/ 768350 h 768350"/>
                    <a:gd name="connsiteX1" fmla="*/ 539750 w 539750"/>
                    <a:gd name="connsiteY1" fmla="*/ 0 h 7683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539750" h="768350">
                      <a:moveTo>
                        <a:pt x="0" y="768350"/>
                      </a:moveTo>
                      <a:lnTo>
                        <a:pt x="539750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47" name="任意多边形 346"/>
                <p:cNvSpPr/>
                <p:nvPr/>
              </p:nvSpPr>
              <p:spPr>
                <a:xfrm>
                  <a:off x="1453967" y="2290892"/>
                  <a:ext cx="1110094" cy="953557"/>
                </a:xfrm>
                <a:custGeom>
                  <a:avLst/>
                  <a:gdLst>
                    <a:gd name="connsiteX0" fmla="*/ 0 w 1862138"/>
                    <a:gd name="connsiteY0" fmla="*/ 709612 h 1457325"/>
                    <a:gd name="connsiteX1" fmla="*/ 1519238 w 1862138"/>
                    <a:gd name="connsiteY1" fmla="*/ 1457325 h 1457325"/>
                    <a:gd name="connsiteX2" fmla="*/ 1800225 w 1862138"/>
                    <a:gd name="connsiteY2" fmla="*/ 757237 h 1457325"/>
                    <a:gd name="connsiteX3" fmla="*/ 1862138 w 1862138"/>
                    <a:gd name="connsiteY3" fmla="*/ 0 h 1457325"/>
                    <a:gd name="connsiteX0" fmla="*/ 0 w 1754188"/>
                    <a:gd name="connsiteY0" fmla="*/ 620712 h 1457325"/>
                    <a:gd name="connsiteX1" fmla="*/ 1411288 w 1754188"/>
                    <a:gd name="connsiteY1" fmla="*/ 1457325 h 1457325"/>
                    <a:gd name="connsiteX2" fmla="*/ 1692275 w 1754188"/>
                    <a:gd name="connsiteY2" fmla="*/ 757237 h 1457325"/>
                    <a:gd name="connsiteX3" fmla="*/ 1754188 w 1754188"/>
                    <a:gd name="connsiteY3" fmla="*/ 0 h 1457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54188" h="1457325">
                      <a:moveTo>
                        <a:pt x="0" y="620712"/>
                      </a:moveTo>
                      <a:lnTo>
                        <a:pt x="1411288" y="1457325"/>
                      </a:lnTo>
                      <a:lnTo>
                        <a:pt x="1692275" y="757237"/>
                      </a:lnTo>
                      <a:lnTo>
                        <a:pt x="1754188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48" name="任意多边形 347"/>
                <p:cNvSpPr/>
                <p:nvPr/>
              </p:nvSpPr>
              <p:spPr>
                <a:xfrm>
                  <a:off x="2781864" y="2471294"/>
                  <a:ext cx="177990" cy="1103504"/>
                </a:xfrm>
                <a:custGeom>
                  <a:avLst/>
                  <a:gdLst>
                    <a:gd name="connsiteX0" fmla="*/ 328613 w 328613"/>
                    <a:gd name="connsiteY0" fmla="*/ 0 h 1714500"/>
                    <a:gd name="connsiteX1" fmla="*/ 28575 w 328613"/>
                    <a:gd name="connsiteY1" fmla="*/ 466725 h 1714500"/>
                    <a:gd name="connsiteX2" fmla="*/ 14288 w 328613"/>
                    <a:gd name="connsiteY2" fmla="*/ 609600 h 1714500"/>
                    <a:gd name="connsiteX3" fmla="*/ 14288 w 328613"/>
                    <a:gd name="connsiteY3" fmla="*/ 1038225 h 1714500"/>
                    <a:gd name="connsiteX4" fmla="*/ 247650 w 328613"/>
                    <a:gd name="connsiteY4" fmla="*/ 1576387 h 1714500"/>
                    <a:gd name="connsiteX5" fmla="*/ 0 w 328613"/>
                    <a:gd name="connsiteY5" fmla="*/ 1714500 h 1714500"/>
                    <a:gd name="connsiteX0" fmla="*/ 328613 w 328613"/>
                    <a:gd name="connsiteY0" fmla="*/ 0 h 1714500"/>
                    <a:gd name="connsiteX1" fmla="*/ 69056 w 328613"/>
                    <a:gd name="connsiteY1" fmla="*/ 395288 h 1714500"/>
                    <a:gd name="connsiteX2" fmla="*/ 14288 w 328613"/>
                    <a:gd name="connsiteY2" fmla="*/ 609600 h 1714500"/>
                    <a:gd name="connsiteX3" fmla="*/ 14288 w 328613"/>
                    <a:gd name="connsiteY3" fmla="*/ 1038225 h 1714500"/>
                    <a:gd name="connsiteX4" fmla="*/ 247650 w 328613"/>
                    <a:gd name="connsiteY4" fmla="*/ 1576387 h 1714500"/>
                    <a:gd name="connsiteX5" fmla="*/ 0 w 328613"/>
                    <a:gd name="connsiteY5" fmla="*/ 1714500 h 1714500"/>
                    <a:gd name="connsiteX0" fmla="*/ 328613 w 328613"/>
                    <a:gd name="connsiteY0" fmla="*/ 0 h 1714500"/>
                    <a:gd name="connsiteX1" fmla="*/ 95250 w 328613"/>
                    <a:gd name="connsiteY1" fmla="*/ 378620 h 1714500"/>
                    <a:gd name="connsiteX2" fmla="*/ 14288 w 328613"/>
                    <a:gd name="connsiteY2" fmla="*/ 609600 h 1714500"/>
                    <a:gd name="connsiteX3" fmla="*/ 14288 w 328613"/>
                    <a:gd name="connsiteY3" fmla="*/ 1038225 h 1714500"/>
                    <a:gd name="connsiteX4" fmla="*/ 247650 w 328613"/>
                    <a:gd name="connsiteY4" fmla="*/ 1576387 h 1714500"/>
                    <a:gd name="connsiteX5" fmla="*/ 0 w 328613"/>
                    <a:gd name="connsiteY5" fmla="*/ 1714500 h 1714500"/>
                    <a:gd name="connsiteX0" fmla="*/ 328613 w 328613"/>
                    <a:gd name="connsiteY0" fmla="*/ 0 h 1714500"/>
                    <a:gd name="connsiteX1" fmla="*/ 95250 w 328613"/>
                    <a:gd name="connsiteY1" fmla="*/ 378620 h 1714500"/>
                    <a:gd name="connsiteX2" fmla="*/ 45244 w 328613"/>
                    <a:gd name="connsiteY2" fmla="*/ 509588 h 1714500"/>
                    <a:gd name="connsiteX3" fmla="*/ 14288 w 328613"/>
                    <a:gd name="connsiteY3" fmla="*/ 1038225 h 1714500"/>
                    <a:gd name="connsiteX4" fmla="*/ 247650 w 328613"/>
                    <a:gd name="connsiteY4" fmla="*/ 1576387 h 1714500"/>
                    <a:gd name="connsiteX5" fmla="*/ 0 w 328613"/>
                    <a:gd name="connsiteY5" fmla="*/ 1714500 h 1714500"/>
                    <a:gd name="connsiteX0" fmla="*/ 328613 w 328613"/>
                    <a:gd name="connsiteY0" fmla="*/ 0 h 1714500"/>
                    <a:gd name="connsiteX1" fmla="*/ 95250 w 328613"/>
                    <a:gd name="connsiteY1" fmla="*/ 378620 h 1714500"/>
                    <a:gd name="connsiteX2" fmla="*/ 45244 w 328613"/>
                    <a:gd name="connsiteY2" fmla="*/ 509588 h 1714500"/>
                    <a:gd name="connsiteX3" fmla="*/ 85726 w 328613"/>
                    <a:gd name="connsiteY3" fmla="*/ 966787 h 1714500"/>
                    <a:gd name="connsiteX4" fmla="*/ 247650 w 328613"/>
                    <a:gd name="connsiteY4" fmla="*/ 1576387 h 1714500"/>
                    <a:gd name="connsiteX5" fmla="*/ 0 w 328613"/>
                    <a:gd name="connsiteY5" fmla="*/ 1714500 h 1714500"/>
                    <a:gd name="connsiteX0" fmla="*/ 328613 w 328613"/>
                    <a:gd name="connsiteY0" fmla="*/ 0 h 1714500"/>
                    <a:gd name="connsiteX1" fmla="*/ 95250 w 328613"/>
                    <a:gd name="connsiteY1" fmla="*/ 378620 h 1714500"/>
                    <a:gd name="connsiteX2" fmla="*/ 45244 w 328613"/>
                    <a:gd name="connsiteY2" fmla="*/ 509588 h 1714500"/>
                    <a:gd name="connsiteX3" fmla="*/ 85726 w 328613"/>
                    <a:gd name="connsiteY3" fmla="*/ 966787 h 1714500"/>
                    <a:gd name="connsiteX4" fmla="*/ 326231 w 328613"/>
                    <a:gd name="connsiteY4" fmla="*/ 1526381 h 1714500"/>
                    <a:gd name="connsiteX5" fmla="*/ 0 w 328613"/>
                    <a:gd name="connsiteY5" fmla="*/ 1714500 h 1714500"/>
                    <a:gd name="connsiteX0" fmla="*/ 283369 w 283369"/>
                    <a:gd name="connsiteY0" fmla="*/ 0 h 1662113"/>
                    <a:gd name="connsiteX1" fmla="*/ 50006 w 283369"/>
                    <a:gd name="connsiteY1" fmla="*/ 378620 h 1662113"/>
                    <a:gd name="connsiteX2" fmla="*/ 0 w 283369"/>
                    <a:gd name="connsiteY2" fmla="*/ 509588 h 1662113"/>
                    <a:gd name="connsiteX3" fmla="*/ 40482 w 283369"/>
                    <a:gd name="connsiteY3" fmla="*/ 966787 h 1662113"/>
                    <a:gd name="connsiteX4" fmla="*/ 280987 w 283369"/>
                    <a:gd name="connsiteY4" fmla="*/ 1526381 h 1662113"/>
                    <a:gd name="connsiteX5" fmla="*/ 52387 w 283369"/>
                    <a:gd name="connsiteY5" fmla="*/ 1662113 h 1662113"/>
                    <a:gd name="connsiteX0" fmla="*/ 283369 w 283369"/>
                    <a:gd name="connsiteY0" fmla="*/ 0 h 1685926"/>
                    <a:gd name="connsiteX1" fmla="*/ 50006 w 283369"/>
                    <a:gd name="connsiteY1" fmla="*/ 378620 h 1685926"/>
                    <a:gd name="connsiteX2" fmla="*/ 0 w 283369"/>
                    <a:gd name="connsiteY2" fmla="*/ 509588 h 1685926"/>
                    <a:gd name="connsiteX3" fmla="*/ 40482 w 283369"/>
                    <a:gd name="connsiteY3" fmla="*/ 966787 h 1685926"/>
                    <a:gd name="connsiteX4" fmla="*/ 280987 w 283369"/>
                    <a:gd name="connsiteY4" fmla="*/ 1526381 h 1685926"/>
                    <a:gd name="connsiteX5" fmla="*/ 71437 w 283369"/>
                    <a:gd name="connsiteY5" fmla="*/ 1685926 h 16859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83369" h="1685926">
                      <a:moveTo>
                        <a:pt x="283369" y="0"/>
                      </a:moveTo>
                      <a:lnTo>
                        <a:pt x="50006" y="378620"/>
                      </a:lnTo>
                      <a:lnTo>
                        <a:pt x="0" y="509588"/>
                      </a:lnTo>
                      <a:lnTo>
                        <a:pt x="40482" y="966787"/>
                      </a:lnTo>
                      <a:lnTo>
                        <a:pt x="280987" y="1526381"/>
                      </a:lnTo>
                      <a:cubicBezTo>
                        <a:pt x="204787" y="1571625"/>
                        <a:pt x="147637" y="1640682"/>
                        <a:pt x="71437" y="1685926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49" name="任意多边形 348"/>
                <p:cNvSpPr/>
                <p:nvPr/>
              </p:nvSpPr>
              <p:spPr>
                <a:xfrm>
                  <a:off x="2346257" y="3239764"/>
                  <a:ext cx="466053" cy="320977"/>
                </a:xfrm>
                <a:custGeom>
                  <a:avLst/>
                  <a:gdLst>
                    <a:gd name="connsiteX0" fmla="*/ 0 w 642937"/>
                    <a:gd name="connsiteY0" fmla="*/ 0 h 528638"/>
                    <a:gd name="connsiteX1" fmla="*/ 642937 w 642937"/>
                    <a:gd name="connsiteY1" fmla="*/ 528638 h 528638"/>
                    <a:gd name="connsiteX0" fmla="*/ 0 w 738187"/>
                    <a:gd name="connsiteY0" fmla="*/ 0 h 488157"/>
                    <a:gd name="connsiteX1" fmla="*/ 738187 w 738187"/>
                    <a:gd name="connsiteY1" fmla="*/ 488157 h 4881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738187" h="488157">
                      <a:moveTo>
                        <a:pt x="0" y="0"/>
                      </a:moveTo>
                      <a:lnTo>
                        <a:pt x="738187" y="488157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50" name="任意多边形 349"/>
                <p:cNvSpPr/>
                <p:nvPr/>
              </p:nvSpPr>
              <p:spPr>
                <a:xfrm>
                  <a:off x="2343916" y="3237422"/>
                  <a:ext cx="615938" cy="229604"/>
                </a:xfrm>
                <a:custGeom>
                  <a:avLst/>
                  <a:gdLst>
                    <a:gd name="connsiteX0" fmla="*/ 0 w 895350"/>
                    <a:gd name="connsiteY0" fmla="*/ 0 h 409575"/>
                    <a:gd name="connsiteX1" fmla="*/ 385763 w 895350"/>
                    <a:gd name="connsiteY1" fmla="*/ 80962 h 409575"/>
                    <a:gd name="connsiteX2" fmla="*/ 895350 w 895350"/>
                    <a:gd name="connsiteY2" fmla="*/ 409575 h 409575"/>
                    <a:gd name="connsiteX0" fmla="*/ 0 w 895350"/>
                    <a:gd name="connsiteY0" fmla="*/ 0 h 409575"/>
                    <a:gd name="connsiteX1" fmla="*/ 461963 w 895350"/>
                    <a:gd name="connsiteY1" fmla="*/ 50006 h 409575"/>
                    <a:gd name="connsiteX2" fmla="*/ 895350 w 895350"/>
                    <a:gd name="connsiteY2" fmla="*/ 409575 h 409575"/>
                    <a:gd name="connsiteX0" fmla="*/ 0 w 895350"/>
                    <a:gd name="connsiteY0" fmla="*/ 0 h 409575"/>
                    <a:gd name="connsiteX1" fmla="*/ 487363 w 895350"/>
                    <a:gd name="connsiteY1" fmla="*/ 24606 h 409575"/>
                    <a:gd name="connsiteX2" fmla="*/ 895350 w 895350"/>
                    <a:gd name="connsiteY2" fmla="*/ 409575 h 409575"/>
                    <a:gd name="connsiteX0" fmla="*/ 0 w 973931"/>
                    <a:gd name="connsiteY0" fmla="*/ 0 h 350044"/>
                    <a:gd name="connsiteX1" fmla="*/ 487363 w 973931"/>
                    <a:gd name="connsiteY1" fmla="*/ 24606 h 350044"/>
                    <a:gd name="connsiteX2" fmla="*/ 973931 w 973931"/>
                    <a:gd name="connsiteY2" fmla="*/ 350044 h 350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73931" h="350044">
                      <a:moveTo>
                        <a:pt x="0" y="0"/>
                      </a:moveTo>
                      <a:lnTo>
                        <a:pt x="487363" y="24606"/>
                      </a:lnTo>
                      <a:lnTo>
                        <a:pt x="973931" y="350044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51" name="任意多边形 350"/>
                <p:cNvSpPr/>
                <p:nvPr/>
              </p:nvSpPr>
              <p:spPr>
                <a:xfrm>
                  <a:off x="2346257" y="3106219"/>
                  <a:ext cx="463710" cy="145259"/>
                </a:xfrm>
                <a:custGeom>
                  <a:avLst/>
                  <a:gdLst>
                    <a:gd name="connsiteX0" fmla="*/ 366712 w 652462"/>
                    <a:gd name="connsiteY0" fmla="*/ 223838 h 223838"/>
                    <a:gd name="connsiteX1" fmla="*/ 652462 w 652462"/>
                    <a:gd name="connsiteY1" fmla="*/ 0 h 223838"/>
                    <a:gd name="connsiteX2" fmla="*/ 0 w 652462"/>
                    <a:gd name="connsiteY2" fmla="*/ 142875 h 223838"/>
                    <a:gd name="connsiteX0" fmla="*/ 366712 w 731043"/>
                    <a:gd name="connsiteY0" fmla="*/ 285751 h 285751"/>
                    <a:gd name="connsiteX1" fmla="*/ 731043 w 731043"/>
                    <a:gd name="connsiteY1" fmla="*/ 0 h 285751"/>
                    <a:gd name="connsiteX2" fmla="*/ 0 w 731043"/>
                    <a:gd name="connsiteY2" fmla="*/ 204788 h 285751"/>
                    <a:gd name="connsiteX0" fmla="*/ 457199 w 744898"/>
                    <a:gd name="connsiteY0" fmla="*/ 250317 h 250317"/>
                    <a:gd name="connsiteX1" fmla="*/ 731043 w 744898"/>
                    <a:gd name="connsiteY1" fmla="*/ 284 h 250317"/>
                    <a:gd name="connsiteX2" fmla="*/ 0 w 744898"/>
                    <a:gd name="connsiteY2" fmla="*/ 205072 h 250317"/>
                    <a:gd name="connsiteX0" fmla="*/ 457199 w 731043"/>
                    <a:gd name="connsiteY0" fmla="*/ 250317 h 250317"/>
                    <a:gd name="connsiteX1" fmla="*/ 731043 w 731043"/>
                    <a:gd name="connsiteY1" fmla="*/ 284 h 250317"/>
                    <a:gd name="connsiteX2" fmla="*/ 0 w 731043"/>
                    <a:gd name="connsiteY2" fmla="*/ 205072 h 250317"/>
                    <a:gd name="connsiteX0" fmla="*/ 482599 w 731043"/>
                    <a:gd name="connsiteY0" fmla="*/ 221742 h 221742"/>
                    <a:gd name="connsiteX1" fmla="*/ 731043 w 731043"/>
                    <a:gd name="connsiteY1" fmla="*/ 284 h 221742"/>
                    <a:gd name="connsiteX2" fmla="*/ 0 w 731043"/>
                    <a:gd name="connsiteY2" fmla="*/ 205072 h 2217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731043" h="221742">
                      <a:moveTo>
                        <a:pt x="482599" y="221742"/>
                      </a:moveTo>
                      <a:lnTo>
                        <a:pt x="731043" y="284"/>
                      </a:lnTo>
                      <a:cubicBezTo>
                        <a:pt x="654843" y="-7257"/>
                        <a:pt x="243681" y="136809"/>
                        <a:pt x="0" y="205072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52" name="任意多边形 351"/>
                <p:cNvSpPr/>
                <p:nvPr/>
              </p:nvSpPr>
              <p:spPr>
                <a:xfrm>
                  <a:off x="2521906" y="2719641"/>
                  <a:ext cx="290404" cy="84344"/>
                </a:xfrm>
                <a:custGeom>
                  <a:avLst/>
                  <a:gdLst>
                    <a:gd name="connsiteX0" fmla="*/ 376237 w 400050"/>
                    <a:gd name="connsiteY0" fmla="*/ 142875 h 142875"/>
                    <a:gd name="connsiteX1" fmla="*/ 0 w 400050"/>
                    <a:gd name="connsiteY1" fmla="*/ 19050 h 142875"/>
                    <a:gd name="connsiteX2" fmla="*/ 400050 w 400050"/>
                    <a:gd name="connsiteY2" fmla="*/ 0 h 142875"/>
                    <a:gd name="connsiteX0" fmla="*/ 376237 w 459582"/>
                    <a:gd name="connsiteY0" fmla="*/ 228600 h 228600"/>
                    <a:gd name="connsiteX1" fmla="*/ 0 w 459582"/>
                    <a:gd name="connsiteY1" fmla="*/ 104775 h 228600"/>
                    <a:gd name="connsiteX2" fmla="*/ 459582 w 459582"/>
                    <a:gd name="connsiteY2" fmla="*/ 0 h 228600"/>
                    <a:gd name="connsiteX0" fmla="*/ 409574 w 459582"/>
                    <a:gd name="connsiteY0" fmla="*/ 128588 h 128588"/>
                    <a:gd name="connsiteX1" fmla="*/ 0 w 459582"/>
                    <a:gd name="connsiteY1" fmla="*/ 104775 h 128588"/>
                    <a:gd name="connsiteX2" fmla="*/ 459582 w 459582"/>
                    <a:gd name="connsiteY2" fmla="*/ 0 h 128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459582" h="128588">
                      <a:moveTo>
                        <a:pt x="409574" y="128588"/>
                      </a:moveTo>
                      <a:lnTo>
                        <a:pt x="0" y="104775"/>
                      </a:lnTo>
                      <a:lnTo>
                        <a:pt x="459582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53" name="任意多边形 352"/>
                <p:cNvSpPr/>
                <p:nvPr/>
              </p:nvSpPr>
              <p:spPr>
                <a:xfrm>
                  <a:off x="2524247" y="2468952"/>
                  <a:ext cx="430923" cy="323319"/>
                </a:xfrm>
                <a:custGeom>
                  <a:avLst/>
                  <a:gdLst>
                    <a:gd name="connsiteX0" fmla="*/ 0 w 681038"/>
                    <a:gd name="connsiteY0" fmla="*/ 495300 h 495300"/>
                    <a:gd name="connsiteX1" fmla="*/ 681038 w 681038"/>
                    <a:gd name="connsiteY1" fmla="*/ 0 h 4953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681038" h="495300">
                      <a:moveTo>
                        <a:pt x="0" y="495300"/>
                      </a:moveTo>
                      <a:lnTo>
                        <a:pt x="681038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54" name="任意多边形 353"/>
                <p:cNvSpPr/>
                <p:nvPr/>
              </p:nvSpPr>
              <p:spPr>
                <a:xfrm>
                  <a:off x="3093347" y="2129232"/>
                  <a:ext cx="154570" cy="1148018"/>
                </a:xfrm>
                <a:custGeom>
                  <a:avLst/>
                  <a:gdLst>
                    <a:gd name="connsiteX0" fmla="*/ 14287 w 319087"/>
                    <a:gd name="connsiteY0" fmla="*/ 1781175 h 1781175"/>
                    <a:gd name="connsiteX1" fmla="*/ 0 w 319087"/>
                    <a:gd name="connsiteY1" fmla="*/ 1547812 h 1781175"/>
                    <a:gd name="connsiteX2" fmla="*/ 200025 w 319087"/>
                    <a:gd name="connsiteY2" fmla="*/ 1052512 h 1781175"/>
                    <a:gd name="connsiteX3" fmla="*/ 195262 w 319087"/>
                    <a:gd name="connsiteY3" fmla="*/ 900112 h 1781175"/>
                    <a:gd name="connsiteX4" fmla="*/ 242887 w 319087"/>
                    <a:gd name="connsiteY4" fmla="*/ 723900 h 1781175"/>
                    <a:gd name="connsiteX5" fmla="*/ 280987 w 319087"/>
                    <a:gd name="connsiteY5" fmla="*/ 523875 h 1781175"/>
                    <a:gd name="connsiteX6" fmla="*/ 319087 w 319087"/>
                    <a:gd name="connsiteY6" fmla="*/ 0 h 1781175"/>
                    <a:gd name="connsiteX0" fmla="*/ 84137 w 319087"/>
                    <a:gd name="connsiteY0" fmla="*/ 1743075 h 1743075"/>
                    <a:gd name="connsiteX1" fmla="*/ 0 w 319087"/>
                    <a:gd name="connsiteY1" fmla="*/ 1547812 h 1743075"/>
                    <a:gd name="connsiteX2" fmla="*/ 200025 w 319087"/>
                    <a:gd name="connsiteY2" fmla="*/ 1052512 h 1743075"/>
                    <a:gd name="connsiteX3" fmla="*/ 195262 w 319087"/>
                    <a:gd name="connsiteY3" fmla="*/ 900112 h 1743075"/>
                    <a:gd name="connsiteX4" fmla="*/ 242887 w 319087"/>
                    <a:gd name="connsiteY4" fmla="*/ 723900 h 1743075"/>
                    <a:gd name="connsiteX5" fmla="*/ 280987 w 319087"/>
                    <a:gd name="connsiteY5" fmla="*/ 523875 h 1743075"/>
                    <a:gd name="connsiteX6" fmla="*/ 319087 w 319087"/>
                    <a:gd name="connsiteY6" fmla="*/ 0 h 1743075"/>
                    <a:gd name="connsiteX0" fmla="*/ 7937 w 242887"/>
                    <a:gd name="connsiteY0" fmla="*/ 1743075 h 1743075"/>
                    <a:gd name="connsiteX1" fmla="*/ 0 w 242887"/>
                    <a:gd name="connsiteY1" fmla="*/ 1528762 h 1743075"/>
                    <a:gd name="connsiteX2" fmla="*/ 123825 w 242887"/>
                    <a:gd name="connsiteY2" fmla="*/ 1052512 h 1743075"/>
                    <a:gd name="connsiteX3" fmla="*/ 119062 w 242887"/>
                    <a:gd name="connsiteY3" fmla="*/ 900112 h 1743075"/>
                    <a:gd name="connsiteX4" fmla="*/ 166687 w 242887"/>
                    <a:gd name="connsiteY4" fmla="*/ 723900 h 1743075"/>
                    <a:gd name="connsiteX5" fmla="*/ 204787 w 242887"/>
                    <a:gd name="connsiteY5" fmla="*/ 523875 h 1743075"/>
                    <a:gd name="connsiteX6" fmla="*/ 242887 w 242887"/>
                    <a:gd name="connsiteY6" fmla="*/ 0 h 1743075"/>
                    <a:gd name="connsiteX0" fmla="*/ 33337 w 242887"/>
                    <a:gd name="connsiteY0" fmla="*/ 1755775 h 1755775"/>
                    <a:gd name="connsiteX1" fmla="*/ 0 w 242887"/>
                    <a:gd name="connsiteY1" fmla="*/ 1528762 h 1755775"/>
                    <a:gd name="connsiteX2" fmla="*/ 123825 w 242887"/>
                    <a:gd name="connsiteY2" fmla="*/ 1052512 h 1755775"/>
                    <a:gd name="connsiteX3" fmla="*/ 119062 w 242887"/>
                    <a:gd name="connsiteY3" fmla="*/ 900112 h 1755775"/>
                    <a:gd name="connsiteX4" fmla="*/ 166687 w 242887"/>
                    <a:gd name="connsiteY4" fmla="*/ 723900 h 1755775"/>
                    <a:gd name="connsiteX5" fmla="*/ 204787 w 242887"/>
                    <a:gd name="connsiteY5" fmla="*/ 523875 h 1755775"/>
                    <a:gd name="connsiteX6" fmla="*/ 242887 w 242887"/>
                    <a:gd name="connsiteY6" fmla="*/ 0 h 1755775"/>
                    <a:gd name="connsiteX0" fmla="*/ 33337 w 242887"/>
                    <a:gd name="connsiteY0" fmla="*/ 1755775 h 1755775"/>
                    <a:gd name="connsiteX1" fmla="*/ 0 w 242887"/>
                    <a:gd name="connsiteY1" fmla="*/ 1528762 h 1755775"/>
                    <a:gd name="connsiteX2" fmla="*/ 123825 w 242887"/>
                    <a:gd name="connsiteY2" fmla="*/ 1052512 h 1755775"/>
                    <a:gd name="connsiteX3" fmla="*/ 119062 w 242887"/>
                    <a:gd name="connsiteY3" fmla="*/ 900112 h 1755775"/>
                    <a:gd name="connsiteX4" fmla="*/ 204787 w 242887"/>
                    <a:gd name="connsiteY4" fmla="*/ 635000 h 1755775"/>
                    <a:gd name="connsiteX5" fmla="*/ 204787 w 242887"/>
                    <a:gd name="connsiteY5" fmla="*/ 523875 h 1755775"/>
                    <a:gd name="connsiteX6" fmla="*/ 242887 w 242887"/>
                    <a:gd name="connsiteY6" fmla="*/ 0 h 1755775"/>
                    <a:gd name="connsiteX0" fmla="*/ 33337 w 242887"/>
                    <a:gd name="connsiteY0" fmla="*/ 1755775 h 1755775"/>
                    <a:gd name="connsiteX1" fmla="*/ 0 w 242887"/>
                    <a:gd name="connsiteY1" fmla="*/ 1528762 h 1755775"/>
                    <a:gd name="connsiteX2" fmla="*/ 123825 w 242887"/>
                    <a:gd name="connsiteY2" fmla="*/ 1052512 h 1755775"/>
                    <a:gd name="connsiteX3" fmla="*/ 119062 w 242887"/>
                    <a:gd name="connsiteY3" fmla="*/ 900112 h 1755775"/>
                    <a:gd name="connsiteX4" fmla="*/ 204787 w 242887"/>
                    <a:gd name="connsiteY4" fmla="*/ 635000 h 1755775"/>
                    <a:gd name="connsiteX5" fmla="*/ 242887 w 242887"/>
                    <a:gd name="connsiteY5" fmla="*/ 403225 h 1755775"/>
                    <a:gd name="connsiteX6" fmla="*/ 242887 w 242887"/>
                    <a:gd name="connsiteY6" fmla="*/ 0 h 1755775"/>
                    <a:gd name="connsiteX0" fmla="*/ 33337 w 242887"/>
                    <a:gd name="connsiteY0" fmla="*/ 1755775 h 1755775"/>
                    <a:gd name="connsiteX1" fmla="*/ 0 w 242887"/>
                    <a:gd name="connsiteY1" fmla="*/ 1528762 h 1755775"/>
                    <a:gd name="connsiteX2" fmla="*/ 123825 w 242887"/>
                    <a:gd name="connsiteY2" fmla="*/ 1052512 h 1755775"/>
                    <a:gd name="connsiteX3" fmla="*/ 119062 w 242887"/>
                    <a:gd name="connsiteY3" fmla="*/ 814387 h 1755775"/>
                    <a:gd name="connsiteX4" fmla="*/ 204787 w 242887"/>
                    <a:gd name="connsiteY4" fmla="*/ 635000 h 1755775"/>
                    <a:gd name="connsiteX5" fmla="*/ 242887 w 242887"/>
                    <a:gd name="connsiteY5" fmla="*/ 403225 h 1755775"/>
                    <a:gd name="connsiteX6" fmla="*/ 242887 w 242887"/>
                    <a:gd name="connsiteY6" fmla="*/ 0 h 1755775"/>
                    <a:gd name="connsiteX0" fmla="*/ 33337 w 242887"/>
                    <a:gd name="connsiteY0" fmla="*/ 1755775 h 1755775"/>
                    <a:gd name="connsiteX1" fmla="*/ 0 w 242887"/>
                    <a:gd name="connsiteY1" fmla="*/ 1528762 h 1755775"/>
                    <a:gd name="connsiteX2" fmla="*/ 128588 w 242887"/>
                    <a:gd name="connsiteY2" fmla="*/ 966787 h 1755775"/>
                    <a:gd name="connsiteX3" fmla="*/ 119062 w 242887"/>
                    <a:gd name="connsiteY3" fmla="*/ 814387 h 1755775"/>
                    <a:gd name="connsiteX4" fmla="*/ 204787 w 242887"/>
                    <a:gd name="connsiteY4" fmla="*/ 635000 h 1755775"/>
                    <a:gd name="connsiteX5" fmla="*/ 242887 w 242887"/>
                    <a:gd name="connsiteY5" fmla="*/ 403225 h 1755775"/>
                    <a:gd name="connsiteX6" fmla="*/ 242887 w 242887"/>
                    <a:gd name="connsiteY6" fmla="*/ 0 h 17557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2887" h="1755775">
                      <a:moveTo>
                        <a:pt x="33337" y="1755775"/>
                      </a:moveTo>
                      <a:lnTo>
                        <a:pt x="0" y="1528762"/>
                      </a:lnTo>
                      <a:lnTo>
                        <a:pt x="128588" y="966787"/>
                      </a:lnTo>
                      <a:cubicBezTo>
                        <a:pt x="127000" y="887412"/>
                        <a:pt x="120650" y="893762"/>
                        <a:pt x="119062" y="814387"/>
                      </a:cubicBezTo>
                      <a:lnTo>
                        <a:pt x="204787" y="635000"/>
                      </a:lnTo>
                      <a:lnTo>
                        <a:pt x="242887" y="403225"/>
                      </a:lnTo>
                      <a:lnTo>
                        <a:pt x="242887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55" name="任意多边形 354"/>
                <p:cNvSpPr/>
                <p:nvPr/>
              </p:nvSpPr>
              <p:spPr>
                <a:xfrm>
                  <a:off x="2819335" y="1953515"/>
                  <a:ext cx="756457" cy="1710313"/>
                </a:xfrm>
                <a:custGeom>
                  <a:avLst/>
                  <a:gdLst>
                    <a:gd name="connsiteX0" fmla="*/ 0 w 1219200"/>
                    <a:gd name="connsiteY0" fmla="*/ 2543175 h 2657475"/>
                    <a:gd name="connsiteX1" fmla="*/ 200025 w 1219200"/>
                    <a:gd name="connsiteY1" fmla="*/ 2562225 h 2657475"/>
                    <a:gd name="connsiteX2" fmla="*/ 295275 w 1219200"/>
                    <a:gd name="connsiteY2" fmla="*/ 2609850 h 2657475"/>
                    <a:gd name="connsiteX3" fmla="*/ 461962 w 1219200"/>
                    <a:gd name="connsiteY3" fmla="*/ 2657475 h 2657475"/>
                    <a:gd name="connsiteX4" fmla="*/ 890587 w 1219200"/>
                    <a:gd name="connsiteY4" fmla="*/ 2305050 h 2657475"/>
                    <a:gd name="connsiteX5" fmla="*/ 819150 w 1219200"/>
                    <a:gd name="connsiteY5" fmla="*/ 1947863 h 2657475"/>
                    <a:gd name="connsiteX6" fmla="*/ 828675 w 1219200"/>
                    <a:gd name="connsiteY6" fmla="*/ 1685925 h 2657475"/>
                    <a:gd name="connsiteX7" fmla="*/ 900112 w 1219200"/>
                    <a:gd name="connsiteY7" fmla="*/ 1338263 h 2657475"/>
                    <a:gd name="connsiteX8" fmla="*/ 957262 w 1219200"/>
                    <a:gd name="connsiteY8" fmla="*/ 1157288 h 2657475"/>
                    <a:gd name="connsiteX9" fmla="*/ 923925 w 1219200"/>
                    <a:gd name="connsiteY9" fmla="*/ 857250 h 2657475"/>
                    <a:gd name="connsiteX10" fmla="*/ 1057275 w 1219200"/>
                    <a:gd name="connsiteY10" fmla="*/ 242888 h 2657475"/>
                    <a:gd name="connsiteX11" fmla="*/ 1081087 w 1219200"/>
                    <a:gd name="connsiteY11" fmla="*/ 123825 h 2657475"/>
                    <a:gd name="connsiteX12" fmla="*/ 1219200 w 1219200"/>
                    <a:gd name="connsiteY12" fmla="*/ 0 h 2657475"/>
                    <a:gd name="connsiteX0" fmla="*/ 0 w 1119188"/>
                    <a:gd name="connsiteY0" fmla="*/ 2502694 h 2657475"/>
                    <a:gd name="connsiteX1" fmla="*/ 100013 w 1119188"/>
                    <a:gd name="connsiteY1" fmla="*/ 2562225 h 2657475"/>
                    <a:gd name="connsiteX2" fmla="*/ 195263 w 1119188"/>
                    <a:gd name="connsiteY2" fmla="*/ 2609850 h 2657475"/>
                    <a:gd name="connsiteX3" fmla="*/ 361950 w 1119188"/>
                    <a:gd name="connsiteY3" fmla="*/ 2657475 h 2657475"/>
                    <a:gd name="connsiteX4" fmla="*/ 790575 w 1119188"/>
                    <a:gd name="connsiteY4" fmla="*/ 2305050 h 2657475"/>
                    <a:gd name="connsiteX5" fmla="*/ 719138 w 1119188"/>
                    <a:gd name="connsiteY5" fmla="*/ 1947863 h 2657475"/>
                    <a:gd name="connsiteX6" fmla="*/ 728663 w 1119188"/>
                    <a:gd name="connsiteY6" fmla="*/ 1685925 h 2657475"/>
                    <a:gd name="connsiteX7" fmla="*/ 800100 w 1119188"/>
                    <a:gd name="connsiteY7" fmla="*/ 1338263 h 2657475"/>
                    <a:gd name="connsiteX8" fmla="*/ 857250 w 1119188"/>
                    <a:gd name="connsiteY8" fmla="*/ 1157288 h 2657475"/>
                    <a:gd name="connsiteX9" fmla="*/ 823913 w 1119188"/>
                    <a:gd name="connsiteY9" fmla="*/ 857250 h 2657475"/>
                    <a:gd name="connsiteX10" fmla="*/ 957263 w 1119188"/>
                    <a:gd name="connsiteY10" fmla="*/ 242888 h 2657475"/>
                    <a:gd name="connsiteX11" fmla="*/ 981075 w 1119188"/>
                    <a:gd name="connsiteY11" fmla="*/ 123825 h 2657475"/>
                    <a:gd name="connsiteX12" fmla="*/ 1119188 w 1119188"/>
                    <a:gd name="connsiteY12" fmla="*/ 0 h 2657475"/>
                    <a:gd name="connsiteX0" fmla="*/ 0 w 1119188"/>
                    <a:gd name="connsiteY0" fmla="*/ 2502694 h 2609850"/>
                    <a:gd name="connsiteX1" fmla="*/ 100013 w 1119188"/>
                    <a:gd name="connsiteY1" fmla="*/ 2562225 h 2609850"/>
                    <a:gd name="connsiteX2" fmla="*/ 195263 w 1119188"/>
                    <a:gd name="connsiteY2" fmla="*/ 2609850 h 2609850"/>
                    <a:gd name="connsiteX3" fmla="*/ 323850 w 1119188"/>
                    <a:gd name="connsiteY3" fmla="*/ 2590800 h 2609850"/>
                    <a:gd name="connsiteX4" fmla="*/ 790575 w 1119188"/>
                    <a:gd name="connsiteY4" fmla="*/ 2305050 h 2609850"/>
                    <a:gd name="connsiteX5" fmla="*/ 719138 w 1119188"/>
                    <a:gd name="connsiteY5" fmla="*/ 1947863 h 2609850"/>
                    <a:gd name="connsiteX6" fmla="*/ 728663 w 1119188"/>
                    <a:gd name="connsiteY6" fmla="*/ 1685925 h 2609850"/>
                    <a:gd name="connsiteX7" fmla="*/ 800100 w 1119188"/>
                    <a:gd name="connsiteY7" fmla="*/ 1338263 h 2609850"/>
                    <a:gd name="connsiteX8" fmla="*/ 857250 w 1119188"/>
                    <a:gd name="connsiteY8" fmla="*/ 1157288 h 2609850"/>
                    <a:gd name="connsiteX9" fmla="*/ 823913 w 1119188"/>
                    <a:gd name="connsiteY9" fmla="*/ 857250 h 2609850"/>
                    <a:gd name="connsiteX10" fmla="*/ 957263 w 1119188"/>
                    <a:gd name="connsiteY10" fmla="*/ 242888 h 2609850"/>
                    <a:gd name="connsiteX11" fmla="*/ 981075 w 1119188"/>
                    <a:gd name="connsiteY11" fmla="*/ 123825 h 2609850"/>
                    <a:gd name="connsiteX12" fmla="*/ 1119188 w 1119188"/>
                    <a:gd name="connsiteY12" fmla="*/ 0 h 2609850"/>
                    <a:gd name="connsiteX0" fmla="*/ 0 w 1119188"/>
                    <a:gd name="connsiteY0" fmla="*/ 2502694 h 2590800"/>
                    <a:gd name="connsiteX1" fmla="*/ 100013 w 1119188"/>
                    <a:gd name="connsiteY1" fmla="*/ 2562225 h 2590800"/>
                    <a:gd name="connsiteX2" fmla="*/ 223838 w 1119188"/>
                    <a:gd name="connsiteY2" fmla="*/ 2519362 h 2590800"/>
                    <a:gd name="connsiteX3" fmla="*/ 323850 w 1119188"/>
                    <a:gd name="connsiteY3" fmla="*/ 2590800 h 2590800"/>
                    <a:gd name="connsiteX4" fmla="*/ 790575 w 1119188"/>
                    <a:gd name="connsiteY4" fmla="*/ 2305050 h 2590800"/>
                    <a:gd name="connsiteX5" fmla="*/ 719138 w 1119188"/>
                    <a:gd name="connsiteY5" fmla="*/ 1947863 h 2590800"/>
                    <a:gd name="connsiteX6" fmla="*/ 728663 w 1119188"/>
                    <a:gd name="connsiteY6" fmla="*/ 1685925 h 2590800"/>
                    <a:gd name="connsiteX7" fmla="*/ 800100 w 1119188"/>
                    <a:gd name="connsiteY7" fmla="*/ 1338263 h 2590800"/>
                    <a:gd name="connsiteX8" fmla="*/ 857250 w 1119188"/>
                    <a:gd name="connsiteY8" fmla="*/ 1157288 h 2590800"/>
                    <a:gd name="connsiteX9" fmla="*/ 823913 w 1119188"/>
                    <a:gd name="connsiteY9" fmla="*/ 857250 h 2590800"/>
                    <a:gd name="connsiteX10" fmla="*/ 957263 w 1119188"/>
                    <a:gd name="connsiteY10" fmla="*/ 242888 h 2590800"/>
                    <a:gd name="connsiteX11" fmla="*/ 981075 w 1119188"/>
                    <a:gd name="connsiteY11" fmla="*/ 123825 h 2590800"/>
                    <a:gd name="connsiteX12" fmla="*/ 1119188 w 1119188"/>
                    <a:gd name="connsiteY12" fmla="*/ 0 h 2590800"/>
                    <a:gd name="connsiteX0" fmla="*/ 0 w 1119188"/>
                    <a:gd name="connsiteY0" fmla="*/ 2502694 h 2590800"/>
                    <a:gd name="connsiteX1" fmla="*/ 223838 w 1119188"/>
                    <a:gd name="connsiteY1" fmla="*/ 2519362 h 2590800"/>
                    <a:gd name="connsiteX2" fmla="*/ 323850 w 1119188"/>
                    <a:gd name="connsiteY2" fmla="*/ 2590800 h 2590800"/>
                    <a:gd name="connsiteX3" fmla="*/ 790575 w 1119188"/>
                    <a:gd name="connsiteY3" fmla="*/ 2305050 h 2590800"/>
                    <a:gd name="connsiteX4" fmla="*/ 719138 w 1119188"/>
                    <a:gd name="connsiteY4" fmla="*/ 1947863 h 2590800"/>
                    <a:gd name="connsiteX5" fmla="*/ 728663 w 1119188"/>
                    <a:gd name="connsiteY5" fmla="*/ 1685925 h 2590800"/>
                    <a:gd name="connsiteX6" fmla="*/ 800100 w 1119188"/>
                    <a:gd name="connsiteY6" fmla="*/ 1338263 h 2590800"/>
                    <a:gd name="connsiteX7" fmla="*/ 857250 w 1119188"/>
                    <a:gd name="connsiteY7" fmla="*/ 1157288 h 2590800"/>
                    <a:gd name="connsiteX8" fmla="*/ 823913 w 1119188"/>
                    <a:gd name="connsiteY8" fmla="*/ 857250 h 2590800"/>
                    <a:gd name="connsiteX9" fmla="*/ 957263 w 1119188"/>
                    <a:gd name="connsiteY9" fmla="*/ 242888 h 2590800"/>
                    <a:gd name="connsiteX10" fmla="*/ 981075 w 1119188"/>
                    <a:gd name="connsiteY10" fmla="*/ 123825 h 2590800"/>
                    <a:gd name="connsiteX11" fmla="*/ 1119188 w 1119188"/>
                    <a:gd name="connsiteY11" fmla="*/ 0 h 2590800"/>
                    <a:gd name="connsiteX0" fmla="*/ 0 w 1119188"/>
                    <a:gd name="connsiteY0" fmla="*/ 2502694 h 2622550"/>
                    <a:gd name="connsiteX1" fmla="*/ 223838 w 1119188"/>
                    <a:gd name="connsiteY1" fmla="*/ 2519362 h 2622550"/>
                    <a:gd name="connsiteX2" fmla="*/ 469900 w 1119188"/>
                    <a:gd name="connsiteY2" fmla="*/ 2622550 h 2622550"/>
                    <a:gd name="connsiteX3" fmla="*/ 790575 w 1119188"/>
                    <a:gd name="connsiteY3" fmla="*/ 2305050 h 2622550"/>
                    <a:gd name="connsiteX4" fmla="*/ 719138 w 1119188"/>
                    <a:gd name="connsiteY4" fmla="*/ 1947863 h 2622550"/>
                    <a:gd name="connsiteX5" fmla="*/ 728663 w 1119188"/>
                    <a:gd name="connsiteY5" fmla="*/ 1685925 h 2622550"/>
                    <a:gd name="connsiteX6" fmla="*/ 800100 w 1119188"/>
                    <a:gd name="connsiteY6" fmla="*/ 1338263 h 2622550"/>
                    <a:gd name="connsiteX7" fmla="*/ 857250 w 1119188"/>
                    <a:gd name="connsiteY7" fmla="*/ 1157288 h 2622550"/>
                    <a:gd name="connsiteX8" fmla="*/ 823913 w 1119188"/>
                    <a:gd name="connsiteY8" fmla="*/ 857250 h 2622550"/>
                    <a:gd name="connsiteX9" fmla="*/ 957263 w 1119188"/>
                    <a:gd name="connsiteY9" fmla="*/ 242888 h 2622550"/>
                    <a:gd name="connsiteX10" fmla="*/ 981075 w 1119188"/>
                    <a:gd name="connsiteY10" fmla="*/ 123825 h 2622550"/>
                    <a:gd name="connsiteX11" fmla="*/ 1119188 w 1119188"/>
                    <a:gd name="connsiteY11" fmla="*/ 0 h 2622550"/>
                    <a:gd name="connsiteX0" fmla="*/ 0 w 1119188"/>
                    <a:gd name="connsiteY0" fmla="*/ 2502694 h 2622550"/>
                    <a:gd name="connsiteX1" fmla="*/ 277813 w 1119188"/>
                    <a:gd name="connsiteY1" fmla="*/ 2563812 h 2622550"/>
                    <a:gd name="connsiteX2" fmla="*/ 469900 w 1119188"/>
                    <a:gd name="connsiteY2" fmla="*/ 2622550 h 2622550"/>
                    <a:gd name="connsiteX3" fmla="*/ 790575 w 1119188"/>
                    <a:gd name="connsiteY3" fmla="*/ 2305050 h 2622550"/>
                    <a:gd name="connsiteX4" fmla="*/ 719138 w 1119188"/>
                    <a:gd name="connsiteY4" fmla="*/ 1947863 h 2622550"/>
                    <a:gd name="connsiteX5" fmla="*/ 728663 w 1119188"/>
                    <a:gd name="connsiteY5" fmla="*/ 1685925 h 2622550"/>
                    <a:gd name="connsiteX6" fmla="*/ 800100 w 1119188"/>
                    <a:gd name="connsiteY6" fmla="*/ 1338263 h 2622550"/>
                    <a:gd name="connsiteX7" fmla="*/ 857250 w 1119188"/>
                    <a:gd name="connsiteY7" fmla="*/ 1157288 h 2622550"/>
                    <a:gd name="connsiteX8" fmla="*/ 823913 w 1119188"/>
                    <a:gd name="connsiteY8" fmla="*/ 857250 h 2622550"/>
                    <a:gd name="connsiteX9" fmla="*/ 957263 w 1119188"/>
                    <a:gd name="connsiteY9" fmla="*/ 242888 h 2622550"/>
                    <a:gd name="connsiteX10" fmla="*/ 981075 w 1119188"/>
                    <a:gd name="connsiteY10" fmla="*/ 123825 h 2622550"/>
                    <a:gd name="connsiteX11" fmla="*/ 1119188 w 1119188"/>
                    <a:gd name="connsiteY11" fmla="*/ 0 h 2622550"/>
                    <a:gd name="connsiteX0" fmla="*/ 0 w 1119188"/>
                    <a:gd name="connsiteY0" fmla="*/ 2502694 h 2622550"/>
                    <a:gd name="connsiteX1" fmla="*/ 277813 w 1119188"/>
                    <a:gd name="connsiteY1" fmla="*/ 2563812 h 2622550"/>
                    <a:gd name="connsiteX2" fmla="*/ 469900 w 1119188"/>
                    <a:gd name="connsiteY2" fmla="*/ 2622550 h 2622550"/>
                    <a:gd name="connsiteX3" fmla="*/ 871538 w 1119188"/>
                    <a:gd name="connsiteY3" fmla="*/ 2257425 h 2622550"/>
                    <a:gd name="connsiteX4" fmla="*/ 719138 w 1119188"/>
                    <a:gd name="connsiteY4" fmla="*/ 1947863 h 2622550"/>
                    <a:gd name="connsiteX5" fmla="*/ 728663 w 1119188"/>
                    <a:gd name="connsiteY5" fmla="*/ 1685925 h 2622550"/>
                    <a:gd name="connsiteX6" fmla="*/ 800100 w 1119188"/>
                    <a:gd name="connsiteY6" fmla="*/ 1338263 h 2622550"/>
                    <a:gd name="connsiteX7" fmla="*/ 857250 w 1119188"/>
                    <a:gd name="connsiteY7" fmla="*/ 1157288 h 2622550"/>
                    <a:gd name="connsiteX8" fmla="*/ 823913 w 1119188"/>
                    <a:gd name="connsiteY8" fmla="*/ 857250 h 2622550"/>
                    <a:gd name="connsiteX9" fmla="*/ 957263 w 1119188"/>
                    <a:gd name="connsiteY9" fmla="*/ 242888 h 2622550"/>
                    <a:gd name="connsiteX10" fmla="*/ 981075 w 1119188"/>
                    <a:gd name="connsiteY10" fmla="*/ 123825 h 2622550"/>
                    <a:gd name="connsiteX11" fmla="*/ 1119188 w 1119188"/>
                    <a:gd name="connsiteY11" fmla="*/ 0 h 2622550"/>
                    <a:gd name="connsiteX0" fmla="*/ 0 w 1119188"/>
                    <a:gd name="connsiteY0" fmla="*/ 2502694 h 2622550"/>
                    <a:gd name="connsiteX1" fmla="*/ 277813 w 1119188"/>
                    <a:gd name="connsiteY1" fmla="*/ 2563812 h 2622550"/>
                    <a:gd name="connsiteX2" fmla="*/ 469900 w 1119188"/>
                    <a:gd name="connsiteY2" fmla="*/ 2622550 h 2622550"/>
                    <a:gd name="connsiteX3" fmla="*/ 871538 w 1119188"/>
                    <a:gd name="connsiteY3" fmla="*/ 2257425 h 2622550"/>
                    <a:gd name="connsiteX4" fmla="*/ 928688 w 1119188"/>
                    <a:gd name="connsiteY4" fmla="*/ 1885951 h 2622550"/>
                    <a:gd name="connsiteX5" fmla="*/ 728663 w 1119188"/>
                    <a:gd name="connsiteY5" fmla="*/ 1685925 h 2622550"/>
                    <a:gd name="connsiteX6" fmla="*/ 800100 w 1119188"/>
                    <a:gd name="connsiteY6" fmla="*/ 1338263 h 2622550"/>
                    <a:gd name="connsiteX7" fmla="*/ 857250 w 1119188"/>
                    <a:gd name="connsiteY7" fmla="*/ 1157288 h 2622550"/>
                    <a:gd name="connsiteX8" fmla="*/ 823913 w 1119188"/>
                    <a:gd name="connsiteY8" fmla="*/ 857250 h 2622550"/>
                    <a:gd name="connsiteX9" fmla="*/ 957263 w 1119188"/>
                    <a:gd name="connsiteY9" fmla="*/ 242888 h 2622550"/>
                    <a:gd name="connsiteX10" fmla="*/ 981075 w 1119188"/>
                    <a:gd name="connsiteY10" fmla="*/ 123825 h 2622550"/>
                    <a:gd name="connsiteX11" fmla="*/ 1119188 w 1119188"/>
                    <a:gd name="connsiteY11" fmla="*/ 0 h 2622550"/>
                    <a:gd name="connsiteX0" fmla="*/ 0 w 1119188"/>
                    <a:gd name="connsiteY0" fmla="*/ 2502694 h 2622550"/>
                    <a:gd name="connsiteX1" fmla="*/ 277813 w 1119188"/>
                    <a:gd name="connsiteY1" fmla="*/ 2563812 h 2622550"/>
                    <a:gd name="connsiteX2" fmla="*/ 469900 w 1119188"/>
                    <a:gd name="connsiteY2" fmla="*/ 2622550 h 2622550"/>
                    <a:gd name="connsiteX3" fmla="*/ 871538 w 1119188"/>
                    <a:gd name="connsiteY3" fmla="*/ 2257425 h 2622550"/>
                    <a:gd name="connsiteX4" fmla="*/ 928688 w 1119188"/>
                    <a:gd name="connsiteY4" fmla="*/ 1885951 h 2622550"/>
                    <a:gd name="connsiteX5" fmla="*/ 862013 w 1119188"/>
                    <a:gd name="connsiteY5" fmla="*/ 1676400 h 2622550"/>
                    <a:gd name="connsiteX6" fmla="*/ 800100 w 1119188"/>
                    <a:gd name="connsiteY6" fmla="*/ 1338263 h 2622550"/>
                    <a:gd name="connsiteX7" fmla="*/ 857250 w 1119188"/>
                    <a:gd name="connsiteY7" fmla="*/ 1157288 h 2622550"/>
                    <a:gd name="connsiteX8" fmla="*/ 823913 w 1119188"/>
                    <a:gd name="connsiteY8" fmla="*/ 857250 h 2622550"/>
                    <a:gd name="connsiteX9" fmla="*/ 957263 w 1119188"/>
                    <a:gd name="connsiteY9" fmla="*/ 242888 h 2622550"/>
                    <a:gd name="connsiteX10" fmla="*/ 981075 w 1119188"/>
                    <a:gd name="connsiteY10" fmla="*/ 123825 h 2622550"/>
                    <a:gd name="connsiteX11" fmla="*/ 1119188 w 1119188"/>
                    <a:gd name="connsiteY11" fmla="*/ 0 h 2622550"/>
                    <a:gd name="connsiteX0" fmla="*/ 0 w 1119188"/>
                    <a:gd name="connsiteY0" fmla="*/ 2502694 h 2622550"/>
                    <a:gd name="connsiteX1" fmla="*/ 277813 w 1119188"/>
                    <a:gd name="connsiteY1" fmla="*/ 2563812 h 2622550"/>
                    <a:gd name="connsiteX2" fmla="*/ 469900 w 1119188"/>
                    <a:gd name="connsiteY2" fmla="*/ 2622550 h 2622550"/>
                    <a:gd name="connsiteX3" fmla="*/ 871538 w 1119188"/>
                    <a:gd name="connsiteY3" fmla="*/ 2257425 h 2622550"/>
                    <a:gd name="connsiteX4" fmla="*/ 928688 w 1119188"/>
                    <a:gd name="connsiteY4" fmla="*/ 1885951 h 2622550"/>
                    <a:gd name="connsiteX5" fmla="*/ 862013 w 1119188"/>
                    <a:gd name="connsiteY5" fmla="*/ 1676400 h 2622550"/>
                    <a:gd name="connsiteX6" fmla="*/ 800100 w 1119188"/>
                    <a:gd name="connsiteY6" fmla="*/ 1338263 h 2622550"/>
                    <a:gd name="connsiteX7" fmla="*/ 882650 w 1119188"/>
                    <a:gd name="connsiteY7" fmla="*/ 1068388 h 2622550"/>
                    <a:gd name="connsiteX8" fmla="*/ 823913 w 1119188"/>
                    <a:gd name="connsiteY8" fmla="*/ 857250 h 2622550"/>
                    <a:gd name="connsiteX9" fmla="*/ 957263 w 1119188"/>
                    <a:gd name="connsiteY9" fmla="*/ 242888 h 2622550"/>
                    <a:gd name="connsiteX10" fmla="*/ 981075 w 1119188"/>
                    <a:gd name="connsiteY10" fmla="*/ 123825 h 2622550"/>
                    <a:gd name="connsiteX11" fmla="*/ 1119188 w 1119188"/>
                    <a:gd name="connsiteY11" fmla="*/ 0 h 2622550"/>
                    <a:gd name="connsiteX0" fmla="*/ 0 w 1119188"/>
                    <a:gd name="connsiteY0" fmla="*/ 2502694 h 2622550"/>
                    <a:gd name="connsiteX1" fmla="*/ 277813 w 1119188"/>
                    <a:gd name="connsiteY1" fmla="*/ 2563812 h 2622550"/>
                    <a:gd name="connsiteX2" fmla="*/ 469900 w 1119188"/>
                    <a:gd name="connsiteY2" fmla="*/ 2622550 h 2622550"/>
                    <a:gd name="connsiteX3" fmla="*/ 871538 w 1119188"/>
                    <a:gd name="connsiteY3" fmla="*/ 2257425 h 2622550"/>
                    <a:gd name="connsiteX4" fmla="*/ 928688 w 1119188"/>
                    <a:gd name="connsiteY4" fmla="*/ 1885951 h 2622550"/>
                    <a:gd name="connsiteX5" fmla="*/ 862013 w 1119188"/>
                    <a:gd name="connsiteY5" fmla="*/ 1676400 h 2622550"/>
                    <a:gd name="connsiteX6" fmla="*/ 800100 w 1119188"/>
                    <a:gd name="connsiteY6" fmla="*/ 1338263 h 2622550"/>
                    <a:gd name="connsiteX7" fmla="*/ 863600 w 1119188"/>
                    <a:gd name="connsiteY7" fmla="*/ 1081088 h 2622550"/>
                    <a:gd name="connsiteX8" fmla="*/ 823913 w 1119188"/>
                    <a:gd name="connsiteY8" fmla="*/ 857250 h 2622550"/>
                    <a:gd name="connsiteX9" fmla="*/ 957263 w 1119188"/>
                    <a:gd name="connsiteY9" fmla="*/ 242888 h 2622550"/>
                    <a:gd name="connsiteX10" fmla="*/ 981075 w 1119188"/>
                    <a:gd name="connsiteY10" fmla="*/ 123825 h 2622550"/>
                    <a:gd name="connsiteX11" fmla="*/ 1119188 w 1119188"/>
                    <a:gd name="connsiteY11" fmla="*/ 0 h 2622550"/>
                    <a:gd name="connsiteX0" fmla="*/ 0 w 1119188"/>
                    <a:gd name="connsiteY0" fmla="*/ 2502694 h 2622550"/>
                    <a:gd name="connsiteX1" fmla="*/ 277813 w 1119188"/>
                    <a:gd name="connsiteY1" fmla="*/ 2563812 h 2622550"/>
                    <a:gd name="connsiteX2" fmla="*/ 469900 w 1119188"/>
                    <a:gd name="connsiteY2" fmla="*/ 2622550 h 2622550"/>
                    <a:gd name="connsiteX3" fmla="*/ 871538 w 1119188"/>
                    <a:gd name="connsiteY3" fmla="*/ 2257425 h 2622550"/>
                    <a:gd name="connsiteX4" fmla="*/ 928688 w 1119188"/>
                    <a:gd name="connsiteY4" fmla="*/ 1885951 h 2622550"/>
                    <a:gd name="connsiteX5" fmla="*/ 862013 w 1119188"/>
                    <a:gd name="connsiteY5" fmla="*/ 1676400 h 2622550"/>
                    <a:gd name="connsiteX6" fmla="*/ 800100 w 1119188"/>
                    <a:gd name="connsiteY6" fmla="*/ 1338263 h 2622550"/>
                    <a:gd name="connsiteX7" fmla="*/ 863600 w 1119188"/>
                    <a:gd name="connsiteY7" fmla="*/ 1081088 h 2622550"/>
                    <a:gd name="connsiteX8" fmla="*/ 862013 w 1119188"/>
                    <a:gd name="connsiteY8" fmla="*/ 812800 h 2622550"/>
                    <a:gd name="connsiteX9" fmla="*/ 957263 w 1119188"/>
                    <a:gd name="connsiteY9" fmla="*/ 242888 h 2622550"/>
                    <a:gd name="connsiteX10" fmla="*/ 981075 w 1119188"/>
                    <a:gd name="connsiteY10" fmla="*/ 123825 h 2622550"/>
                    <a:gd name="connsiteX11" fmla="*/ 1119188 w 1119188"/>
                    <a:gd name="connsiteY11" fmla="*/ 0 h 2622550"/>
                    <a:gd name="connsiteX0" fmla="*/ 0 w 1195388"/>
                    <a:gd name="connsiteY0" fmla="*/ 2495074 h 2614930"/>
                    <a:gd name="connsiteX1" fmla="*/ 277813 w 1195388"/>
                    <a:gd name="connsiteY1" fmla="*/ 2556192 h 2614930"/>
                    <a:gd name="connsiteX2" fmla="*/ 469900 w 1195388"/>
                    <a:gd name="connsiteY2" fmla="*/ 2614930 h 2614930"/>
                    <a:gd name="connsiteX3" fmla="*/ 871538 w 1195388"/>
                    <a:gd name="connsiteY3" fmla="*/ 2249805 h 2614930"/>
                    <a:gd name="connsiteX4" fmla="*/ 928688 w 1195388"/>
                    <a:gd name="connsiteY4" fmla="*/ 1878331 h 2614930"/>
                    <a:gd name="connsiteX5" fmla="*/ 862013 w 1195388"/>
                    <a:gd name="connsiteY5" fmla="*/ 1668780 h 2614930"/>
                    <a:gd name="connsiteX6" fmla="*/ 800100 w 1195388"/>
                    <a:gd name="connsiteY6" fmla="*/ 1330643 h 2614930"/>
                    <a:gd name="connsiteX7" fmla="*/ 863600 w 1195388"/>
                    <a:gd name="connsiteY7" fmla="*/ 1073468 h 2614930"/>
                    <a:gd name="connsiteX8" fmla="*/ 862013 w 1195388"/>
                    <a:gd name="connsiteY8" fmla="*/ 805180 h 2614930"/>
                    <a:gd name="connsiteX9" fmla="*/ 957263 w 1195388"/>
                    <a:gd name="connsiteY9" fmla="*/ 235268 h 2614930"/>
                    <a:gd name="connsiteX10" fmla="*/ 981075 w 1195388"/>
                    <a:gd name="connsiteY10" fmla="*/ 116205 h 2614930"/>
                    <a:gd name="connsiteX11" fmla="*/ 1195388 w 1195388"/>
                    <a:gd name="connsiteY11" fmla="*/ 0 h 2614930"/>
                    <a:gd name="connsiteX0" fmla="*/ 0 w 1195388"/>
                    <a:gd name="connsiteY0" fmla="*/ 2495074 h 2614930"/>
                    <a:gd name="connsiteX1" fmla="*/ 277813 w 1195388"/>
                    <a:gd name="connsiteY1" fmla="*/ 2556192 h 2614930"/>
                    <a:gd name="connsiteX2" fmla="*/ 469900 w 1195388"/>
                    <a:gd name="connsiteY2" fmla="*/ 2614930 h 2614930"/>
                    <a:gd name="connsiteX3" fmla="*/ 871538 w 1195388"/>
                    <a:gd name="connsiteY3" fmla="*/ 2249805 h 2614930"/>
                    <a:gd name="connsiteX4" fmla="*/ 928688 w 1195388"/>
                    <a:gd name="connsiteY4" fmla="*/ 1878331 h 2614930"/>
                    <a:gd name="connsiteX5" fmla="*/ 862013 w 1195388"/>
                    <a:gd name="connsiteY5" fmla="*/ 1668780 h 2614930"/>
                    <a:gd name="connsiteX6" fmla="*/ 800100 w 1195388"/>
                    <a:gd name="connsiteY6" fmla="*/ 1330643 h 2614930"/>
                    <a:gd name="connsiteX7" fmla="*/ 863600 w 1195388"/>
                    <a:gd name="connsiteY7" fmla="*/ 1073468 h 2614930"/>
                    <a:gd name="connsiteX8" fmla="*/ 862013 w 1195388"/>
                    <a:gd name="connsiteY8" fmla="*/ 805180 h 2614930"/>
                    <a:gd name="connsiteX9" fmla="*/ 957263 w 1195388"/>
                    <a:gd name="connsiteY9" fmla="*/ 235268 h 2614930"/>
                    <a:gd name="connsiteX10" fmla="*/ 1049655 w 1195388"/>
                    <a:gd name="connsiteY10" fmla="*/ 139065 h 2614930"/>
                    <a:gd name="connsiteX11" fmla="*/ 1195388 w 1195388"/>
                    <a:gd name="connsiteY11" fmla="*/ 0 h 2614930"/>
                    <a:gd name="connsiteX0" fmla="*/ 0 w 1195388"/>
                    <a:gd name="connsiteY0" fmla="*/ 2495074 h 2614930"/>
                    <a:gd name="connsiteX1" fmla="*/ 277813 w 1195388"/>
                    <a:gd name="connsiteY1" fmla="*/ 2556192 h 2614930"/>
                    <a:gd name="connsiteX2" fmla="*/ 469900 w 1195388"/>
                    <a:gd name="connsiteY2" fmla="*/ 2614930 h 2614930"/>
                    <a:gd name="connsiteX3" fmla="*/ 871538 w 1195388"/>
                    <a:gd name="connsiteY3" fmla="*/ 2249805 h 2614930"/>
                    <a:gd name="connsiteX4" fmla="*/ 928688 w 1195388"/>
                    <a:gd name="connsiteY4" fmla="*/ 1878331 h 2614930"/>
                    <a:gd name="connsiteX5" fmla="*/ 862013 w 1195388"/>
                    <a:gd name="connsiteY5" fmla="*/ 1668780 h 2614930"/>
                    <a:gd name="connsiteX6" fmla="*/ 800100 w 1195388"/>
                    <a:gd name="connsiteY6" fmla="*/ 1330643 h 2614930"/>
                    <a:gd name="connsiteX7" fmla="*/ 863600 w 1195388"/>
                    <a:gd name="connsiteY7" fmla="*/ 1073468 h 2614930"/>
                    <a:gd name="connsiteX8" fmla="*/ 862013 w 1195388"/>
                    <a:gd name="connsiteY8" fmla="*/ 805180 h 2614930"/>
                    <a:gd name="connsiteX9" fmla="*/ 1002983 w 1195388"/>
                    <a:gd name="connsiteY9" fmla="*/ 265748 h 2614930"/>
                    <a:gd name="connsiteX10" fmla="*/ 1049655 w 1195388"/>
                    <a:gd name="connsiteY10" fmla="*/ 139065 h 2614930"/>
                    <a:gd name="connsiteX11" fmla="*/ 1195388 w 1195388"/>
                    <a:gd name="connsiteY11" fmla="*/ 0 h 2614930"/>
                    <a:gd name="connsiteX0" fmla="*/ 0 w 1195388"/>
                    <a:gd name="connsiteY0" fmla="*/ 2495074 h 2614930"/>
                    <a:gd name="connsiteX1" fmla="*/ 277813 w 1195388"/>
                    <a:gd name="connsiteY1" fmla="*/ 2556192 h 2614930"/>
                    <a:gd name="connsiteX2" fmla="*/ 469900 w 1195388"/>
                    <a:gd name="connsiteY2" fmla="*/ 2614930 h 2614930"/>
                    <a:gd name="connsiteX3" fmla="*/ 871538 w 1195388"/>
                    <a:gd name="connsiteY3" fmla="*/ 2249805 h 2614930"/>
                    <a:gd name="connsiteX4" fmla="*/ 928688 w 1195388"/>
                    <a:gd name="connsiteY4" fmla="*/ 1878331 h 2614930"/>
                    <a:gd name="connsiteX5" fmla="*/ 862013 w 1195388"/>
                    <a:gd name="connsiteY5" fmla="*/ 1668780 h 2614930"/>
                    <a:gd name="connsiteX6" fmla="*/ 800100 w 1195388"/>
                    <a:gd name="connsiteY6" fmla="*/ 1330643 h 2614930"/>
                    <a:gd name="connsiteX7" fmla="*/ 863600 w 1195388"/>
                    <a:gd name="connsiteY7" fmla="*/ 1073468 h 2614930"/>
                    <a:gd name="connsiteX8" fmla="*/ 862013 w 1195388"/>
                    <a:gd name="connsiteY8" fmla="*/ 805180 h 2614930"/>
                    <a:gd name="connsiteX9" fmla="*/ 1025843 w 1195388"/>
                    <a:gd name="connsiteY9" fmla="*/ 280988 h 2614930"/>
                    <a:gd name="connsiteX10" fmla="*/ 1049655 w 1195388"/>
                    <a:gd name="connsiteY10" fmla="*/ 139065 h 2614930"/>
                    <a:gd name="connsiteX11" fmla="*/ 1195388 w 1195388"/>
                    <a:gd name="connsiteY11" fmla="*/ 0 h 2614930"/>
                    <a:gd name="connsiteX0" fmla="*/ 0 w 1195388"/>
                    <a:gd name="connsiteY0" fmla="*/ 2495074 h 2614930"/>
                    <a:gd name="connsiteX1" fmla="*/ 277813 w 1195388"/>
                    <a:gd name="connsiteY1" fmla="*/ 2556192 h 2614930"/>
                    <a:gd name="connsiteX2" fmla="*/ 469900 w 1195388"/>
                    <a:gd name="connsiteY2" fmla="*/ 2614930 h 2614930"/>
                    <a:gd name="connsiteX3" fmla="*/ 871538 w 1195388"/>
                    <a:gd name="connsiteY3" fmla="*/ 2249805 h 2614930"/>
                    <a:gd name="connsiteX4" fmla="*/ 928688 w 1195388"/>
                    <a:gd name="connsiteY4" fmla="*/ 1878331 h 2614930"/>
                    <a:gd name="connsiteX5" fmla="*/ 862013 w 1195388"/>
                    <a:gd name="connsiteY5" fmla="*/ 1668780 h 2614930"/>
                    <a:gd name="connsiteX6" fmla="*/ 800100 w 1195388"/>
                    <a:gd name="connsiteY6" fmla="*/ 1330643 h 2614930"/>
                    <a:gd name="connsiteX7" fmla="*/ 863600 w 1195388"/>
                    <a:gd name="connsiteY7" fmla="*/ 1073468 h 2614930"/>
                    <a:gd name="connsiteX8" fmla="*/ 862013 w 1195388"/>
                    <a:gd name="connsiteY8" fmla="*/ 805180 h 2614930"/>
                    <a:gd name="connsiteX9" fmla="*/ 1025843 w 1195388"/>
                    <a:gd name="connsiteY9" fmla="*/ 280988 h 2614930"/>
                    <a:gd name="connsiteX10" fmla="*/ 1057275 w 1195388"/>
                    <a:gd name="connsiteY10" fmla="*/ 100965 h 2614930"/>
                    <a:gd name="connsiteX11" fmla="*/ 1195388 w 1195388"/>
                    <a:gd name="connsiteY11" fmla="*/ 0 h 2614930"/>
                    <a:gd name="connsiteX0" fmla="*/ 0 w 1195388"/>
                    <a:gd name="connsiteY0" fmla="*/ 2495074 h 2614930"/>
                    <a:gd name="connsiteX1" fmla="*/ 277813 w 1195388"/>
                    <a:gd name="connsiteY1" fmla="*/ 2556192 h 2614930"/>
                    <a:gd name="connsiteX2" fmla="*/ 469900 w 1195388"/>
                    <a:gd name="connsiteY2" fmla="*/ 2614930 h 2614930"/>
                    <a:gd name="connsiteX3" fmla="*/ 871538 w 1195388"/>
                    <a:gd name="connsiteY3" fmla="*/ 2249805 h 2614930"/>
                    <a:gd name="connsiteX4" fmla="*/ 928688 w 1195388"/>
                    <a:gd name="connsiteY4" fmla="*/ 1878331 h 2614930"/>
                    <a:gd name="connsiteX5" fmla="*/ 862013 w 1195388"/>
                    <a:gd name="connsiteY5" fmla="*/ 1668780 h 2614930"/>
                    <a:gd name="connsiteX6" fmla="*/ 800100 w 1195388"/>
                    <a:gd name="connsiteY6" fmla="*/ 1330643 h 2614930"/>
                    <a:gd name="connsiteX7" fmla="*/ 863600 w 1195388"/>
                    <a:gd name="connsiteY7" fmla="*/ 1073468 h 2614930"/>
                    <a:gd name="connsiteX8" fmla="*/ 862013 w 1195388"/>
                    <a:gd name="connsiteY8" fmla="*/ 805180 h 2614930"/>
                    <a:gd name="connsiteX9" fmla="*/ 1010603 w 1195388"/>
                    <a:gd name="connsiteY9" fmla="*/ 288608 h 2614930"/>
                    <a:gd name="connsiteX10" fmla="*/ 1057275 w 1195388"/>
                    <a:gd name="connsiteY10" fmla="*/ 100965 h 2614930"/>
                    <a:gd name="connsiteX11" fmla="*/ 1195388 w 1195388"/>
                    <a:gd name="connsiteY11" fmla="*/ 0 h 26149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195388" h="2614930">
                      <a:moveTo>
                        <a:pt x="0" y="2495074"/>
                      </a:moveTo>
                      <a:lnTo>
                        <a:pt x="277813" y="2556192"/>
                      </a:lnTo>
                      <a:lnTo>
                        <a:pt x="469900" y="2614930"/>
                      </a:lnTo>
                      <a:lnTo>
                        <a:pt x="871538" y="2249805"/>
                      </a:lnTo>
                      <a:lnTo>
                        <a:pt x="928688" y="1878331"/>
                      </a:lnTo>
                      <a:lnTo>
                        <a:pt x="862013" y="1668780"/>
                      </a:lnTo>
                      <a:lnTo>
                        <a:pt x="800100" y="1330643"/>
                      </a:lnTo>
                      <a:lnTo>
                        <a:pt x="863600" y="1073468"/>
                      </a:lnTo>
                      <a:lnTo>
                        <a:pt x="862013" y="805180"/>
                      </a:lnTo>
                      <a:lnTo>
                        <a:pt x="1010603" y="288608"/>
                      </a:lnTo>
                      <a:lnTo>
                        <a:pt x="1057275" y="100965"/>
                      </a:lnTo>
                      <a:lnTo>
                        <a:pt x="1195388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56" name="任意多边形 355"/>
                <p:cNvSpPr/>
                <p:nvPr/>
              </p:nvSpPr>
              <p:spPr>
                <a:xfrm>
                  <a:off x="2812310" y="2590783"/>
                  <a:ext cx="1311504" cy="541208"/>
                </a:xfrm>
                <a:custGeom>
                  <a:avLst/>
                  <a:gdLst>
                    <a:gd name="connsiteX0" fmla="*/ 0 w 1919288"/>
                    <a:gd name="connsiteY0" fmla="*/ 766762 h 766762"/>
                    <a:gd name="connsiteX1" fmla="*/ 452438 w 1919288"/>
                    <a:gd name="connsiteY1" fmla="*/ 757237 h 766762"/>
                    <a:gd name="connsiteX2" fmla="*/ 809625 w 1919288"/>
                    <a:gd name="connsiteY2" fmla="*/ 585787 h 766762"/>
                    <a:gd name="connsiteX3" fmla="*/ 1238250 w 1919288"/>
                    <a:gd name="connsiteY3" fmla="*/ 557212 h 766762"/>
                    <a:gd name="connsiteX4" fmla="*/ 1747838 w 1919288"/>
                    <a:gd name="connsiteY4" fmla="*/ 342900 h 766762"/>
                    <a:gd name="connsiteX5" fmla="*/ 1919288 w 1919288"/>
                    <a:gd name="connsiteY5" fmla="*/ 171450 h 766762"/>
                    <a:gd name="connsiteX6" fmla="*/ 1847850 w 1919288"/>
                    <a:gd name="connsiteY6" fmla="*/ 0 h 766762"/>
                    <a:gd name="connsiteX0" fmla="*/ 0 w 1845470"/>
                    <a:gd name="connsiteY0" fmla="*/ 704849 h 757237"/>
                    <a:gd name="connsiteX1" fmla="*/ 378620 w 1845470"/>
                    <a:gd name="connsiteY1" fmla="*/ 757237 h 757237"/>
                    <a:gd name="connsiteX2" fmla="*/ 735807 w 1845470"/>
                    <a:gd name="connsiteY2" fmla="*/ 585787 h 757237"/>
                    <a:gd name="connsiteX3" fmla="*/ 1164432 w 1845470"/>
                    <a:gd name="connsiteY3" fmla="*/ 557212 h 757237"/>
                    <a:gd name="connsiteX4" fmla="*/ 1674020 w 1845470"/>
                    <a:gd name="connsiteY4" fmla="*/ 342900 h 757237"/>
                    <a:gd name="connsiteX5" fmla="*/ 1845470 w 1845470"/>
                    <a:gd name="connsiteY5" fmla="*/ 171450 h 757237"/>
                    <a:gd name="connsiteX6" fmla="*/ 1774032 w 1845470"/>
                    <a:gd name="connsiteY6" fmla="*/ 0 h 757237"/>
                    <a:gd name="connsiteX0" fmla="*/ 0 w 1845470"/>
                    <a:gd name="connsiteY0" fmla="*/ 704849 h 744537"/>
                    <a:gd name="connsiteX1" fmla="*/ 448470 w 1845470"/>
                    <a:gd name="connsiteY1" fmla="*/ 744537 h 744537"/>
                    <a:gd name="connsiteX2" fmla="*/ 735807 w 1845470"/>
                    <a:gd name="connsiteY2" fmla="*/ 585787 h 744537"/>
                    <a:gd name="connsiteX3" fmla="*/ 1164432 w 1845470"/>
                    <a:gd name="connsiteY3" fmla="*/ 557212 h 744537"/>
                    <a:gd name="connsiteX4" fmla="*/ 1674020 w 1845470"/>
                    <a:gd name="connsiteY4" fmla="*/ 342900 h 744537"/>
                    <a:gd name="connsiteX5" fmla="*/ 1845470 w 1845470"/>
                    <a:gd name="connsiteY5" fmla="*/ 171450 h 744537"/>
                    <a:gd name="connsiteX6" fmla="*/ 1774032 w 1845470"/>
                    <a:gd name="connsiteY6" fmla="*/ 0 h 744537"/>
                    <a:gd name="connsiteX0" fmla="*/ 0 w 1845470"/>
                    <a:gd name="connsiteY0" fmla="*/ 704849 h 744537"/>
                    <a:gd name="connsiteX1" fmla="*/ 448470 w 1845470"/>
                    <a:gd name="connsiteY1" fmla="*/ 744537 h 744537"/>
                    <a:gd name="connsiteX2" fmla="*/ 845344 w 1845470"/>
                    <a:gd name="connsiteY2" fmla="*/ 581025 h 744537"/>
                    <a:gd name="connsiteX3" fmla="*/ 1164432 w 1845470"/>
                    <a:gd name="connsiteY3" fmla="*/ 557212 h 744537"/>
                    <a:gd name="connsiteX4" fmla="*/ 1674020 w 1845470"/>
                    <a:gd name="connsiteY4" fmla="*/ 342900 h 744537"/>
                    <a:gd name="connsiteX5" fmla="*/ 1845470 w 1845470"/>
                    <a:gd name="connsiteY5" fmla="*/ 171450 h 744537"/>
                    <a:gd name="connsiteX6" fmla="*/ 1774032 w 1845470"/>
                    <a:gd name="connsiteY6" fmla="*/ 0 h 744537"/>
                    <a:gd name="connsiteX0" fmla="*/ 0 w 1845470"/>
                    <a:gd name="connsiteY0" fmla="*/ 704849 h 744537"/>
                    <a:gd name="connsiteX1" fmla="*/ 448470 w 1845470"/>
                    <a:gd name="connsiteY1" fmla="*/ 744537 h 744537"/>
                    <a:gd name="connsiteX2" fmla="*/ 845344 w 1845470"/>
                    <a:gd name="connsiteY2" fmla="*/ 581025 h 744537"/>
                    <a:gd name="connsiteX3" fmla="*/ 1273970 w 1845470"/>
                    <a:gd name="connsiteY3" fmla="*/ 509587 h 744537"/>
                    <a:gd name="connsiteX4" fmla="*/ 1674020 w 1845470"/>
                    <a:gd name="connsiteY4" fmla="*/ 342900 h 744537"/>
                    <a:gd name="connsiteX5" fmla="*/ 1845470 w 1845470"/>
                    <a:gd name="connsiteY5" fmla="*/ 171450 h 744537"/>
                    <a:gd name="connsiteX6" fmla="*/ 1774032 w 1845470"/>
                    <a:gd name="connsiteY6" fmla="*/ 0 h 744537"/>
                    <a:gd name="connsiteX0" fmla="*/ 0 w 1845470"/>
                    <a:gd name="connsiteY0" fmla="*/ 704849 h 744537"/>
                    <a:gd name="connsiteX1" fmla="*/ 448470 w 1845470"/>
                    <a:gd name="connsiteY1" fmla="*/ 744537 h 744537"/>
                    <a:gd name="connsiteX2" fmla="*/ 845344 w 1845470"/>
                    <a:gd name="connsiteY2" fmla="*/ 581025 h 744537"/>
                    <a:gd name="connsiteX3" fmla="*/ 1293020 w 1845470"/>
                    <a:gd name="connsiteY3" fmla="*/ 509587 h 744537"/>
                    <a:gd name="connsiteX4" fmla="*/ 1674020 w 1845470"/>
                    <a:gd name="connsiteY4" fmla="*/ 342900 h 744537"/>
                    <a:gd name="connsiteX5" fmla="*/ 1845470 w 1845470"/>
                    <a:gd name="connsiteY5" fmla="*/ 171450 h 744537"/>
                    <a:gd name="connsiteX6" fmla="*/ 1774032 w 1845470"/>
                    <a:gd name="connsiteY6" fmla="*/ 0 h 744537"/>
                    <a:gd name="connsiteX0" fmla="*/ 0 w 1845470"/>
                    <a:gd name="connsiteY0" fmla="*/ 704849 h 744537"/>
                    <a:gd name="connsiteX1" fmla="*/ 448470 w 1845470"/>
                    <a:gd name="connsiteY1" fmla="*/ 744537 h 744537"/>
                    <a:gd name="connsiteX2" fmla="*/ 845344 w 1845470"/>
                    <a:gd name="connsiteY2" fmla="*/ 581025 h 744537"/>
                    <a:gd name="connsiteX3" fmla="*/ 1293020 w 1845470"/>
                    <a:gd name="connsiteY3" fmla="*/ 509587 h 744537"/>
                    <a:gd name="connsiteX4" fmla="*/ 1778795 w 1845470"/>
                    <a:gd name="connsiteY4" fmla="*/ 266700 h 744537"/>
                    <a:gd name="connsiteX5" fmla="*/ 1845470 w 1845470"/>
                    <a:gd name="connsiteY5" fmla="*/ 171450 h 744537"/>
                    <a:gd name="connsiteX6" fmla="*/ 1774032 w 1845470"/>
                    <a:gd name="connsiteY6" fmla="*/ 0 h 744537"/>
                    <a:gd name="connsiteX0" fmla="*/ 0 w 2074070"/>
                    <a:gd name="connsiteY0" fmla="*/ 704849 h 744537"/>
                    <a:gd name="connsiteX1" fmla="*/ 448470 w 2074070"/>
                    <a:gd name="connsiteY1" fmla="*/ 744537 h 744537"/>
                    <a:gd name="connsiteX2" fmla="*/ 845344 w 2074070"/>
                    <a:gd name="connsiteY2" fmla="*/ 581025 h 744537"/>
                    <a:gd name="connsiteX3" fmla="*/ 1293020 w 2074070"/>
                    <a:gd name="connsiteY3" fmla="*/ 509587 h 744537"/>
                    <a:gd name="connsiteX4" fmla="*/ 1778795 w 2074070"/>
                    <a:gd name="connsiteY4" fmla="*/ 266700 h 744537"/>
                    <a:gd name="connsiteX5" fmla="*/ 2074070 w 2074070"/>
                    <a:gd name="connsiteY5" fmla="*/ 80963 h 744537"/>
                    <a:gd name="connsiteX6" fmla="*/ 1774032 w 2074070"/>
                    <a:gd name="connsiteY6" fmla="*/ 0 h 744537"/>
                    <a:gd name="connsiteX0" fmla="*/ 0 w 2074070"/>
                    <a:gd name="connsiteY0" fmla="*/ 790573 h 830261"/>
                    <a:gd name="connsiteX1" fmla="*/ 448470 w 2074070"/>
                    <a:gd name="connsiteY1" fmla="*/ 830261 h 830261"/>
                    <a:gd name="connsiteX2" fmla="*/ 845344 w 2074070"/>
                    <a:gd name="connsiteY2" fmla="*/ 666749 h 830261"/>
                    <a:gd name="connsiteX3" fmla="*/ 1293020 w 2074070"/>
                    <a:gd name="connsiteY3" fmla="*/ 595311 h 830261"/>
                    <a:gd name="connsiteX4" fmla="*/ 1778795 w 2074070"/>
                    <a:gd name="connsiteY4" fmla="*/ 352424 h 830261"/>
                    <a:gd name="connsiteX5" fmla="*/ 2074070 w 2074070"/>
                    <a:gd name="connsiteY5" fmla="*/ 166687 h 830261"/>
                    <a:gd name="connsiteX6" fmla="*/ 1926432 w 2074070"/>
                    <a:gd name="connsiteY6" fmla="*/ 0 h 830261"/>
                    <a:gd name="connsiteX7" fmla="*/ 1774032 w 2074070"/>
                    <a:gd name="connsiteY7" fmla="*/ 85724 h 830261"/>
                    <a:gd name="connsiteX0" fmla="*/ 0 w 2074070"/>
                    <a:gd name="connsiteY0" fmla="*/ 790573 h 830261"/>
                    <a:gd name="connsiteX1" fmla="*/ 448470 w 2074070"/>
                    <a:gd name="connsiteY1" fmla="*/ 830261 h 830261"/>
                    <a:gd name="connsiteX2" fmla="*/ 845344 w 2074070"/>
                    <a:gd name="connsiteY2" fmla="*/ 666749 h 830261"/>
                    <a:gd name="connsiteX3" fmla="*/ 1293020 w 2074070"/>
                    <a:gd name="connsiteY3" fmla="*/ 595311 h 830261"/>
                    <a:gd name="connsiteX4" fmla="*/ 1778795 w 2074070"/>
                    <a:gd name="connsiteY4" fmla="*/ 352424 h 830261"/>
                    <a:gd name="connsiteX5" fmla="*/ 2074070 w 2074070"/>
                    <a:gd name="connsiteY5" fmla="*/ 166687 h 830261"/>
                    <a:gd name="connsiteX6" fmla="*/ 1926432 w 2074070"/>
                    <a:gd name="connsiteY6" fmla="*/ 0 h 830261"/>
                    <a:gd name="connsiteX7" fmla="*/ 1774032 w 2074070"/>
                    <a:gd name="connsiteY7" fmla="*/ 85724 h 830261"/>
                    <a:gd name="connsiteX0" fmla="*/ 0 w 2074070"/>
                    <a:gd name="connsiteY0" fmla="*/ 790573 h 830261"/>
                    <a:gd name="connsiteX1" fmla="*/ 448470 w 2074070"/>
                    <a:gd name="connsiteY1" fmla="*/ 830261 h 830261"/>
                    <a:gd name="connsiteX2" fmla="*/ 845344 w 2074070"/>
                    <a:gd name="connsiteY2" fmla="*/ 666749 h 830261"/>
                    <a:gd name="connsiteX3" fmla="*/ 1293020 w 2074070"/>
                    <a:gd name="connsiteY3" fmla="*/ 595311 h 830261"/>
                    <a:gd name="connsiteX4" fmla="*/ 1778795 w 2074070"/>
                    <a:gd name="connsiteY4" fmla="*/ 352424 h 830261"/>
                    <a:gd name="connsiteX5" fmla="*/ 2074070 w 2074070"/>
                    <a:gd name="connsiteY5" fmla="*/ 166687 h 830261"/>
                    <a:gd name="connsiteX6" fmla="*/ 1926432 w 2074070"/>
                    <a:gd name="connsiteY6" fmla="*/ 0 h 830261"/>
                    <a:gd name="connsiteX7" fmla="*/ 1774032 w 2074070"/>
                    <a:gd name="connsiteY7" fmla="*/ 85724 h 830261"/>
                    <a:gd name="connsiteX0" fmla="*/ 0 w 2074070"/>
                    <a:gd name="connsiteY0" fmla="*/ 790573 h 830261"/>
                    <a:gd name="connsiteX1" fmla="*/ 448470 w 2074070"/>
                    <a:gd name="connsiteY1" fmla="*/ 830261 h 830261"/>
                    <a:gd name="connsiteX2" fmla="*/ 845344 w 2074070"/>
                    <a:gd name="connsiteY2" fmla="*/ 666749 h 830261"/>
                    <a:gd name="connsiteX3" fmla="*/ 1293020 w 2074070"/>
                    <a:gd name="connsiteY3" fmla="*/ 595311 h 830261"/>
                    <a:gd name="connsiteX4" fmla="*/ 1778795 w 2074070"/>
                    <a:gd name="connsiteY4" fmla="*/ 352424 h 830261"/>
                    <a:gd name="connsiteX5" fmla="*/ 2074070 w 2074070"/>
                    <a:gd name="connsiteY5" fmla="*/ 166687 h 830261"/>
                    <a:gd name="connsiteX6" fmla="*/ 1926432 w 2074070"/>
                    <a:gd name="connsiteY6" fmla="*/ 0 h 830261"/>
                    <a:gd name="connsiteX7" fmla="*/ 1693070 w 2074070"/>
                    <a:gd name="connsiteY7" fmla="*/ 52386 h 8302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074070" h="830261">
                      <a:moveTo>
                        <a:pt x="0" y="790573"/>
                      </a:moveTo>
                      <a:lnTo>
                        <a:pt x="448470" y="830261"/>
                      </a:lnTo>
                      <a:lnTo>
                        <a:pt x="845344" y="666749"/>
                      </a:lnTo>
                      <a:lnTo>
                        <a:pt x="1293020" y="595311"/>
                      </a:lnTo>
                      <a:lnTo>
                        <a:pt x="1778795" y="352424"/>
                      </a:lnTo>
                      <a:lnTo>
                        <a:pt x="2074070" y="166687"/>
                      </a:lnTo>
                      <a:cubicBezTo>
                        <a:pt x="2040733" y="139700"/>
                        <a:pt x="1978819" y="36512"/>
                        <a:pt x="1926432" y="0"/>
                      </a:cubicBezTo>
                      <a:lnTo>
                        <a:pt x="1693070" y="52386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57" name="任意多边形 356"/>
                <p:cNvSpPr/>
                <p:nvPr/>
              </p:nvSpPr>
              <p:spPr>
                <a:xfrm>
                  <a:off x="2959853" y="2473638"/>
                  <a:ext cx="1145225" cy="278804"/>
                </a:xfrm>
                <a:custGeom>
                  <a:avLst/>
                  <a:gdLst>
                    <a:gd name="connsiteX0" fmla="*/ 0 w 1609725"/>
                    <a:gd name="connsiteY0" fmla="*/ 0 h 466725"/>
                    <a:gd name="connsiteX1" fmla="*/ 385762 w 1609725"/>
                    <a:gd name="connsiteY1" fmla="*/ 190500 h 466725"/>
                    <a:gd name="connsiteX2" fmla="*/ 633412 w 1609725"/>
                    <a:gd name="connsiteY2" fmla="*/ 338138 h 466725"/>
                    <a:gd name="connsiteX3" fmla="*/ 866775 w 1609725"/>
                    <a:gd name="connsiteY3" fmla="*/ 323850 h 466725"/>
                    <a:gd name="connsiteX4" fmla="*/ 1062037 w 1609725"/>
                    <a:gd name="connsiteY4" fmla="*/ 209550 h 466725"/>
                    <a:gd name="connsiteX5" fmla="*/ 1143000 w 1609725"/>
                    <a:gd name="connsiteY5" fmla="*/ 395288 h 466725"/>
                    <a:gd name="connsiteX6" fmla="*/ 1300162 w 1609725"/>
                    <a:gd name="connsiteY6" fmla="*/ 285750 h 466725"/>
                    <a:gd name="connsiteX7" fmla="*/ 1414462 w 1609725"/>
                    <a:gd name="connsiteY7" fmla="*/ 466725 h 466725"/>
                    <a:gd name="connsiteX8" fmla="*/ 1609725 w 1609725"/>
                    <a:gd name="connsiteY8" fmla="*/ 433388 h 466725"/>
                    <a:gd name="connsiteX0" fmla="*/ 0 w 1809750"/>
                    <a:gd name="connsiteY0" fmla="*/ 0 h 466725"/>
                    <a:gd name="connsiteX1" fmla="*/ 385762 w 1809750"/>
                    <a:gd name="connsiteY1" fmla="*/ 190500 h 466725"/>
                    <a:gd name="connsiteX2" fmla="*/ 633412 w 1809750"/>
                    <a:gd name="connsiteY2" fmla="*/ 338138 h 466725"/>
                    <a:gd name="connsiteX3" fmla="*/ 866775 w 1809750"/>
                    <a:gd name="connsiteY3" fmla="*/ 323850 h 466725"/>
                    <a:gd name="connsiteX4" fmla="*/ 1062037 w 1809750"/>
                    <a:gd name="connsiteY4" fmla="*/ 209550 h 466725"/>
                    <a:gd name="connsiteX5" fmla="*/ 1143000 w 1809750"/>
                    <a:gd name="connsiteY5" fmla="*/ 395288 h 466725"/>
                    <a:gd name="connsiteX6" fmla="*/ 1300162 w 1809750"/>
                    <a:gd name="connsiteY6" fmla="*/ 285750 h 466725"/>
                    <a:gd name="connsiteX7" fmla="*/ 1414462 w 1809750"/>
                    <a:gd name="connsiteY7" fmla="*/ 466725 h 466725"/>
                    <a:gd name="connsiteX8" fmla="*/ 1809750 w 1809750"/>
                    <a:gd name="connsiteY8" fmla="*/ 352426 h 466725"/>
                    <a:gd name="connsiteX0" fmla="*/ 0 w 1809750"/>
                    <a:gd name="connsiteY0" fmla="*/ 0 h 438150"/>
                    <a:gd name="connsiteX1" fmla="*/ 385762 w 1809750"/>
                    <a:gd name="connsiteY1" fmla="*/ 190500 h 438150"/>
                    <a:gd name="connsiteX2" fmla="*/ 633412 w 1809750"/>
                    <a:gd name="connsiteY2" fmla="*/ 338138 h 438150"/>
                    <a:gd name="connsiteX3" fmla="*/ 866775 w 1809750"/>
                    <a:gd name="connsiteY3" fmla="*/ 323850 h 438150"/>
                    <a:gd name="connsiteX4" fmla="*/ 1062037 w 1809750"/>
                    <a:gd name="connsiteY4" fmla="*/ 209550 h 438150"/>
                    <a:gd name="connsiteX5" fmla="*/ 1143000 w 1809750"/>
                    <a:gd name="connsiteY5" fmla="*/ 395288 h 438150"/>
                    <a:gd name="connsiteX6" fmla="*/ 1300162 w 1809750"/>
                    <a:gd name="connsiteY6" fmla="*/ 285750 h 438150"/>
                    <a:gd name="connsiteX7" fmla="*/ 1571625 w 1809750"/>
                    <a:gd name="connsiteY7" fmla="*/ 438150 h 438150"/>
                    <a:gd name="connsiteX8" fmla="*/ 1809750 w 1809750"/>
                    <a:gd name="connsiteY8" fmla="*/ 352426 h 438150"/>
                    <a:gd name="connsiteX0" fmla="*/ 0 w 1809750"/>
                    <a:gd name="connsiteY0" fmla="*/ 0 h 423862"/>
                    <a:gd name="connsiteX1" fmla="*/ 385762 w 1809750"/>
                    <a:gd name="connsiteY1" fmla="*/ 190500 h 423862"/>
                    <a:gd name="connsiteX2" fmla="*/ 633412 w 1809750"/>
                    <a:gd name="connsiteY2" fmla="*/ 338138 h 423862"/>
                    <a:gd name="connsiteX3" fmla="*/ 866775 w 1809750"/>
                    <a:gd name="connsiteY3" fmla="*/ 323850 h 423862"/>
                    <a:gd name="connsiteX4" fmla="*/ 1062037 w 1809750"/>
                    <a:gd name="connsiteY4" fmla="*/ 209550 h 423862"/>
                    <a:gd name="connsiteX5" fmla="*/ 1143000 w 1809750"/>
                    <a:gd name="connsiteY5" fmla="*/ 395288 h 423862"/>
                    <a:gd name="connsiteX6" fmla="*/ 1300162 w 1809750"/>
                    <a:gd name="connsiteY6" fmla="*/ 285750 h 423862"/>
                    <a:gd name="connsiteX7" fmla="*/ 1585912 w 1809750"/>
                    <a:gd name="connsiteY7" fmla="*/ 423862 h 423862"/>
                    <a:gd name="connsiteX8" fmla="*/ 1809750 w 1809750"/>
                    <a:gd name="connsiteY8" fmla="*/ 352426 h 423862"/>
                    <a:gd name="connsiteX0" fmla="*/ 0 w 1809750"/>
                    <a:gd name="connsiteY0" fmla="*/ 0 h 423862"/>
                    <a:gd name="connsiteX1" fmla="*/ 385762 w 1809750"/>
                    <a:gd name="connsiteY1" fmla="*/ 190500 h 423862"/>
                    <a:gd name="connsiteX2" fmla="*/ 633412 w 1809750"/>
                    <a:gd name="connsiteY2" fmla="*/ 338138 h 423862"/>
                    <a:gd name="connsiteX3" fmla="*/ 866775 w 1809750"/>
                    <a:gd name="connsiteY3" fmla="*/ 323850 h 423862"/>
                    <a:gd name="connsiteX4" fmla="*/ 1062037 w 1809750"/>
                    <a:gd name="connsiteY4" fmla="*/ 209550 h 423862"/>
                    <a:gd name="connsiteX5" fmla="*/ 1143000 w 1809750"/>
                    <a:gd name="connsiteY5" fmla="*/ 395288 h 423862"/>
                    <a:gd name="connsiteX6" fmla="*/ 1447799 w 1809750"/>
                    <a:gd name="connsiteY6" fmla="*/ 228600 h 423862"/>
                    <a:gd name="connsiteX7" fmla="*/ 1585912 w 1809750"/>
                    <a:gd name="connsiteY7" fmla="*/ 423862 h 423862"/>
                    <a:gd name="connsiteX8" fmla="*/ 1809750 w 1809750"/>
                    <a:gd name="connsiteY8" fmla="*/ 352426 h 423862"/>
                    <a:gd name="connsiteX0" fmla="*/ 0 w 1809750"/>
                    <a:gd name="connsiteY0" fmla="*/ 0 h 423862"/>
                    <a:gd name="connsiteX1" fmla="*/ 385762 w 1809750"/>
                    <a:gd name="connsiteY1" fmla="*/ 190500 h 423862"/>
                    <a:gd name="connsiteX2" fmla="*/ 633412 w 1809750"/>
                    <a:gd name="connsiteY2" fmla="*/ 338138 h 423862"/>
                    <a:gd name="connsiteX3" fmla="*/ 866775 w 1809750"/>
                    <a:gd name="connsiteY3" fmla="*/ 323850 h 423862"/>
                    <a:gd name="connsiteX4" fmla="*/ 1062037 w 1809750"/>
                    <a:gd name="connsiteY4" fmla="*/ 209550 h 423862"/>
                    <a:gd name="connsiteX5" fmla="*/ 1314450 w 1809750"/>
                    <a:gd name="connsiteY5" fmla="*/ 331788 h 423862"/>
                    <a:gd name="connsiteX6" fmla="*/ 1447799 w 1809750"/>
                    <a:gd name="connsiteY6" fmla="*/ 228600 h 423862"/>
                    <a:gd name="connsiteX7" fmla="*/ 1585912 w 1809750"/>
                    <a:gd name="connsiteY7" fmla="*/ 423862 h 423862"/>
                    <a:gd name="connsiteX8" fmla="*/ 1809750 w 1809750"/>
                    <a:gd name="connsiteY8" fmla="*/ 352426 h 423862"/>
                    <a:gd name="connsiteX0" fmla="*/ 0 w 1809750"/>
                    <a:gd name="connsiteY0" fmla="*/ 0 h 423862"/>
                    <a:gd name="connsiteX1" fmla="*/ 385762 w 1809750"/>
                    <a:gd name="connsiteY1" fmla="*/ 190500 h 423862"/>
                    <a:gd name="connsiteX2" fmla="*/ 633412 w 1809750"/>
                    <a:gd name="connsiteY2" fmla="*/ 338138 h 423862"/>
                    <a:gd name="connsiteX3" fmla="*/ 866775 w 1809750"/>
                    <a:gd name="connsiteY3" fmla="*/ 323850 h 423862"/>
                    <a:gd name="connsiteX4" fmla="*/ 1131887 w 1809750"/>
                    <a:gd name="connsiteY4" fmla="*/ 177800 h 423862"/>
                    <a:gd name="connsiteX5" fmla="*/ 1314450 w 1809750"/>
                    <a:gd name="connsiteY5" fmla="*/ 331788 h 423862"/>
                    <a:gd name="connsiteX6" fmla="*/ 1447799 w 1809750"/>
                    <a:gd name="connsiteY6" fmla="*/ 228600 h 423862"/>
                    <a:gd name="connsiteX7" fmla="*/ 1585912 w 1809750"/>
                    <a:gd name="connsiteY7" fmla="*/ 423862 h 423862"/>
                    <a:gd name="connsiteX8" fmla="*/ 1809750 w 1809750"/>
                    <a:gd name="connsiteY8" fmla="*/ 352426 h 423862"/>
                    <a:gd name="connsiteX0" fmla="*/ 0 w 1809750"/>
                    <a:gd name="connsiteY0" fmla="*/ 0 h 423862"/>
                    <a:gd name="connsiteX1" fmla="*/ 385762 w 1809750"/>
                    <a:gd name="connsiteY1" fmla="*/ 190500 h 423862"/>
                    <a:gd name="connsiteX2" fmla="*/ 633412 w 1809750"/>
                    <a:gd name="connsiteY2" fmla="*/ 338138 h 423862"/>
                    <a:gd name="connsiteX3" fmla="*/ 917575 w 1809750"/>
                    <a:gd name="connsiteY3" fmla="*/ 260350 h 423862"/>
                    <a:gd name="connsiteX4" fmla="*/ 1131887 w 1809750"/>
                    <a:gd name="connsiteY4" fmla="*/ 177800 h 423862"/>
                    <a:gd name="connsiteX5" fmla="*/ 1314450 w 1809750"/>
                    <a:gd name="connsiteY5" fmla="*/ 331788 h 423862"/>
                    <a:gd name="connsiteX6" fmla="*/ 1447799 w 1809750"/>
                    <a:gd name="connsiteY6" fmla="*/ 228600 h 423862"/>
                    <a:gd name="connsiteX7" fmla="*/ 1585912 w 1809750"/>
                    <a:gd name="connsiteY7" fmla="*/ 423862 h 423862"/>
                    <a:gd name="connsiteX8" fmla="*/ 1809750 w 1809750"/>
                    <a:gd name="connsiteY8" fmla="*/ 352426 h 423862"/>
                    <a:gd name="connsiteX0" fmla="*/ 0 w 1809750"/>
                    <a:gd name="connsiteY0" fmla="*/ 0 h 423862"/>
                    <a:gd name="connsiteX1" fmla="*/ 385762 w 1809750"/>
                    <a:gd name="connsiteY1" fmla="*/ 190500 h 423862"/>
                    <a:gd name="connsiteX2" fmla="*/ 639762 w 1809750"/>
                    <a:gd name="connsiteY2" fmla="*/ 255588 h 423862"/>
                    <a:gd name="connsiteX3" fmla="*/ 917575 w 1809750"/>
                    <a:gd name="connsiteY3" fmla="*/ 260350 h 423862"/>
                    <a:gd name="connsiteX4" fmla="*/ 1131887 w 1809750"/>
                    <a:gd name="connsiteY4" fmla="*/ 177800 h 423862"/>
                    <a:gd name="connsiteX5" fmla="*/ 1314450 w 1809750"/>
                    <a:gd name="connsiteY5" fmla="*/ 331788 h 423862"/>
                    <a:gd name="connsiteX6" fmla="*/ 1447799 w 1809750"/>
                    <a:gd name="connsiteY6" fmla="*/ 228600 h 423862"/>
                    <a:gd name="connsiteX7" fmla="*/ 1585912 w 1809750"/>
                    <a:gd name="connsiteY7" fmla="*/ 423862 h 423862"/>
                    <a:gd name="connsiteX8" fmla="*/ 1809750 w 1809750"/>
                    <a:gd name="connsiteY8" fmla="*/ 352426 h 423862"/>
                    <a:gd name="connsiteX0" fmla="*/ 0 w 1809750"/>
                    <a:gd name="connsiteY0" fmla="*/ 0 h 423862"/>
                    <a:gd name="connsiteX1" fmla="*/ 404812 w 1809750"/>
                    <a:gd name="connsiteY1" fmla="*/ 114300 h 423862"/>
                    <a:gd name="connsiteX2" fmla="*/ 639762 w 1809750"/>
                    <a:gd name="connsiteY2" fmla="*/ 255588 h 423862"/>
                    <a:gd name="connsiteX3" fmla="*/ 917575 w 1809750"/>
                    <a:gd name="connsiteY3" fmla="*/ 260350 h 423862"/>
                    <a:gd name="connsiteX4" fmla="*/ 1131887 w 1809750"/>
                    <a:gd name="connsiteY4" fmla="*/ 177800 h 423862"/>
                    <a:gd name="connsiteX5" fmla="*/ 1314450 w 1809750"/>
                    <a:gd name="connsiteY5" fmla="*/ 331788 h 423862"/>
                    <a:gd name="connsiteX6" fmla="*/ 1447799 w 1809750"/>
                    <a:gd name="connsiteY6" fmla="*/ 228600 h 423862"/>
                    <a:gd name="connsiteX7" fmla="*/ 1585912 w 1809750"/>
                    <a:gd name="connsiteY7" fmla="*/ 423862 h 423862"/>
                    <a:gd name="connsiteX8" fmla="*/ 1809750 w 1809750"/>
                    <a:gd name="connsiteY8" fmla="*/ 352426 h 4238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09750" h="423862">
                      <a:moveTo>
                        <a:pt x="0" y="0"/>
                      </a:moveTo>
                      <a:lnTo>
                        <a:pt x="404812" y="114300"/>
                      </a:lnTo>
                      <a:lnTo>
                        <a:pt x="639762" y="255588"/>
                      </a:lnTo>
                      <a:lnTo>
                        <a:pt x="917575" y="260350"/>
                      </a:lnTo>
                      <a:lnTo>
                        <a:pt x="1131887" y="177800"/>
                      </a:lnTo>
                      <a:lnTo>
                        <a:pt x="1314450" y="331788"/>
                      </a:lnTo>
                      <a:lnTo>
                        <a:pt x="1447799" y="228600"/>
                      </a:lnTo>
                      <a:lnTo>
                        <a:pt x="1585912" y="423862"/>
                      </a:lnTo>
                      <a:lnTo>
                        <a:pt x="1809750" y="352426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58" name="任意多边形 357"/>
                <p:cNvSpPr/>
                <p:nvPr/>
              </p:nvSpPr>
              <p:spPr>
                <a:xfrm>
                  <a:off x="2959853" y="2471294"/>
                  <a:ext cx="824374" cy="414693"/>
                </a:xfrm>
                <a:custGeom>
                  <a:avLst/>
                  <a:gdLst>
                    <a:gd name="connsiteX0" fmla="*/ 0 w 1143000"/>
                    <a:gd name="connsiteY0" fmla="*/ 0 h 700087"/>
                    <a:gd name="connsiteX1" fmla="*/ 328612 w 1143000"/>
                    <a:gd name="connsiteY1" fmla="*/ 390525 h 700087"/>
                    <a:gd name="connsiteX2" fmla="*/ 576262 w 1143000"/>
                    <a:gd name="connsiteY2" fmla="*/ 509587 h 700087"/>
                    <a:gd name="connsiteX3" fmla="*/ 833437 w 1143000"/>
                    <a:gd name="connsiteY3" fmla="*/ 533400 h 700087"/>
                    <a:gd name="connsiteX4" fmla="*/ 942975 w 1143000"/>
                    <a:gd name="connsiteY4" fmla="*/ 700087 h 700087"/>
                    <a:gd name="connsiteX5" fmla="*/ 1143000 w 1143000"/>
                    <a:gd name="connsiteY5" fmla="*/ 395287 h 700087"/>
                    <a:gd name="connsiteX0" fmla="*/ 0 w 1143000"/>
                    <a:gd name="connsiteY0" fmla="*/ 0 h 633412"/>
                    <a:gd name="connsiteX1" fmla="*/ 328612 w 1143000"/>
                    <a:gd name="connsiteY1" fmla="*/ 390525 h 633412"/>
                    <a:gd name="connsiteX2" fmla="*/ 576262 w 1143000"/>
                    <a:gd name="connsiteY2" fmla="*/ 509587 h 633412"/>
                    <a:gd name="connsiteX3" fmla="*/ 833437 w 1143000"/>
                    <a:gd name="connsiteY3" fmla="*/ 533400 h 633412"/>
                    <a:gd name="connsiteX4" fmla="*/ 1014412 w 1143000"/>
                    <a:gd name="connsiteY4" fmla="*/ 633412 h 633412"/>
                    <a:gd name="connsiteX5" fmla="*/ 1143000 w 1143000"/>
                    <a:gd name="connsiteY5" fmla="*/ 395287 h 633412"/>
                    <a:gd name="connsiteX0" fmla="*/ 0 w 1289050"/>
                    <a:gd name="connsiteY0" fmla="*/ 0 h 633412"/>
                    <a:gd name="connsiteX1" fmla="*/ 328612 w 1289050"/>
                    <a:gd name="connsiteY1" fmla="*/ 390525 h 633412"/>
                    <a:gd name="connsiteX2" fmla="*/ 576262 w 1289050"/>
                    <a:gd name="connsiteY2" fmla="*/ 509587 h 633412"/>
                    <a:gd name="connsiteX3" fmla="*/ 833437 w 1289050"/>
                    <a:gd name="connsiteY3" fmla="*/ 533400 h 633412"/>
                    <a:gd name="connsiteX4" fmla="*/ 1014412 w 1289050"/>
                    <a:gd name="connsiteY4" fmla="*/ 633412 h 633412"/>
                    <a:gd name="connsiteX5" fmla="*/ 1289050 w 1289050"/>
                    <a:gd name="connsiteY5" fmla="*/ 331787 h 633412"/>
                    <a:gd name="connsiteX0" fmla="*/ 0 w 1301750"/>
                    <a:gd name="connsiteY0" fmla="*/ 0 h 633412"/>
                    <a:gd name="connsiteX1" fmla="*/ 328612 w 1301750"/>
                    <a:gd name="connsiteY1" fmla="*/ 390525 h 633412"/>
                    <a:gd name="connsiteX2" fmla="*/ 576262 w 1301750"/>
                    <a:gd name="connsiteY2" fmla="*/ 509587 h 633412"/>
                    <a:gd name="connsiteX3" fmla="*/ 833437 w 1301750"/>
                    <a:gd name="connsiteY3" fmla="*/ 533400 h 633412"/>
                    <a:gd name="connsiteX4" fmla="*/ 1014412 w 1301750"/>
                    <a:gd name="connsiteY4" fmla="*/ 633412 h 633412"/>
                    <a:gd name="connsiteX5" fmla="*/ 1301750 w 1301750"/>
                    <a:gd name="connsiteY5" fmla="*/ 338137 h 633412"/>
                    <a:gd name="connsiteX0" fmla="*/ 0 w 1301750"/>
                    <a:gd name="connsiteY0" fmla="*/ 0 h 633412"/>
                    <a:gd name="connsiteX1" fmla="*/ 328612 w 1301750"/>
                    <a:gd name="connsiteY1" fmla="*/ 390525 h 633412"/>
                    <a:gd name="connsiteX2" fmla="*/ 576262 w 1301750"/>
                    <a:gd name="connsiteY2" fmla="*/ 509587 h 633412"/>
                    <a:gd name="connsiteX3" fmla="*/ 852487 w 1301750"/>
                    <a:gd name="connsiteY3" fmla="*/ 501650 h 633412"/>
                    <a:gd name="connsiteX4" fmla="*/ 1014412 w 1301750"/>
                    <a:gd name="connsiteY4" fmla="*/ 633412 h 633412"/>
                    <a:gd name="connsiteX5" fmla="*/ 1301750 w 1301750"/>
                    <a:gd name="connsiteY5" fmla="*/ 338137 h 633412"/>
                    <a:gd name="connsiteX0" fmla="*/ 0 w 1301750"/>
                    <a:gd name="connsiteY0" fmla="*/ 0 h 633412"/>
                    <a:gd name="connsiteX1" fmla="*/ 328612 w 1301750"/>
                    <a:gd name="connsiteY1" fmla="*/ 314325 h 633412"/>
                    <a:gd name="connsiteX2" fmla="*/ 576262 w 1301750"/>
                    <a:gd name="connsiteY2" fmla="*/ 509587 h 633412"/>
                    <a:gd name="connsiteX3" fmla="*/ 852487 w 1301750"/>
                    <a:gd name="connsiteY3" fmla="*/ 501650 h 633412"/>
                    <a:gd name="connsiteX4" fmla="*/ 1014412 w 1301750"/>
                    <a:gd name="connsiteY4" fmla="*/ 633412 h 633412"/>
                    <a:gd name="connsiteX5" fmla="*/ 1301750 w 1301750"/>
                    <a:gd name="connsiteY5" fmla="*/ 338137 h 6334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01750" h="633412">
                      <a:moveTo>
                        <a:pt x="0" y="0"/>
                      </a:moveTo>
                      <a:lnTo>
                        <a:pt x="328612" y="314325"/>
                      </a:lnTo>
                      <a:lnTo>
                        <a:pt x="576262" y="509587"/>
                      </a:lnTo>
                      <a:cubicBezTo>
                        <a:pt x="661987" y="517525"/>
                        <a:pt x="779462" y="481013"/>
                        <a:pt x="852487" y="501650"/>
                      </a:cubicBezTo>
                      <a:cubicBezTo>
                        <a:pt x="925512" y="522287"/>
                        <a:pt x="954087" y="600075"/>
                        <a:pt x="1014412" y="633412"/>
                      </a:cubicBezTo>
                      <a:lnTo>
                        <a:pt x="1301750" y="338137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59" name="任意多边形 358"/>
                <p:cNvSpPr/>
                <p:nvPr/>
              </p:nvSpPr>
              <p:spPr>
                <a:xfrm>
                  <a:off x="3439958" y="2473638"/>
                  <a:ext cx="100704" cy="318634"/>
                </a:xfrm>
                <a:custGeom>
                  <a:avLst/>
                  <a:gdLst>
                    <a:gd name="connsiteX0" fmla="*/ 71438 w 95250"/>
                    <a:gd name="connsiteY0" fmla="*/ 528638 h 528638"/>
                    <a:gd name="connsiteX1" fmla="*/ 95250 w 95250"/>
                    <a:gd name="connsiteY1" fmla="*/ 319088 h 528638"/>
                    <a:gd name="connsiteX2" fmla="*/ 0 w 95250"/>
                    <a:gd name="connsiteY2" fmla="*/ 0 h 528638"/>
                    <a:gd name="connsiteX0" fmla="*/ 71438 w 158750"/>
                    <a:gd name="connsiteY0" fmla="*/ 528638 h 528638"/>
                    <a:gd name="connsiteX1" fmla="*/ 158750 w 158750"/>
                    <a:gd name="connsiteY1" fmla="*/ 268288 h 528638"/>
                    <a:gd name="connsiteX2" fmla="*/ 0 w 158750"/>
                    <a:gd name="connsiteY2" fmla="*/ 0 h 528638"/>
                    <a:gd name="connsiteX0" fmla="*/ 134938 w 158750"/>
                    <a:gd name="connsiteY0" fmla="*/ 484188 h 484188"/>
                    <a:gd name="connsiteX1" fmla="*/ 158750 w 158750"/>
                    <a:gd name="connsiteY1" fmla="*/ 268288 h 484188"/>
                    <a:gd name="connsiteX2" fmla="*/ 0 w 158750"/>
                    <a:gd name="connsiteY2" fmla="*/ 0 h 484188"/>
                    <a:gd name="connsiteX0" fmla="*/ 115888 w 158750"/>
                    <a:gd name="connsiteY0" fmla="*/ 484188 h 484188"/>
                    <a:gd name="connsiteX1" fmla="*/ 158750 w 158750"/>
                    <a:gd name="connsiteY1" fmla="*/ 268288 h 484188"/>
                    <a:gd name="connsiteX2" fmla="*/ 0 w 158750"/>
                    <a:gd name="connsiteY2" fmla="*/ 0 h 4841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58750" h="484188">
                      <a:moveTo>
                        <a:pt x="115888" y="484188"/>
                      </a:moveTo>
                      <a:lnTo>
                        <a:pt x="158750" y="26828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60" name="任意多边形 359"/>
                <p:cNvSpPr/>
                <p:nvPr/>
              </p:nvSpPr>
              <p:spPr>
                <a:xfrm>
                  <a:off x="3514901" y="2424437"/>
                  <a:ext cx="166279" cy="379549"/>
                </a:xfrm>
                <a:custGeom>
                  <a:avLst/>
                  <a:gdLst>
                    <a:gd name="connsiteX0" fmla="*/ 0 w 228600"/>
                    <a:gd name="connsiteY0" fmla="*/ 566738 h 566738"/>
                    <a:gd name="connsiteX1" fmla="*/ 228600 w 228600"/>
                    <a:gd name="connsiteY1" fmla="*/ 242888 h 566738"/>
                    <a:gd name="connsiteX2" fmla="*/ 180975 w 228600"/>
                    <a:gd name="connsiteY2" fmla="*/ 0 h 566738"/>
                    <a:gd name="connsiteX0" fmla="*/ 0 w 285750"/>
                    <a:gd name="connsiteY0" fmla="*/ 566738 h 566738"/>
                    <a:gd name="connsiteX1" fmla="*/ 285750 w 285750"/>
                    <a:gd name="connsiteY1" fmla="*/ 217488 h 566738"/>
                    <a:gd name="connsiteX2" fmla="*/ 180975 w 285750"/>
                    <a:gd name="connsiteY2" fmla="*/ 0 h 566738"/>
                    <a:gd name="connsiteX0" fmla="*/ 0 w 247650"/>
                    <a:gd name="connsiteY0" fmla="*/ 541338 h 541338"/>
                    <a:gd name="connsiteX1" fmla="*/ 247650 w 247650"/>
                    <a:gd name="connsiteY1" fmla="*/ 217488 h 541338"/>
                    <a:gd name="connsiteX2" fmla="*/ 142875 w 247650"/>
                    <a:gd name="connsiteY2" fmla="*/ 0 h 541338"/>
                    <a:gd name="connsiteX0" fmla="*/ 0 w 263525"/>
                    <a:gd name="connsiteY0" fmla="*/ 560388 h 560388"/>
                    <a:gd name="connsiteX1" fmla="*/ 247650 w 263525"/>
                    <a:gd name="connsiteY1" fmla="*/ 236538 h 560388"/>
                    <a:gd name="connsiteX2" fmla="*/ 263525 w 263525"/>
                    <a:gd name="connsiteY2" fmla="*/ 0 h 560388"/>
                    <a:gd name="connsiteX0" fmla="*/ 0 w 263525"/>
                    <a:gd name="connsiteY0" fmla="*/ 579438 h 579438"/>
                    <a:gd name="connsiteX1" fmla="*/ 247650 w 263525"/>
                    <a:gd name="connsiteY1" fmla="*/ 255588 h 579438"/>
                    <a:gd name="connsiteX2" fmla="*/ 263525 w 263525"/>
                    <a:gd name="connsiteY2" fmla="*/ 0 h 5794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63525" h="579438">
                      <a:moveTo>
                        <a:pt x="0" y="579438"/>
                      </a:moveTo>
                      <a:lnTo>
                        <a:pt x="247650" y="255588"/>
                      </a:lnTo>
                      <a:lnTo>
                        <a:pt x="263525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61" name="任意多边形 360"/>
                <p:cNvSpPr/>
                <p:nvPr/>
              </p:nvSpPr>
              <p:spPr>
                <a:xfrm>
                  <a:off x="2786548" y="2780556"/>
                  <a:ext cx="536312" cy="28115"/>
                </a:xfrm>
                <a:custGeom>
                  <a:avLst/>
                  <a:gdLst>
                    <a:gd name="connsiteX0" fmla="*/ 0 w 890588"/>
                    <a:gd name="connsiteY0" fmla="*/ 100012 h 100012"/>
                    <a:gd name="connsiteX1" fmla="*/ 647700 w 890588"/>
                    <a:gd name="connsiteY1" fmla="*/ 28575 h 100012"/>
                    <a:gd name="connsiteX2" fmla="*/ 890588 w 890588"/>
                    <a:gd name="connsiteY2" fmla="*/ 0 h 100012"/>
                    <a:gd name="connsiteX0" fmla="*/ 0 w 847726"/>
                    <a:gd name="connsiteY0" fmla="*/ 9525 h 28697"/>
                    <a:gd name="connsiteX1" fmla="*/ 604838 w 847726"/>
                    <a:gd name="connsiteY1" fmla="*/ 28575 h 28697"/>
                    <a:gd name="connsiteX2" fmla="*/ 847726 w 847726"/>
                    <a:gd name="connsiteY2" fmla="*/ 0 h 28697"/>
                    <a:gd name="connsiteX0" fmla="*/ 0 w 847726"/>
                    <a:gd name="connsiteY0" fmla="*/ 42904 h 43486"/>
                    <a:gd name="connsiteX1" fmla="*/ 604838 w 847726"/>
                    <a:gd name="connsiteY1" fmla="*/ 41 h 43486"/>
                    <a:gd name="connsiteX2" fmla="*/ 847726 w 847726"/>
                    <a:gd name="connsiteY2" fmla="*/ 33379 h 43486"/>
                    <a:gd name="connsiteX0" fmla="*/ 0 w 847726"/>
                    <a:gd name="connsiteY0" fmla="*/ 45601 h 46183"/>
                    <a:gd name="connsiteX1" fmla="*/ 604838 w 847726"/>
                    <a:gd name="connsiteY1" fmla="*/ 2738 h 46183"/>
                    <a:gd name="connsiteX2" fmla="*/ 847726 w 847726"/>
                    <a:gd name="connsiteY2" fmla="*/ 36076 h 46183"/>
                    <a:gd name="connsiteX0" fmla="*/ 0 w 847726"/>
                    <a:gd name="connsiteY0" fmla="*/ 46272 h 46854"/>
                    <a:gd name="connsiteX1" fmla="*/ 604838 w 847726"/>
                    <a:gd name="connsiteY1" fmla="*/ 3409 h 46854"/>
                    <a:gd name="connsiteX2" fmla="*/ 847726 w 847726"/>
                    <a:gd name="connsiteY2" fmla="*/ 36747 h 46854"/>
                    <a:gd name="connsiteX0" fmla="*/ 0 w 847726"/>
                    <a:gd name="connsiteY0" fmla="*/ 42924 h 43506"/>
                    <a:gd name="connsiteX1" fmla="*/ 604838 w 847726"/>
                    <a:gd name="connsiteY1" fmla="*/ 61 h 43506"/>
                    <a:gd name="connsiteX2" fmla="*/ 847726 w 847726"/>
                    <a:gd name="connsiteY2" fmla="*/ 33399 h 435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847726" h="43506">
                      <a:moveTo>
                        <a:pt x="0" y="42924"/>
                      </a:moveTo>
                      <a:cubicBezTo>
                        <a:pt x="201613" y="49274"/>
                        <a:pt x="463550" y="1648"/>
                        <a:pt x="604838" y="61"/>
                      </a:cubicBezTo>
                      <a:cubicBezTo>
                        <a:pt x="660401" y="-1527"/>
                        <a:pt x="814388" y="28637"/>
                        <a:pt x="847726" y="33399"/>
                      </a:cubicBez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62" name="任意多边形 361"/>
                <p:cNvSpPr/>
                <p:nvPr/>
              </p:nvSpPr>
              <p:spPr>
                <a:xfrm>
                  <a:off x="2957512" y="3396738"/>
                  <a:ext cx="632332" cy="133544"/>
                </a:xfrm>
                <a:custGeom>
                  <a:avLst/>
                  <a:gdLst>
                    <a:gd name="connsiteX0" fmla="*/ 0 w 1042988"/>
                    <a:gd name="connsiteY0" fmla="*/ 109537 h 152400"/>
                    <a:gd name="connsiteX1" fmla="*/ 647700 w 1042988"/>
                    <a:gd name="connsiteY1" fmla="*/ 0 h 152400"/>
                    <a:gd name="connsiteX2" fmla="*/ 738188 w 1042988"/>
                    <a:gd name="connsiteY2" fmla="*/ 119062 h 152400"/>
                    <a:gd name="connsiteX3" fmla="*/ 847725 w 1042988"/>
                    <a:gd name="connsiteY3" fmla="*/ 0 h 152400"/>
                    <a:gd name="connsiteX4" fmla="*/ 1042988 w 1042988"/>
                    <a:gd name="connsiteY4" fmla="*/ 33337 h 152400"/>
                    <a:gd name="connsiteX5" fmla="*/ 890588 w 1042988"/>
                    <a:gd name="connsiteY5" fmla="*/ 152400 h 152400"/>
                    <a:gd name="connsiteX0" fmla="*/ 0 w 969169"/>
                    <a:gd name="connsiteY0" fmla="*/ 50006 h 152400"/>
                    <a:gd name="connsiteX1" fmla="*/ 573881 w 969169"/>
                    <a:gd name="connsiteY1" fmla="*/ 0 h 152400"/>
                    <a:gd name="connsiteX2" fmla="*/ 664369 w 969169"/>
                    <a:gd name="connsiteY2" fmla="*/ 119062 h 152400"/>
                    <a:gd name="connsiteX3" fmla="*/ 773906 w 969169"/>
                    <a:gd name="connsiteY3" fmla="*/ 0 h 152400"/>
                    <a:gd name="connsiteX4" fmla="*/ 969169 w 969169"/>
                    <a:gd name="connsiteY4" fmla="*/ 33337 h 152400"/>
                    <a:gd name="connsiteX5" fmla="*/ 816769 w 969169"/>
                    <a:gd name="connsiteY5" fmla="*/ 152400 h 152400"/>
                    <a:gd name="connsiteX0" fmla="*/ 0 w 969169"/>
                    <a:gd name="connsiteY0" fmla="*/ 102393 h 204787"/>
                    <a:gd name="connsiteX1" fmla="*/ 573881 w 969169"/>
                    <a:gd name="connsiteY1" fmla="*/ 52387 h 204787"/>
                    <a:gd name="connsiteX2" fmla="*/ 664369 w 969169"/>
                    <a:gd name="connsiteY2" fmla="*/ 171449 h 204787"/>
                    <a:gd name="connsiteX3" fmla="*/ 850106 w 969169"/>
                    <a:gd name="connsiteY3" fmla="*/ 0 h 204787"/>
                    <a:gd name="connsiteX4" fmla="*/ 969169 w 969169"/>
                    <a:gd name="connsiteY4" fmla="*/ 85724 h 204787"/>
                    <a:gd name="connsiteX5" fmla="*/ 816769 w 969169"/>
                    <a:gd name="connsiteY5" fmla="*/ 204787 h 204787"/>
                    <a:gd name="connsiteX0" fmla="*/ 0 w 969169"/>
                    <a:gd name="connsiteY0" fmla="*/ 102393 h 204787"/>
                    <a:gd name="connsiteX1" fmla="*/ 664369 w 969169"/>
                    <a:gd name="connsiteY1" fmla="*/ 4762 h 204787"/>
                    <a:gd name="connsiteX2" fmla="*/ 664369 w 969169"/>
                    <a:gd name="connsiteY2" fmla="*/ 171449 h 204787"/>
                    <a:gd name="connsiteX3" fmla="*/ 850106 w 969169"/>
                    <a:gd name="connsiteY3" fmla="*/ 0 h 204787"/>
                    <a:gd name="connsiteX4" fmla="*/ 969169 w 969169"/>
                    <a:gd name="connsiteY4" fmla="*/ 85724 h 204787"/>
                    <a:gd name="connsiteX5" fmla="*/ 816769 w 969169"/>
                    <a:gd name="connsiteY5" fmla="*/ 204787 h 204787"/>
                    <a:gd name="connsiteX0" fmla="*/ 0 w 969169"/>
                    <a:gd name="connsiteY0" fmla="*/ 102393 h 204787"/>
                    <a:gd name="connsiteX1" fmla="*/ 664369 w 969169"/>
                    <a:gd name="connsiteY1" fmla="*/ 4762 h 204787"/>
                    <a:gd name="connsiteX2" fmla="*/ 764381 w 969169"/>
                    <a:gd name="connsiteY2" fmla="*/ 161924 h 204787"/>
                    <a:gd name="connsiteX3" fmla="*/ 850106 w 969169"/>
                    <a:gd name="connsiteY3" fmla="*/ 0 h 204787"/>
                    <a:gd name="connsiteX4" fmla="*/ 969169 w 969169"/>
                    <a:gd name="connsiteY4" fmla="*/ 85724 h 204787"/>
                    <a:gd name="connsiteX5" fmla="*/ 816769 w 969169"/>
                    <a:gd name="connsiteY5" fmla="*/ 204787 h 204787"/>
                    <a:gd name="connsiteX0" fmla="*/ 0 w 969169"/>
                    <a:gd name="connsiteY0" fmla="*/ 102393 h 190499"/>
                    <a:gd name="connsiteX1" fmla="*/ 664369 w 969169"/>
                    <a:gd name="connsiteY1" fmla="*/ 4762 h 190499"/>
                    <a:gd name="connsiteX2" fmla="*/ 764381 w 969169"/>
                    <a:gd name="connsiteY2" fmla="*/ 161924 h 190499"/>
                    <a:gd name="connsiteX3" fmla="*/ 850106 w 969169"/>
                    <a:gd name="connsiteY3" fmla="*/ 0 h 190499"/>
                    <a:gd name="connsiteX4" fmla="*/ 969169 w 969169"/>
                    <a:gd name="connsiteY4" fmla="*/ 85724 h 190499"/>
                    <a:gd name="connsiteX5" fmla="*/ 902494 w 969169"/>
                    <a:gd name="connsiteY5" fmla="*/ 190499 h 190499"/>
                    <a:gd name="connsiteX0" fmla="*/ 0 w 1000919"/>
                    <a:gd name="connsiteY0" fmla="*/ 102393 h 190499"/>
                    <a:gd name="connsiteX1" fmla="*/ 664369 w 1000919"/>
                    <a:gd name="connsiteY1" fmla="*/ 4762 h 190499"/>
                    <a:gd name="connsiteX2" fmla="*/ 764381 w 1000919"/>
                    <a:gd name="connsiteY2" fmla="*/ 161924 h 190499"/>
                    <a:gd name="connsiteX3" fmla="*/ 850106 w 1000919"/>
                    <a:gd name="connsiteY3" fmla="*/ 0 h 190499"/>
                    <a:gd name="connsiteX4" fmla="*/ 1000919 w 1000919"/>
                    <a:gd name="connsiteY4" fmla="*/ 47624 h 190499"/>
                    <a:gd name="connsiteX5" fmla="*/ 902494 w 1000919"/>
                    <a:gd name="connsiteY5" fmla="*/ 190499 h 190499"/>
                    <a:gd name="connsiteX0" fmla="*/ 0 w 1000919"/>
                    <a:gd name="connsiteY0" fmla="*/ 102393 h 203199"/>
                    <a:gd name="connsiteX1" fmla="*/ 664369 w 1000919"/>
                    <a:gd name="connsiteY1" fmla="*/ 4762 h 203199"/>
                    <a:gd name="connsiteX2" fmla="*/ 764381 w 1000919"/>
                    <a:gd name="connsiteY2" fmla="*/ 161924 h 203199"/>
                    <a:gd name="connsiteX3" fmla="*/ 850106 w 1000919"/>
                    <a:gd name="connsiteY3" fmla="*/ 0 h 203199"/>
                    <a:gd name="connsiteX4" fmla="*/ 1000919 w 1000919"/>
                    <a:gd name="connsiteY4" fmla="*/ 47624 h 203199"/>
                    <a:gd name="connsiteX5" fmla="*/ 912019 w 1000919"/>
                    <a:gd name="connsiteY5" fmla="*/ 203199 h 2031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0919" h="203199">
                      <a:moveTo>
                        <a:pt x="0" y="102393"/>
                      </a:moveTo>
                      <a:lnTo>
                        <a:pt x="664369" y="4762"/>
                      </a:lnTo>
                      <a:lnTo>
                        <a:pt x="764381" y="161924"/>
                      </a:lnTo>
                      <a:lnTo>
                        <a:pt x="850106" y="0"/>
                      </a:lnTo>
                      <a:lnTo>
                        <a:pt x="1000919" y="47624"/>
                      </a:lnTo>
                      <a:lnTo>
                        <a:pt x="912019" y="203199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63" name="任意多边形 362"/>
                <p:cNvSpPr/>
                <p:nvPr/>
              </p:nvSpPr>
              <p:spPr>
                <a:xfrm>
                  <a:off x="3491482" y="2982045"/>
                  <a:ext cx="131150" cy="417035"/>
                </a:xfrm>
                <a:custGeom>
                  <a:avLst/>
                  <a:gdLst>
                    <a:gd name="connsiteX0" fmla="*/ 0 w 152400"/>
                    <a:gd name="connsiteY0" fmla="*/ 638175 h 638175"/>
                    <a:gd name="connsiteX1" fmla="*/ 42862 w 152400"/>
                    <a:gd name="connsiteY1" fmla="*/ 481013 h 638175"/>
                    <a:gd name="connsiteX2" fmla="*/ 152400 w 152400"/>
                    <a:gd name="connsiteY2" fmla="*/ 0 h 638175"/>
                    <a:gd name="connsiteX0" fmla="*/ 26194 w 109538"/>
                    <a:gd name="connsiteY0" fmla="*/ 592931 h 592931"/>
                    <a:gd name="connsiteX1" fmla="*/ 0 w 109538"/>
                    <a:gd name="connsiteY1" fmla="*/ 481013 h 592931"/>
                    <a:gd name="connsiteX2" fmla="*/ 109538 w 109538"/>
                    <a:gd name="connsiteY2" fmla="*/ 0 h 592931"/>
                    <a:gd name="connsiteX0" fmla="*/ 0 w 107156"/>
                    <a:gd name="connsiteY0" fmla="*/ 592931 h 592931"/>
                    <a:gd name="connsiteX1" fmla="*/ 107156 w 107156"/>
                    <a:gd name="connsiteY1" fmla="*/ 385763 h 592931"/>
                    <a:gd name="connsiteX2" fmla="*/ 83344 w 107156"/>
                    <a:gd name="connsiteY2" fmla="*/ 0 h 592931"/>
                    <a:gd name="connsiteX0" fmla="*/ 0 w 207169"/>
                    <a:gd name="connsiteY0" fmla="*/ 635793 h 635793"/>
                    <a:gd name="connsiteX1" fmla="*/ 107156 w 207169"/>
                    <a:gd name="connsiteY1" fmla="*/ 428625 h 635793"/>
                    <a:gd name="connsiteX2" fmla="*/ 207169 w 207169"/>
                    <a:gd name="connsiteY2" fmla="*/ 0 h 6357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207169" h="635793">
                      <a:moveTo>
                        <a:pt x="0" y="635793"/>
                      </a:moveTo>
                      <a:lnTo>
                        <a:pt x="107156" y="428625"/>
                      </a:lnTo>
                      <a:lnTo>
                        <a:pt x="207169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64" name="任意多边形 363"/>
                <p:cNvSpPr/>
                <p:nvPr/>
              </p:nvSpPr>
              <p:spPr>
                <a:xfrm>
                  <a:off x="3374383" y="2808671"/>
                  <a:ext cx="700249" cy="616182"/>
                </a:xfrm>
                <a:custGeom>
                  <a:avLst/>
                  <a:gdLst>
                    <a:gd name="connsiteX0" fmla="*/ 0 w 1057275"/>
                    <a:gd name="connsiteY0" fmla="*/ 852488 h 885825"/>
                    <a:gd name="connsiteX1" fmla="*/ 266700 w 1057275"/>
                    <a:gd name="connsiteY1" fmla="*/ 681038 h 885825"/>
                    <a:gd name="connsiteX2" fmla="*/ 428625 w 1057275"/>
                    <a:gd name="connsiteY2" fmla="*/ 581025 h 885825"/>
                    <a:gd name="connsiteX3" fmla="*/ 671513 w 1057275"/>
                    <a:gd name="connsiteY3" fmla="*/ 495300 h 885825"/>
                    <a:gd name="connsiteX4" fmla="*/ 752475 w 1057275"/>
                    <a:gd name="connsiteY4" fmla="*/ 314325 h 885825"/>
                    <a:gd name="connsiteX5" fmla="*/ 876300 w 1057275"/>
                    <a:gd name="connsiteY5" fmla="*/ 0 h 885825"/>
                    <a:gd name="connsiteX6" fmla="*/ 1057275 w 1057275"/>
                    <a:gd name="connsiteY6" fmla="*/ 57150 h 885825"/>
                    <a:gd name="connsiteX7" fmla="*/ 833438 w 1057275"/>
                    <a:gd name="connsiteY7" fmla="*/ 571500 h 885825"/>
                    <a:gd name="connsiteX8" fmla="*/ 642938 w 1057275"/>
                    <a:gd name="connsiteY8" fmla="*/ 790575 h 885825"/>
                    <a:gd name="connsiteX9" fmla="*/ 495300 w 1057275"/>
                    <a:gd name="connsiteY9" fmla="*/ 671513 h 885825"/>
                    <a:gd name="connsiteX10" fmla="*/ 400050 w 1057275"/>
                    <a:gd name="connsiteY10" fmla="*/ 885825 h 885825"/>
                    <a:gd name="connsiteX0" fmla="*/ 0 w 962025"/>
                    <a:gd name="connsiteY0" fmla="*/ 804863 h 885825"/>
                    <a:gd name="connsiteX1" fmla="*/ 171450 w 962025"/>
                    <a:gd name="connsiteY1" fmla="*/ 681038 h 885825"/>
                    <a:gd name="connsiteX2" fmla="*/ 333375 w 962025"/>
                    <a:gd name="connsiteY2" fmla="*/ 581025 h 885825"/>
                    <a:gd name="connsiteX3" fmla="*/ 576263 w 962025"/>
                    <a:gd name="connsiteY3" fmla="*/ 495300 h 885825"/>
                    <a:gd name="connsiteX4" fmla="*/ 657225 w 962025"/>
                    <a:gd name="connsiteY4" fmla="*/ 314325 h 885825"/>
                    <a:gd name="connsiteX5" fmla="*/ 781050 w 962025"/>
                    <a:gd name="connsiteY5" fmla="*/ 0 h 885825"/>
                    <a:gd name="connsiteX6" fmla="*/ 962025 w 962025"/>
                    <a:gd name="connsiteY6" fmla="*/ 57150 h 885825"/>
                    <a:gd name="connsiteX7" fmla="*/ 738188 w 962025"/>
                    <a:gd name="connsiteY7" fmla="*/ 571500 h 885825"/>
                    <a:gd name="connsiteX8" fmla="*/ 547688 w 962025"/>
                    <a:gd name="connsiteY8" fmla="*/ 790575 h 885825"/>
                    <a:gd name="connsiteX9" fmla="*/ 400050 w 962025"/>
                    <a:gd name="connsiteY9" fmla="*/ 671513 h 885825"/>
                    <a:gd name="connsiteX10" fmla="*/ 304800 w 962025"/>
                    <a:gd name="connsiteY10" fmla="*/ 885825 h 885825"/>
                    <a:gd name="connsiteX0" fmla="*/ 0 w 962025"/>
                    <a:gd name="connsiteY0" fmla="*/ 804863 h 885825"/>
                    <a:gd name="connsiteX1" fmla="*/ 292100 w 962025"/>
                    <a:gd name="connsiteY1" fmla="*/ 611188 h 885825"/>
                    <a:gd name="connsiteX2" fmla="*/ 333375 w 962025"/>
                    <a:gd name="connsiteY2" fmla="*/ 581025 h 885825"/>
                    <a:gd name="connsiteX3" fmla="*/ 576263 w 962025"/>
                    <a:gd name="connsiteY3" fmla="*/ 495300 h 885825"/>
                    <a:gd name="connsiteX4" fmla="*/ 657225 w 962025"/>
                    <a:gd name="connsiteY4" fmla="*/ 314325 h 885825"/>
                    <a:gd name="connsiteX5" fmla="*/ 781050 w 962025"/>
                    <a:gd name="connsiteY5" fmla="*/ 0 h 885825"/>
                    <a:gd name="connsiteX6" fmla="*/ 962025 w 962025"/>
                    <a:gd name="connsiteY6" fmla="*/ 57150 h 885825"/>
                    <a:gd name="connsiteX7" fmla="*/ 738188 w 962025"/>
                    <a:gd name="connsiteY7" fmla="*/ 571500 h 885825"/>
                    <a:gd name="connsiteX8" fmla="*/ 547688 w 962025"/>
                    <a:gd name="connsiteY8" fmla="*/ 790575 h 885825"/>
                    <a:gd name="connsiteX9" fmla="*/ 400050 w 962025"/>
                    <a:gd name="connsiteY9" fmla="*/ 671513 h 885825"/>
                    <a:gd name="connsiteX10" fmla="*/ 304800 w 962025"/>
                    <a:gd name="connsiteY10" fmla="*/ 885825 h 885825"/>
                    <a:gd name="connsiteX0" fmla="*/ 0 w 962025"/>
                    <a:gd name="connsiteY0" fmla="*/ 804863 h 885825"/>
                    <a:gd name="connsiteX1" fmla="*/ 292100 w 962025"/>
                    <a:gd name="connsiteY1" fmla="*/ 611188 h 885825"/>
                    <a:gd name="connsiteX2" fmla="*/ 482600 w 962025"/>
                    <a:gd name="connsiteY2" fmla="*/ 508000 h 885825"/>
                    <a:gd name="connsiteX3" fmla="*/ 576263 w 962025"/>
                    <a:gd name="connsiteY3" fmla="*/ 495300 h 885825"/>
                    <a:gd name="connsiteX4" fmla="*/ 657225 w 962025"/>
                    <a:gd name="connsiteY4" fmla="*/ 314325 h 885825"/>
                    <a:gd name="connsiteX5" fmla="*/ 781050 w 962025"/>
                    <a:gd name="connsiteY5" fmla="*/ 0 h 885825"/>
                    <a:gd name="connsiteX6" fmla="*/ 962025 w 962025"/>
                    <a:gd name="connsiteY6" fmla="*/ 57150 h 885825"/>
                    <a:gd name="connsiteX7" fmla="*/ 738188 w 962025"/>
                    <a:gd name="connsiteY7" fmla="*/ 571500 h 885825"/>
                    <a:gd name="connsiteX8" fmla="*/ 547688 w 962025"/>
                    <a:gd name="connsiteY8" fmla="*/ 790575 h 885825"/>
                    <a:gd name="connsiteX9" fmla="*/ 400050 w 962025"/>
                    <a:gd name="connsiteY9" fmla="*/ 671513 h 885825"/>
                    <a:gd name="connsiteX10" fmla="*/ 304800 w 962025"/>
                    <a:gd name="connsiteY10" fmla="*/ 885825 h 885825"/>
                    <a:gd name="connsiteX0" fmla="*/ 0 w 962025"/>
                    <a:gd name="connsiteY0" fmla="*/ 804863 h 844550"/>
                    <a:gd name="connsiteX1" fmla="*/ 292100 w 962025"/>
                    <a:gd name="connsiteY1" fmla="*/ 611188 h 844550"/>
                    <a:gd name="connsiteX2" fmla="*/ 482600 w 962025"/>
                    <a:gd name="connsiteY2" fmla="*/ 508000 h 844550"/>
                    <a:gd name="connsiteX3" fmla="*/ 576263 w 962025"/>
                    <a:gd name="connsiteY3" fmla="*/ 495300 h 844550"/>
                    <a:gd name="connsiteX4" fmla="*/ 657225 w 962025"/>
                    <a:gd name="connsiteY4" fmla="*/ 314325 h 844550"/>
                    <a:gd name="connsiteX5" fmla="*/ 781050 w 962025"/>
                    <a:gd name="connsiteY5" fmla="*/ 0 h 844550"/>
                    <a:gd name="connsiteX6" fmla="*/ 962025 w 962025"/>
                    <a:gd name="connsiteY6" fmla="*/ 57150 h 844550"/>
                    <a:gd name="connsiteX7" fmla="*/ 738188 w 962025"/>
                    <a:gd name="connsiteY7" fmla="*/ 571500 h 844550"/>
                    <a:gd name="connsiteX8" fmla="*/ 547688 w 962025"/>
                    <a:gd name="connsiteY8" fmla="*/ 790575 h 844550"/>
                    <a:gd name="connsiteX9" fmla="*/ 400050 w 962025"/>
                    <a:gd name="connsiteY9" fmla="*/ 671513 h 844550"/>
                    <a:gd name="connsiteX10" fmla="*/ 339725 w 962025"/>
                    <a:gd name="connsiteY10" fmla="*/ 844550 h 844550"/>
                    <a:gd name="connsiteX0" fmla="*/ 0 w 962025"/>
                    <a:gd name="connsiteY0" fmla="*/ 804863 h 844550"/>
                    <a:gd name="connsiteX1" fmla="*/ 292100 w 962025"/>
                    <a:gd name="connsiteY1" fmla="*/ 611188 h 844550"/>
                    <a:gd name="connsiteX2" fmla="*/ 482600 w 962025"/>
                    <a:gd name="connsiteY2" fmla="*/ 508000 h 844550"/>
                    <a:gd name="connsiteX3" fmla="*/ 576263 w 962025"/>
                    <a:gd name="connsiteY3" fmla="*/ 495300 h 844550"/>
                    <a:gd name="connsiteX4" fmla="*/ 657225 w 962025"/>
                    <a:gd name="connsiteY4" fmla="*/ 314325 h 844550"/>
                    <a:gd name="connsiteX5" fmla="*/ 781050 w 962025"/>
                    <a:gd name="connsiteY5" fmla="*/ 0 h 844550"/>
                    <a:gd name="connsiteX6" fmla="*/ 962025 w 962025"/>
                    <a:gd name="connsiteY6" fmla="*/ 57150 h 844550"/>
                    <a:gd name="connsiteX7" fmla="*/ 738188 w 962025"/>
                    <a:gd name="connsiteY7" fmla="*/ 571500 h 844550"/>
                    <a:gd name="connsiteX8" fmla="*/ 547688 w 962025"/>
                    <a:gd name="connsiteY8" fmla="*/ 790575 h 844550"/>
                    <a:gd name="connsiteX9" fmla="*/ 514350 w 962025"/>
                    <a:gd name="connsiteY9" fmla="*/ 627063 h 844550"/>
                    <a:gd name="connsiteX10" fmla="*/ 339725 w 962025"/>
                    <a:gd name="connsiteY10" fmla="*/ 844550 h 844550"/>
                    <a:gd name="connsiteX0" fmla="*/ 0 w 962025"/>
                    <a:gd name="connsiteY0" fmla="*/ 804863 h 844550"/>
                    <a:gd name="connsiteX1" fmla="*/ 292100 w 962025"/>
                    <a:gd name="connsiteY1" fmla="*/ 611188 h 844550"/>
                    <a:gd name="connsiteX2" fmla="*/ 482600 w 962025"/>
                    <a:gd name="connsiteY2" fmla="*/ 508000 h 844550"/>
                    <a:gd name="connsiteX3" fmla="*/ 576263 w 962025"/>
                    <a:gd name="connsiteY3" fmla="*/ 495300 h 844550"/>
                    <a:gd name="connsiteX4" fmla="*/ 657225 w 962025"/>
                    <a:gd name="connsiteY4" fmla="*/ 314325 h 844550"/>
                    <a:gd name="connsiteX5" fmla="*/ 781050 w 962025"/>
                    <a:gd name="connsiteY5" fmla="*/ 0 h 844550"/>
                    <a:gd name="connsiteX6" fmla="*/ 962025 w 962025"/>
                    <a:gd name="connsiteY6" fmla="*/ 57150 h 844550"/>
                    <a:gd name="connsiteX7" fmla="*/ 738188 w 962025"/>
                    <a:gd name="connsiteY7" fmla="*/ 571500 h 844550"/>
                    <a:gd name="connsiteX8" fmla="*/ 547688 w 962025"/>
                    <a:gd name="connsiteY8" fmla="*/ 790575 h 844550"/>
                    <a:gd name="connsiteX9" fmla="*/ 530225 w 962025"/>
                    <a:gd name="connsiteY9" fmla="*/ 620713 h 844550"/>
                    <a:gd name="connsiteX10" fmla="*/ 339725 w 962025"/>
                    <a:gd name="connsiteY10" fmla="*/ 844550 h 844550"/>
                    <a:gd name="connsiteX0" fmla="*/ 0 w 962025"/>
                    <a:gd name="connsiteY0" fmla="*/ 804863 h 844550"/>
                    <a:gd name="connsiteX1" fmla="*/ 292100 w 962025"/>
                    <a:gd name="connsiteY1" fmla="*/ 611188 h 844550"/>
                    <a:gd name="connsiteX2" fmla="*/ 482600 w 962025"/>
                    <a:gd name="connsiteY2" fmla="*/ 508000 h 844550"/>
                    <a:gd name="connsiteX3" fmla="*/ 576263 w 962025"/>
                    <a:gd name="connsiteY3" fmla="*/ 495300 h 844550"/>
                    <a:gd name="connsiteX4" fmla="*/ 657225 w 962025"/>
                    <a:gd name="connsiteY4" fmla="*/ 314325 h 844550"/>
                    <a:gd name="connsiteX5" fmla="*/ 781050 w 962025"/>
                    <a:gd name="connsiteY5" fmla="*/ 0 h 844550"/>
                    <a:gd name="connsiteX6" fmla="*/ 962025 w 962025"/>
                    <a:gd name="connsiteY6" fmla="*/ 57150 h 844550"/>
                    <a:gd name="connsiteX7" fmla="*/ 738188 w 962025"/>
                    <a:gd name="connsiteY7" fmla="*/ 571500 h 844550"/>
                    <a:gd name="connsiteX8" fmla="*/ 671513 w 962025"/>
                    <a:gd name="connsiteY8" fmla="*/ 762000 h 844550"/>
                    <a:gd name="connsiteX9" fmla="*/ 530225 w 962025"/>
                    <a:gd name="connsiteY9" fmla="*/ 620713 h 844550"/>
                    <a:gd name="connsiteX10" fmla="*/ 339725 w 962025"/>
                    <a:gd name="connsiteY10" fmla="*/ 844550 h 844550"/>
                    <a:gd name="connsiteX0" fmla="*/ 0 w 962025"/>
                    <a:gd name="connsiteY0" fmla="*/ 804863 h 844550"/>
                    <a:gd name="connsiteX1" fmla="*/ 292100 w 962025"/>
                    <a:gd name="connsiteY1" fmla="*/ 611188 h 844550"/>
                    <a:gd name="connsiteX2" fmla="*/ 482600 w 962025"/>
                    <a:gd name="connsiteY2" fmla="*/ 508000 h 844550"/>
                    <a:gd name="connsiteX3" fmla="*/ 576263 w 962025"/>
                    <a:gd name="connsiteY3" fmla="*/ 495300 h 844550"/>
                    <a:gd name="connsiteX4" fmla="*/ 657225 w 962025"/>
                    <a:gd name="connsiteY4" fmla="*/ 314325 h 844550"/>
                    <a:gd name="connsiteX5" fmla="*/ 781050 w 962025"/>
                    <a:gd name="connsiteY5" fmla="*/ 0 h 844550"/>
                    <a:gd name="connsiteX6" fmla="*/ 962025 w 962025"/>
                    <a:gd name="connsiteY6" fmla="*/ 57150 h 844550"/>
                    <a:gd name="connsiteX7" fmla="*/ 871538 w 962025"/>
                    <a:gd name="connsiteY7" fmla="*/ 508000 h 844550"/>
                    <a:gd name="connsiteX8" fmla="*/ 671513 w 962025"/>
                    <a:gd name="connsiteY8" fmla="*/ 762000 h 844550"/>
                    <a:gd name="connsiteX9" fmla="*/ 530225 w 962025"/>
                    <a:gd name="connsiteY9" fmla="*/ 620713 h 844550"/>
                    <a:gd name="connsiteX10" fmla="*/ 339725 w 962025"/>
                    <a:gd name="connsiteY10" fmla="*/ 844550 h 844550"/>
                    <a:gd name="connsiteX0" fmla="*/ 0 w 962025"/>
                    <a:gd name="connsiteY0" fmla="*/ 804863 h 844550"/>
                    <a:gd name="connsiteX1" fmla="*/ 292100 w 962025"/>
                    <a:gd name="connsiteY1" fmla="*/ 611188 h 844550"/>
                    <a:gd name="connsiteX2" fmla="*/ 482600 w 962025"/>
                    <a:gd name="connsiteY2" fmla="*/ 508000 h 844550"/>
                    <a:gd name="connsiteX3" fmla="*/ 725488 w 962025"/>
                    <a:gd name="connsiteY3" fmla="*/ 434975 h 844550"/>
                    <a:gd name="connsiteX4" fmla="*/ 657225 w 962025"/>
                    <a:gd name="connsiteY4" fmla="*/ 314325 h 844550"/>
                    <a:gd name="connsiteX5" fmla="*/ 781050 w 962025"/>
                    <a:gd name="connsiteY5" fmla="*/ 0 h 844550"/>
                    <a:gd name="connsiteX6" fmla="*/ 962025 w 962025"/>
                    <a:gd name="connsiteY6" fmla="*/ 57150 h 844550"/>
                    <a:gd name="connsiteX7" fmla="*/ 871538 w 962025"/>
                    <a:gd name="connsiteY7" fmla="*/ 508000 h 844550"/>
                    <a:gd name="connsiteX8" fmla="*/ 671513 w 962025"/>
                    <a:gd name="connsiteY8" fmla="*/ 762000 h 844550"/>
                    <a:gd name="connsiteX9" fmla="*/ 530225 w 962025"/>
                    <a:gd name="connsiteY9" fmla="*/ 620713 h 844550"/>
                    <a:gd name="connsiteX10" fmla="*/ 339725 w 962025"/>
                    <a:gd name="connsiteY10" fmla="*/ 844550 h 844550"/>
                    <a:gd name="connsiteX0" fmla="*/ 0 w 962025"/>
                    <a:gd name="connsiteY0" fmla="*/ 804863 h 844550"/>
                    <a:gd name="connsiteX1" fmla="*/ 292100 w 962025"/>
                    <a:gd name="connsiteY1" fmla="*/ 611188 h 844550"/>
                    <a:gd name="connsiteX2" fmla="*/ 482600 w 962025"/>
                    <a:gd name="connsiteY2" fmla="*/ 508000 h 844550"/>
                    <a:gd name="connsiteX3" fmla="*/ 725488 w 962025"/>
                    <a:gd name="connsiteY3" fmla="*/ 434975 h 844550"/>
                    <a:gd name="connsiteX4" fmla="*/ 787400 w 962025"/>
                    <a:gd name="connsiteY4" fmla="*/ 219075 h 844550"/>
                    <a:gd name="connsiteX5" fmla="*/ 781050 w 962025"/>
                    <a:gd name="connsiteY5" fmla="*/ 0 h 844550"/>
                    <a:gd name="connsiteX6" fmla="*/ 962025 w 962025"/>
                    <a:gd name="connsiteY6" fmla="*/ 57150 h 844550"/>
                    <a:gd name="connsiteX7" fmla="*/ 871538 w 962025"/>
                    <a:gd name="connsiteY7" fmla="*/ 508000 h 844550"/>
                    <a:gd name="connsiteX8" fmla="*/ 671513 w 962025"/>
                    <a:gd name="connsiteY8" fmla="*/ 762000 h 844550"/>
                    <a:gd name="connsiteX9" fmla="*/ 530225 w 962025"/>
                    <a:gd name="connsiteY9" fmla="*/ 620713 h 844550"/>
                    <a:gd name="connsiteX10" fmla="*/ 339725 w 962025"/>
                    <a:gd name="connsiteY10" fmla="*/ 844550 h 844550"/>
                    <a:gd name="connsiteX0" fmla="*/ 0 w 962025"/>
                    <a:gd name="connsiteY0" fmla="*/ 904875 h 944562"/>
                    <a:gd name="connsiteX1" fmla="*/ 292100 w 962025"/>
                    <a:gd name="connsiteY1" fmla="*/ 711200 h 944562"/>
                    <a:gd name="connsiteX2" fmla="*/ 482600 w 962025"/>
                    <a:gd name="connsiteY2" fmla="*/ 608012 h 944562"/>
                    <a:gd name="connsiteX3" fmla="*/ 725488 w 962025"/>
                    <a:gd name="connsiteY3" fmla="*/ 534987 h 944562"/>
                    <a:gd name="connsiteX4" fmla="*/ 787400 w 962025"/>
                    <a:gd name="connsiteY4" fmla="*/ 319087 h 944562"/>
                    <a:gd name="connsiteX5" fmla="*/ 881063 w 962025"/>
                    <a:gd name="connsiteY5" fmla="*/ 0 h 944562"/>
                    <a:gd name="connsiteX6" fmla="*/ 962025 w 962025"/>
                    <a:gd name="connsiteY6" fmla="*/ 157162 h 944562"/>
                    <a:gd name="connsiteX7" fmla="*/ 871538 w 962025"/>
                    <a:gd name="connsiteY7" fmla="*/ 608012 h 944562"/>
                    <a:gd name="connsiteX8" fmla="*/ 671513 w 962025"/>
                    <a:gd name="connsiteY8" fmla="*/ 862012 h 944562"/>
                    <a:gd name="connsiteX9" fmla="*/ 530225 w 962025"/>
                    <a:gd name="connsiteY9" fmla="*/ 720725 h 944562"/>
                    <a:gd name="connsiteX10" fmla="*/ 339725 w 962025"/>
                    <a:gd name="connsiteY10" fmla="*/ 944562 h 944562"/>
                    <a:gd name="connsiteX0" fmla="*/ 0 w 1109662"/>
                    <a:gd name="connsiteY0" fmla="*/ 904875 h 944562"/>
                    <a:gd name="connsiteX1" fmla="*/ 292100 w 1109662"/>
                    <a:gd name="connsiteY1" fmla="*/ 711200 h 944562"/>
                    <a:gd name="connsiteX2" fmla="*/ 482600 w 1109662"/>
                    <a:gd name="connsiteY2" fmla="*/ 608012 h 944562"/>
                    <a:gd name="connsiteX3" fmla="*/ 725488 w 1109662"/>
                    <a:gd name="connsiteY3" fmla="*/ 534987 h 944562"/>
                    <a:gd name="connsiteX4" fmla="*/ 787400 w 1109662"/>
                    <a:gd name="connsiteY4" fmla="*/ 319087 h 944562"/>
                    <a:gd name="connsiteX5" fmla="*/ 881063 w 1109662"/>
                    <a:gd name="connsiteY5" fmla="*/ 0 h 944562"/>
                    <a:gd name="connsiteX6" fmla="*/ 1109662 w 1109662"/>
                    <a:gd name="connsiteY6" fmla="*/ 57149 h 944562"/>
                    <a:gd name="connsiteX7" fmla="*/ 871538 w 1109662"/>
                    <a:gd name="connsiteY7" fmla="*/ 608012 h 944562"/>
                    <a:gd name="connsiteX8" fmla="*/ 671513 w 1109662"/>
                    <a:gd name="connsiteY8" fmla="*/ 862012 h 944562"/>
                    <a:gd name="connsiteX9" fmla="*/ 530225 w 1109662"/>
                    <a:gd name="connsiteY9" fmla="*/ 720725 h 944562"/>
                    <a:gd name="connsiteX10" fmla="*/ 339725 w 1109662"/>
                    <a:gd name="connsiteY10" fmla="*/ 944562 h 9445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1109662" h="944562">
                      <a:moveTo>
                        <a:pt x="0" y="904875"/>
                      </a:moveTo>
                      <a:lnTo>
                        <a:pt x="292100" y="711200"/>
                      </a:lnTo>
                      <a:lnTo>
                        <a:pt x="482600" y="608012"/>
                      </a:lnTo>
                      <a:lnTo>
                        <a:pt x="725488" y="534987"/>
                      </a:lnTo>
                      <a:lnTo>
                        <a:pt x="787400" y="319087"/>
                      </a:lnTo>
                      <a:lnTo>
                        <a:pt x="881063" y="0"/>
                      </a:lnTo>
                      <a:lnTo>
                        <a:pt x="1109662" y="57149"/>
                      </a:lnTo>
                      <a:lnTo>
                        <a:pt x="871538" y="608012"/>
                      </a:lnTo>
                      <a:lnTo>
                        <a:pt x="671513" y="862012"/>
                      </a:lnTo>
                      <a:lnTo>
                        <a:pt x="530225" y="720725"/>
                      </a:lnTo>
                      <a:lnTo>
                        <a:pt x="339725" y="944562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 dirty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65" name="任意多边形 364"/>
                <p:cNvSpPr/>
                <p:nvPr/>
              </p:nvSpPr>
              <p:spPr>
                <a:xfrm>
                  <a:off x="3685864" y="3209307"/>
                  <a:ext cx="18736" cy="70287"/>
                </a:xfrm>
                <a:custGeom>
                  <a:avLst/>
                  <a:gdLst>
                    <a:gd name="connsiteX0" fmla="*/ 57150 w 57150"/>
                    <a:gd name="connsiteY0" fmla="*/ 90488 h 90488"/>
                    <a:gd name="connsiteX1" fmla="*/ 0 w 57150"/>
                    <a:gd name="connsiteY1" fmla="*/ 0 h 90488"/>
                    <a:gd name="connsiteX0" fmla="*/ 0 w 95250"/>
                    <a:gd name="connsiteY0" fmla="*/ 163513 h 163513"/>
                    <a:gd name="connsiteX1" fmla="*/ 95250 w 95250"/>
                    <a:gd name="connsiteY1" fmla="*/ 0 h 163513"/>
                    <a:gd name="connsiteX0" fmla="*/ 15875 w 15875"/>
                    <a:gd name="connsiteY0" fmla="*/ 109538 h 109538"/>
                    <a:gd name="connsiteX1" fmla="*/ 0 w 15875"/>
                    <a:gd name="connsiteY1" fmla="*/ 0 h 109538"/>
                    <a:gd name="connsiteX0" fmla="*/ 31750 w 31750"/>
                    <a:gd name="connsiteY0" fmla="*/ 112713 h 112713"/>
                    <a:gd name="connsiteX1" fmla="*/ 0 w 31750"/>
                    <a:gd name="connsiteY1" fmla="*/ 0 h 112713"/>
                    <a:gd name="connsiteX0" fmla="*/ 28575 w 28575"/>
                    <a:gd name="connsiteY0" fmla="*/ 106363 h 106363"/>
                    <a:gd name="connsiteX1" fmla="*/ 0 w 28575"/>
                    <a:gd name="connsiteY1" fmla="*/ 0 h 1063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" h="106363">
                      <a:moveTo>
                        <a:pt x="28575" y="10636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66" name="任意多边形 365"/>
                <p:cNvSpPr/>
                <p:nvPr/>
              </p:nvSpPr>
              <p:spPr>
                <a:xfrm>
                  <a:off x="3629657" y="2975017"/>
                  <a:ext cx="243565" cy="44514"/>
                </a:xfrm>
                <a:custGeom>
                  <a:avLst/>
                  <a:gdLst>
                    <a:gd name="connsiteX0" fmla="*/ 0 w 390525"/>
                    <a:gd name="connsiteY0" fmla="*/ 0 h 90488"/>
                    <a:gd name="connsiteX1" fmla="*/ 390525 w 390525"/>
                    <a:gd name="connsiteY1" fmla="*/ 90488 h 90488"/>
                    <a:gd name="connsiteX0" fmla="*/ 0 w 520700"/>
                    <a:gd name="connsiteY0" fmla="*/ 0 h 14288"/>
                    <a:gd name="connsiteX1" fmla="*/ 520700 w 520700"/>
                    <a:gd name="connsiteY1" fmla="*/ 14288 h 14288"/>
                    <a:gd name="connsiteX0" fmla="*/ 0 w 387350"/>
                    <a:gd name="connsiteY0" fmla="*/ 0 h 66675"/>
                    <a:gd name="connsiteX1" fmla="*/ 387350 w 387350"/>
                    <a:gd name="connsiteY1" fmla="*/ 66675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387350" h="66675">
                      <a:moveTo>
                        <a:pt x="0" y="0"/>
                      </a:moveTo>
                      <a:lnTo>
                        <a:pt x="387350" y="66675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67" name="任意多边形 366"/>
                <p:cNvSpPr/>
                <p:nvPr/>
              </p:nvSpPr>
              <p:spPr>
                <a:xfrm>
                  <a:off x="3533637" y="2710270"/>
                  <a:ext cx="648725" cy="817671"/>
                </a:xfrm>
                <a:custGeom>
                  <a:avLst/>
                  <a:gdLst>
                    <a:gd name="connsiteX0" fmla="*/ 0 w 1014413"/>
                    <a:gd name="connsiteY0" fmla="*/ 1176338 h 1176338"/>
                    <a:gd name="connsiteX1" fmla="*/ 433388 w 1014413"/>
                    <a:gd name="connsiteY1" fmla="*/ 1147763 h 1176338"/>
                    <a:gd name="connsiteX2" fmla="*/ 1014413 w 1014413"/>
                    <a:gd name="connsiteY2" fmla="*/ 176213 h 1176338"/>
                    <a:gd name="connsiteX3" fmla="*/ 785813 w 1014413"/>
                    <a:gd name="connsiteY3" fmla="*/ 0 h 1176338"/>
                    <a:gd name="connsiteX0" fmla="*/ 0 w 1014413"/>
                    <a:gd name="connsiteY0" fmla="*/ 1176338 h 1176338"/>
                    <a:gd name="connsiteX1" fmla="*/ 433388 w 1014413"/>
                    <a:gd name="connsiteY1" fmla="*/ 1147763 h 1176338"/>
                    <a:gd name="connsiteX2" fmla="*/ 1014413 w 1014413"/>
                    <a:gd name="connsiteY2" fmla="*/ 176213 h 1176338"/>
                    <a:gd name="connsiteX3" fmla="*/ 785813 w 1014413"/>
                    <a:gd name="connsiteY3" fmla="*/ 0 h 1176338"/>
                    <a:gd name="connsiteX0" fmla="*/ 0 w 1014413"/>
                    <a:gd name="connsiteY0" fmla="*/ 1176338 h 1176338"/>
                    <a:gd name="connsiteX1" fmla="*/ 433388 w 1014413"/>
                    <a:gd name="connsiteY1" fmla="*/ 1147763 h 1176338"/>
                    <a:gd name="connsiteX2" fmla="*/ 1014413 w 1014413"/>
                    <a:gd name="connsiteY2" fmla="*/ 176213 h 1176338"/>
                    <a:gd name="connsiteX3" fmla="*/ 785813 w 1014413"/>
                    <a:gd name="connsiteY3" fmla="*/ 0 h 1176338"/>
                    <a:gd name="connsiteX0" fmla="*/ 0 w 923926"/>
                    <a:gd name="connsiteY0" fmla="*/ 1171576 h 1171576"/>
                    <a:gd name="connsiteX1" fmla="*/ 342901 w 923926"/>
                    <a:gd name="connsiteY1" fmla="*/ 1147763 h 1171576"/>
                    <a:gd name="connsiteX2" fmla="*/ 923926 w 923926"/>
                    <a:gd name="connsiteY2" fmla="*/ 176213 h 1171576"/>
                    <a:gd name="connsiteX3" fmla="*/ 695326 w 923926"/>
                    <a:gd name="connsiteY3" fmla="*/ 0 h 1171576"/>
                    <a:gd name="connsiteX0" fmla="*/ 0 w 1033464"/>
                    <a:gd name="connsiteY0" fmla="*/ 1171576 h 1171576"/>
                    <a:gd name="connsiteX1" fmla="*/ 342901 w 1033464"/>
                    <a:gd name="connsiteY1" fmla="*/ 1147763 h 1171576"/>
                    <a:gd name="connsiteX2" fmla="*/ 1033464 w 1033464"/>
                    <a:gd name="connsiteY2" fmla="*/ 152400 h 1171576"/>
                    <a:gd name="connsiteX3" fmla="*/ 695326 w 1033464"/>
                    <a:gd name="connsiteY3" fmla="*/ 0 h 1171576"/>
                    <a:gd name="connsiteX0" fmla="*/ 0 w 1033464"/>
                    <a:gd name="connsiteY0" fmla="*/ 1247776 h 1247776"/>
                    <a:gd name="connsiteX1" fmla="*/ 342901 w 1033464"/>
                    <a:gd name="connsiteY1" fmla="*/ 1223963 h 1247776"/>
                    <a:gd name="connsiteX2" fmla="*/ 1033464 w 1033464"/>
                    <a:gd name="connsiteY2" fmla="*/ 228600 h 1247776"/>
                    <a:gd name="connsiteX3" fmla="*/ 919163 w 1033464"/>
                    <a:gd name="connsiteY3" fmla="*/ 0 h 1247776"/>
                    <a:gd name="connsiteX0" fmla="*/ 0 w 1028701"/>
                    <a:gd name="connsiteY0" fmla="*/ 1247776 h 1247776"/>
                    <a:gd name="connsiteX1" fmla="*/ 342901 w 1028701"/>
                    <a:gd name="connsiteY1" fmla="*/ 1223963 h 1247776"/>
                    <a:gd name="connsiteX2" fmla="*/ 1028701 w 1028701"/>
                    <a:gd name="connsiteY2" fmla="*/ 200025 h 1247776"/>
                    <a:gd name="connsiteX3" fmla="*/ 919163 w 1028701"/>
                    <a:gd name="connsiteY3" fmla="*/ 0 h 12477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28701" h="1247776">
                      <a:moveTo>
                        <a:pt x="0" y="1247776"/>
                      </a:moveTo>
                      <a:lnTo>
                        <a:pt x="342901" y="1223963"/>
                      </a:lnTo>
                      <a:cubicBezTo>
                        <a:pt x="546101" y="985838"/>
                        <a:pt x="1011239" y="685800"/>
                        <a:pt x="1028701" y="200025"/>
                      </a:cubicBezTo>
                      <a:lnTo>
                        <a:pt x="919163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68" name="任意多边形 367"/>
                <p:cNvSpPr/>
                <p:nvPr/>
              </p:nvSpPr>
              <p:spPr>
                <a:xfrm>
                  <a:off x="3538321" y="2705584"/>
                  <a:ext cx="672145" cy="836414"/>
                </a:xfrm>
                <a:custGeom>
                  <a:avLst/>
                  <a:gdLst>
                    <a:gd name="connsiteX0" fmla="*/ 0 w 1062038"/>
                    <a:gd name="connsiteY0" fmla="*/ 1214437 h 1219200"/>
                    <a:gd name="connsiteX1" fmla="*/ 466725 w 1062038"/>
                    <a:gd name="connsiteY1" fmla="*/ 1219200 h 1219200"/>
                    <a:gd name="connsiteX2" fmla="*/ 1062038 w 1062038"/>
                    <a:gd name="connsiteY2" fmla="*/ 176212 h 1219200"/>
                    <a:gd name="connsiteX3" fmla="*/ 804863 w 1062038"/>
                    <a:gd name="connsiteY3" fmla="*/ 0 h 1219200"/>
                    <a:gd name="connsiteX0" fmla="*/ 0 w 1062038"/>
                    <a:gd name="connsiteY0" fmla="*/ 1214437 h 1219200"/>
                    <a:gd name="connsiteX1" fmla="*/ 466725 w 1062038"/>
                    <a:gd name="connsiteY1" fmla="*/ 1219200 h 1219200"/>
                    <a:gd name="connsiteX2" fmla="*/ 1062038 w 1062038"/>
                    <a:gd name="connsiteY2" fmla="*/ 176212 h 1219200"/>
                    <a:gd name="connsiteX3" fmla="*/ 804863 w 1062038"/>
                    <a:gd name="connsiteY3" fmla="*/ 0 h 1219200"/>
                    <a:gd name="connsiteX0" fmla="*/ 0 w 1062038"/>
                    <a:gd name="connsiteY0" fmla="*/ 1214437 h 1219200"/>
                    <a:gd name="connsiteX1" fmla="*/ 466725 w 1062038"/>
                    <a:gd name="connsiteY1" fmla="*/ 1219200 h 1219200"/>
                    <a:gd name="connsiteX2" fmla="*/ 1062038 w 1062038"/>
                    <a:gd name="connsiteY2" fmla="*/ 176212 h 1219200"/>
                    <a:gd name="connsiteX3" fmla="*/ 804863 w 1062038"/>
                    <a:gd name="connsiteY3" fmla="*/ 0 h 1219200"/>
                    <a:gd name="connsiteX0" fmla="*/ 0 w 1067041"/>
                    <a:gd name="connsiteY0" fmla="*/ 1214437 h 1219200"/>
                    <a:gd name="connsiteX1" fmla="*/ 466725 w 1067041"/>
                    <a:gd name="connsiteY1" fmla="*/ 1219200 h 1219200"/>
                    <a:gd name="connsiteX2" fmla="*/ 1062038 w 1067041"/>
                    <a:gd name="connsiteY2" fmla="*/ 176212 h 1219200"/>
                    <a:gd name="connsiteX3" fmla="*/ 804863 w 1067041"/>
                    <a:gd name="connsiteY3" fmla="*/ 0 h 1219200"/>
                    <a:gd name="connsiteX0" fmla="*/ 0 w 1026560"/>
                    <a:gd name="connsiteY0" fmla="*/ 1204912 h 1219200"/>
                    <a:gd name="connsiteX1" fmla="*/ 426244 w 1026560"/>
                    <a:gd name="connsiteY1" fmla="*/ 1219200 h 1219200"/>
                    <a:gd name="connsiteX2" fmla="*/ 1021557 w 1026560"/>
                    <a:gd name="connsiteY2" fmla="*/ 176212 h 1219200"/>
                    <a:gd name="connsiteX3" fmla="*/ 764382 w 1026560"/>
                    <a:gd name="connsiteY3" fmla="*/ 0 h 1219200"/>
                    <a:gd name="connsiteX0" fmla="*/ 0 w 1040848"/>
                    <a:gd name="connsiteY0" fmla="*/ 1204912 h 1219200"/>
                    <a:gd name="connsiteX1" fmla="*/ 440532 w 1040848"/>
                    <a:gd name="connsiteY1" fmla="*/ 1219200 h 1219200"/>
                    <a:gd name="connsiteX2" fmla="*/ 1035845 w 1040848"/>
                    <a:gd name="connsiteY2" fmla="*/ 176212 h 1219200"/>
                    <a:gd name="connsiteX3" fmla="*/ 778670 w 1040848"/>
                    <a:gd name="connsiteY3" fmla="*/ 0 h 1219200"/>
                    <a:gd name="connsiteX0" fmla="*/ 0 w 950360"/>
                    <a:gd name="connsiteY0" fmla="*/ 1214437 h 1219200"/>
                    <a:gd name="connsiteX1" fmla="*/ 350044 w 950360"/>
                    <a:gd name="connsiteY1" fmla="*/ 1219200 h 1219200"/>
                    <a:gd name="connsiteX2" fmla="*/ 945357 w 950360"/>
                    <a:gd name="connsiteY2" fmla="*/ 176212 h 1219200"/>
                    <a:gd name="connsiteX3" fmla="*/ 688182 w 950360"/>
                    <a:gd name="connsiteY3" fmla="*/ 0 h 1219200"/>
                    <a:gd name="connsiteX0" fmla="*/ 0 w 950360"/>
                    <a:gd name="connsiteY0" fmla="*/ 1276350 h 1281113"/>
                    <a:gd name="connsiteX1" fmla="*/ 350044 w 950360"/>
                    <a:gd name="connsiteY1" fmla="*/ 1281113 h 1281113"/>
                    <a:gd name="connsiteX2" fmla="*/ 945357 w 950360"/>
                    <a:gd name="connsiteY2" fmla="*/ 238125 h 1281113"/>
                    <a:gd name="connsiteX3" fmla="*/ 931070 w 950360"/>
                    <a:gd name="connsiteY3" fmla="*/ 0 h 1281113"/>
                    <a:gd name="connsiteX0" fmla="*/ 0 w 1063478"/>
                    <a:gd name="connsiteY0" fmla="*/ 1276350 h 1281113"/>
                    <a:gd name="connsiteX1" fmla="*/ 350044 w 1063478"/>
                    <a:gd name="connsiteY1" fmla="*/ 1281113 h 1281113"/>
                    <a:gd name="connsiteX2" fmla="*/ 1059657 w 1063478"/>
                    <a:gd name="connsiteY2" fmla="*/ 195263 h 1281113"/>
                    <a:gd name="connsiteX3" fmla="*/ 931070 w 1063478"/>
                    <a:gd name="connsiteY3" fmla="*/ 0 h 1281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63478" h="1281113">
                      <a:moveTo>
                        <a:pt x="0" y="1276350"/>
                      </a:moveTo>
                      <a:lnTo>
                        <a:pt x="350044" y="1281113"/>
                      </a:lnTo>
                      <a:cubicBezTo>
                        <a:pt x="672307" y="971550"/>
                        <a:pt x="1108869" y="561976"/>
                        <a:pt x="1059657" y="195263"/>
                      </a:cubicBezTo>
                      <a:lnTo>
                        <a:pt x="931070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69" name="任意多边形 368"/>
                <p:cNvSpPr/>
                <p:nvPr/>
              </p:nvSpPr>
              <p:spPr>
                <a:xfrm>
                  <a:off x="3599212" y="2876616"/>
                  <a:ext cx="28104" cy="96058"/>
                </a:xfrm>
                <a:custGeom>
                  <a:avLst/>
                  <a:gdLst>
                    <a:gd name="connsiteX0" fmla="*/ 0 w 33337"/>
                    <a:gd name="connsiteY0" fmla="*/ 133350 h 133350"/>
                    <a:gd name="connsiteX1" fmla="*/ 33337 w 33337"/>
                    <a:gd name="connsiteY1" fmla="*/ 0 h 133350"/>
                    <a:gd name="connsiteX0" fmla="*/ 104775 w 104775"/>
                    <a:gd name="connsiteY0" fmla="*/ 76200 h 76200"/>
                    <a:gd name="connsiteX1" fmla="*/ 0 w 104775"/>
                    <a:gd name="connsiteY1" fmla="*/ 0 h 76200"/>
                    <a:gd name="connsiteX0" fmla="*/ 42863 w 42863"/>
                    <a:gd name="connsiteY0" fmla="*/ 147638 h 147638"/>
                    <a:gd name="connsiteX1" fmla="*/ 0 w 42863"/>
                    <a:gd name="connsiteY1" fmla="*/ 0 h 1476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2863" h="147638">
                      <a:moveTo>
                        <a:pt x="42863" y="147638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70" name="任意多边形 369"/>
                <p:cNvSpPr/>
                <p:nvPr/>
              </p:nvSpPr>
              <p:spPr>
                <a:xfrm>
                  <a:off x="2952828" y="3164791"/>
                  <a:ext cx="435607" cy="297548"/>
                </a:xfrm>
                <a:custGeom>
                  <a:avLst/>
                  <a:gdLst>
                    <a:gd name="connsiteX0" fmla="*/ 0 w 576262"/>
                    <a:gd name="connsiteY0" fmla="*/ 452438 h 452438"/>
                    <a:gd name="connsiteX1" fmla="*/ 233362 w 576262"/>
                    <a:gd name="connsiteY1" fmla="*/ 152400 h 452438"/>
                    <a:gd name="connsiteX2" fmla="*/ 576262 w 576262"/>
                    <a:gd name="connsiteY2" fmla="*/ 0 h 452438"/>
                    <a:gd name="connsiteX0" fmla="*/ 0 w 504825"/>
                    <a:gd name="connsiteY0" fmla="*/ 404813 h 404813"/>
                    <a:gd name="connsiteX1" fmla="*/ 161925 w 504825"/>
                    <a:gd name="connsiteY1" fmla="*/ 152400 h 404813"/>
                    <a:gd name="connsiteX2" fmla="*/ 504825 w 504825"/>
                    <a:gd name="connsiteY2" fmla="*/ 0 h 404813"/>
                    <a:gd name="connsiteX0" fmla="*/ 0 w 504825"/>
                    <a:gd name="connsiteY0" fmla="*/ 404813 h 404813"/>
                    <a:gd name="connsiteX1" fmla="*/ 257175 w 504825"/>
                    <a:gd name="connsiteY1" fmla="*/ 107950 h 404813"/>
                    <a:gd name="connsiteX2" fmla="*/ 504825 w 504825"/>
                    <a:gd name="connsiteY2" fmla="*/ 0 h 404813"/>
                    <a:gd name="connsiteX0" fmla="*/ 0 w 631825"/>
                    <a:gd name="connsiteY0" fmla="*/ 442913 h 442913"/>
                    <a:gd name="connsiteX1" fmla="*/ 257175 w 631825"/>
                    <a:gd name="connsiteY1" fmla="*/ 146050 h 442913"/>
                    <a:gd name="connsiteX2" fmla="*/ 631825 w 631825"/>
                    <a:gd name="connsiteY2" fmla="*/ 0 h 442913"/>
                    <a:gd name="connsiteX0" fmla="*/ 0 w 688975"/>
                    <a:gd name="connsiteY0" fmla="*/ 455613 h 455613"/>
                    <a:gd name="connsiteX1" fmla="*/ 257175 w 688975"/>
                    <a:gd name="connsiteY1" fmla="*/ 158750 h 455613"/>
                    <a:gd name="connsiteX2" fmla="*/ 688975 w 688975"/>
                    <a:gd name="connsiteY2" fmla="*/ 0 h 4556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88975" h="455613">
                      <a:moveTo>
                        <a:pt x="0" y="455613"/>
                      </a:moveTo>
                      <a:lnTo>
                        <a:pt x="257175" y="158750"/>
                      </a:lnTo>
                      <a:lnTo>
                        <a:pt x="688975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ysDash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71" name="任意多边形 370"/>
                <p:cNvSpPr/>
                <p:nvPr/>
              </p:nvSpPr>
              <p:spPr>
                <a:xfrm>
                  <a:off x="3112082" y="1909000"/>
                  <a:ext cx="461368" cy="1726714"/>
                </a:xfrm>
                <a:custGeom>
                  <a:avLst/>
                  <a:gdLst>
                    <a:gd name="connsiteX0" fmla="*/ 0 w 728662"/>
                    <a:gd name="connsiteY0" fmla="*/ 2638425 h 2638425"/>
                    <a:gd name="connsiteX1" fmla="*/ 409575 w 728662"/>
                    <a:gd name="connsiteY1" fmla="*/ 2281237 h 2638425"/>
                    <a:gd name="connsiteX2" fmla="*/ 338137 w 728662"/>
                    <a:gd name="connsiteY2" fmla="*/ 1947862 h 2638425"/>
                    <a:gd name="connsiteX3" fmla="*/ 347662 w 728662"/>
                    <a:gd name="connsiteY3" fmla="*/ 1685925 h 2638425"/>
                    <a:gd name="connsiteX4" fmla="*/ 423862 w 728662"/>
                    <a:gd name="connsiteY4" fmla="*/ 1338262 h 2638425"/>
                    <a:gd name="connsiteX5" fmla="*/ 476250 w 728662"/>
                    <a:gd name="connsiteY5" fmla="*/ 1147762 h 2638425"/>
                    <a:gd name="connsiteX6" fmla="*/ 442912 w 728662"/>
                    <a:gd name="connsiteY6" fmla="*/ 852487 h 2638425"/>
                    <a:gd name="connsiteX7" fmla="*/ 576262 w 728662"/>
                    <a:gd name="connsiteY7" fmla="*/ 233362 h 2638425"/>
                    <a:gd name="connsiteX8" fmla="*/ 604837 w 728662"/>
                    <a:gd name="connsiteY8" fmla="*/ 109537 h 2638425"/>
                    <a:gd name="connsiteX9" fmla="*/ 728662 w 728662"/>
                    <a:gd name="connsiteY9" fmla="*/ 0 h 2638425"/>
                    <a:gd name="connsiteX0" fmla="*/ 0 w 747712"/>
                    <a:gd name="connsiteY0" fmla="*/ 2581275 h 2581275"/>
                    <a:gd name="connsiteX1" fmla="*/ 428625 w 747712"/>
                    <a:gd name="connsiteY1" fmla="*/ 2281237 h 2581275"/>
                    <a:gd name="connsiteX2" fmla="*/ 357187 w 747712"/>
                    <a:gd name="connsiteY2" fmla="*/ 1947862 h 2581275"/>
                    <a:gd name="connsiteX3" fmla="*/ 366712 w 747712"/>
                    <a:gd name="connsiteY3" fmla="*/ 1685925 h 2581275"/>
                    <a:gd name="connsiteX4" fmla="*/ 442912 w 747712"/>
                    <a:gd name="connsiteY4" fmla="*/ 1338262 h 2581275"/>
                    <a:gd name="connsiteX5" fmla="*/ 495300 w 747712"/>
                    <a:gd name="connsiteY5" fmla="*/ 1147762 h 2581275"/>
                    <a:gd name="connsiteX6" fmla="*/ 461962 w 747712"/>
                    <a:gd name="connsiteY6" fmla="*/ 852487 h 2581275"/>
                    <a:gd name="connsiteX7" fmla="*/ 595312 w 747712"/>
                    <a:gd name="connsiteY7" fmla="*/ 233362 h 2581275"/>
                    <a:gd name="connsiteX8" fmla="*/ 623887 w 747712"/>
                    <a:gd name="connsiteY8" fmla="*/ 109537 h 2581275"/>
                    <a:gd name="connsiteX9" fmla="*/ 747712 w 747712"/>
                    <a:gd name="connsiteY9" fmla="*/ 0 h 2581275"/>
                    <a:gd name="connsiteX0" fmla="*/ 0 w 623887"/>
                    <a:gd name="connsiteY0" fmla="*/ 2609850 h 2609850"/>
                    <a:gd name="connsiteX1" fmla="*/ 304800 w 623887"/>
                    <a:gd name="connsiteY1" fmla="*/ 2281237 h 2609850"/>
                    <a:gd name="connsiteX2" fmla="*/ 233362 w 623887"/>
                    <a:gd name="connsiteY2" fmla="*/ 1947862 h 2609850"/>
                    <a:gd name="connsiteX3" fmla="*/ 242887 w 623887"/>
                    <a:gd name="connsiteY3" fmla="*/ 1685925 h 2609850"/>
                    <a:gd name="connsiteX4" fmla="*/ 319087 w 623887"/>
                    <a:gd name="connsiteY4" fmla="*/ 1338262 h 2609850"/>
                    <a:gd name="connsiteX5" fmla="*/ 371475 w 623887"/>
                    <a:gd name="connsiteY5" fmla="*/ 1147762 h 2609850"/>
                    <a:gd name="connsiteX6" fmla="*/ 338137 w 623887"/>
                    <a:gd name="connsiteY6" fmla="*/ 852487 h 2609850"/>
                    <a:gd name="connsiteX7" fmla="*/ 471487 w 623887"/>
                    <a:gd name="connsiteY7" fmla="*/ 233362 h 2609850"/>
                    <a:gd name="connsiteX8" fmla="*/ 500062 w 623887"/>
                    <a:gd name="connsiteY8" fmla="*/ 109537 h 2609850"/>
                    <a:gd name="connsiteX9" fmla="*/ 623887 w 623887"/>
                    <a:gd name="connsiteY9" fmla="*/ 0 h 2609850"/>
                    <a:gd name="connsiteX0" fmla="*/ 0 w 623887"/>
                    <a:gd name="connsiteY0" fmla="*/ 2609850 h 2609850"/>
                    <a:gd name="connsiteX1" fmla="*/ 390525 w 623887"/>
                    <a:gd name="connsiteY1" fmla="*/ 2247899 h 2609850"/>
                    <a:gd name="connsiteX2" fmla="*/ 233362 w 623887"/>
                    <a:gd name="connsiteY2" fmla="*/ 1947862 h 2609850"/>
                    <a:gd name="connsiteX3" fmla="*/ 242887 w 623887"/>
                    <a:gd name="connsiteY3" fmla="*/ 1685925 h 2609850"/>
                    <a:gd name="connsiteX4" fmla="*/ 319087 w 623887"/>
                    <a:gd name="connsiteY4" fmla="*/ 1338262 h 2609850"/>
                    <a:gd name="connsiteX5" fmla="*/ 371475 w 623887"/>
                    <a:gd name="connsiteY5" fmla="*/ 1147762 h 2609850"/>
                    <a:gd name="connsiteX6" fmla="*/ 338137 w 623887"/>
                    <a:gd name="connsiteY6" fmla="*/ 852487 h 2609850"/>
                    <a:gd name="connsiteX7" fmla="*/ 471487 w 623887"/>
                    <a:gd name="connsiteY7" fmla="*/ 233362 h 2609850"/>
                    <a:gd name="connsiteX8" fmla="*/ 500062 w 623887"/>
                    <a:gd name="connsiteY8" fmla="*/ 109537 h 2609850"/>
                    <a:gd name="connsiteX9" fmla="*/ 623887 w 623887"/>
                    <a:gd name="connsiteY9" fmla="*/ 0 h 2609850"/>
                    <a:gd name="connsiteX0" fmla="*/ 0 w 623887"/>
                    <a:gd name="connsiteY0" fmla="*/ 2609850 h 2609850"/>
                    <a:gd name="connsiteX1" fmla="*/ 390525 w 623887"/>
                    <a:gd name="connsiteY1" fmla="*/ 2247899 h 2609850"/>
                    <a:gd name="connsiteX2" fmla="*/ 360362 w 623887"/>
                    <a:gd name="connsiteY2" fmla="*/ 1909762 h 2609850"/>
                    <a:gd name="connsiteX3" fmla="*/ 242887 w 623887"/>
                    <a:gd name="connsiteY3" fmla="*/ 1685925 h 2609850"/>
                    <a:gd name="connsiteX4" fmla="*/ 319087 w 623887"/>
                    <a:gd name="connsiteY4" fmla="*/ 1338262 h 2609850"/>
                    <a:gd name="connsiteX5" fmla="*/ 371475 w 623887"/>
                    <a:gd name="connsiteY5" fmla="*/ 1147762 h 2609850"/>
                    <a:gd name="connsiteX6" fmla="*/ 338137 w 623887"/>
                    <a:gd name="connsiteY6" fmla="*/ 852487 h 2609850"/>
                    <a:gd name="connsiteX7" fmla="*/ 471487 w 623887"/>
                    <a:gd name="connsiteY7" fmla="*/ 233362 h 2609850"/>
                    <a:gd name="connsiteX8" fmla="*/ 500062 w 623887"/>
                    <a:gd name="connsiteY8" fmla="*/ 109537 h 2609850"/>
                    <a:gd name="connsiteX9" fmla="*/ 623887 w 623887"/>
                    <a:gd name="connsiteY9" fmla="*/ 0 h 2609850"/>
                    <a:gd name="connsiteX0" fmla="*/ 0 w 623887"/>
                    <a:gd name="connsiteY0" fmla="*/ 2609850 h 2609850"/>
                    <a:gd name="connsiteX1" fmla="*/ 390525 w 623887"/>
                    <a:gd name="connsiteY1" fmla="*/ 2247899 h 2609850"/>
                    <a:gd name="connsiteX2" fmla="*/ 442912 w 623887"/>
                    <a:gd name="connsiteY2" fmla="*/ 1897062 h 2609850"/>
                    <a:gd name="connsiteX3" fmla="*/ 242887 w 623887"/>
                    <a:gd name="connsiteY3" fmla="*/ 1685925 h 2609850"/>
                    <a:gd name="connsiteX4" fmla="*/ 319087 w 623887"/>
                    <a:gd name="connsiteY4" fmla="*/ 1338262 h 2609850"/>
                    <a:gd name="connsiteX5" fmla="*/ 371475 w 623887"/>
                    <a:gd name="connsiteY5" fmla="*/ 1147762 h 2609850"/>
                    <a:gd name="connsiteX6" fmla="*/ 338137 w 623887"/>
                    <a:gd name="connsiteY6" fmla="*/ 852487 h 2609850"/>
                    <a:gd name="connsiteX7" fmla="*/ 471487 w 623887"/>
                    <a:gd name="connsiteY7" fmla="*/ 233362 h 2609850"/>
                    <a:gd name="connsiteX8" fmla="*/ 500062 w 623887"/>
                    <a:gd name="connsiteY8" fmla="*/ 109537 h 2609850"/>
                    <a:gd name="connsiteX9" fmla="*/ 623887 w 623887"/>
                    <a:gd name="connsiteY9" fmla="*/ 0 h 2609850"/>
                    <a:gd name="connsiteX0" fmla="*/ 0 w 623887"/>
                    <a:gd name="connsiteY0" fmla="*/ 2609850 h 2609850"/>
                    <a:gd name="connsiteX1" fmla="*/ 390525 w 623887"/>
                    <a:gd name="connsiteY1" fmla="*/ 2247899 h 2609850"/>
                    <a:gd name="connsiteX2" fmla="*/ 442912 w 623887"/>
                    <a:gd name="connsiteY2" fmla="*/ 1897062 h 2609850"/>
                    <a:gd name="connsiteX3" fmla="*/ 363537 w 623887"/>
                    <a:gd name="connsiteY3" fmla="*/ 1660525 h 2609850"/>
                    <a:gd name="connsiteX4" fmla="*/ 319087 w 623887"/>
                    <a:gd name="connsiteY4" fmla="*/ 1338262 h 2609850"/>
                    <a:gd name="connsiteX5" fmla="*/ 371475 w 623887"/>
                    <a:gd name="connsiteY5" fmla="*/ 1147762 h 2609850"/>
                    <a:gd name="connsiteX6" fmla="*/ 338137 w 623887"/>
                    <a:gd name="connsiteY6" fmla="*/ 852487 h 2609850"/>
                    <a:gd name="connsiteX7" fmla="*/ 471487 w 623887"/>
                    <a:gd name="connsiteY7" fmla="*/ 233362 h 2609850"/>
                    <a:gd name="connsiteX8" fmla="*/ 500062 w 623887"/>
                    <a:gd name="connsiteY8" fmla="*/ 109537 h 2609850"/>
                    <a:gd name="connsiteX9" fmla="*/ 623887 w 623887"/>
                    <a:gd name="connsiteY9" fmla="*/ 0 h 2609850"/>
                    <a:gd name="connsiteX0" fmla="*/ 0 w 623887"/>
                    <a:gd name="connsiteY0" fmla="*/ 2609850 h 2609850"/>
                    <a:gd name="connsiteX1" fmla="*/ 390525 w 623887"/>
                    <a:gd name="connsiteY1" fmla="*/ 2247899 h 2609850"/>
                    <a:gd name="connsiteX2" fmla="*/ 442912 w 623887"/>
                    <a:gd name="connsiteY2" fmla="*/ 1897062 h 2609850"/>
                    <a:gd name="connsiteX3" fmla="*/ 363537 w 623887"/>
                    <a:gd name="connsiteY3" fmla="*/ 1660525 h 2609850"/>
                    <a:gd name="connsiteX4" fmla="*/ 319087 w 623887"/>
                    <a:gd name="connsiteY4" fmla="*/ 1338262 h 2609850"/>
                    <a:gd name="connsiteX5" fmla="*/ 371475 w 623887"/>
                    <a:gd name="connsiteY5" fmla="*/ 1077912 h 2609850"/>
                    <a:gd name="connsiteX6" fmla="*/ 338137 w 623887"/>
                    <a:gd name="connsiteY6" fmla="*/ 852487 h 2609850"/>
                    <a:gd name="connsiteX7" fmla="*/ 471487 w 623887"/>
                    <a:gd name="connsiteY7" fmla="*/ 233362 h 2609850"/>
                    <a:gd name="connsiteX8" fmla="*/ 500062 w 623887"/>
                    <a:gd name="connsiteY8" fmla="*/ 109537 h 2609850"/>
                    <a:gd name="connsiteX9" fmla="*/ 623887 w 623887"/>
                    <a:gd name="connsiteY9" fmla="*/ 0 h 2609850"/>
                    <a:gd name="connsiteX0" fmla="*/ 0 w 623887"/>
                    <a:gd name="connsiteY0" fmla="*/ 2609850 h 2609850"/>
                    <a:gd name="connsiteX1" fmla="*/ 390525 w 623887"/>
                    <a:gd name="connsiteY1" fmla="*/ 2247899 h 2609850"/>
                    <a:gd name="connsiteX2" fmla="*/ 442912 w 623887"/>
                    <a:gd name="connsiteY2" fmla="*/ 1897062 h 2609850"/>
                    <a:gd name="connsiteX3" fmla="*/ 363537 w 623887"/>
                    <a:gd name="connsiteY3" fmla="*/ 1660525 h 2609850"/>
                    <a:gd name="connsiteX4" fmla="*/ 319087 w 623887"/>
                    <a:gd name="connsiteY4" fmla="*/ 1338262 h 2609850"/>
                    <a:gd name="connsiteX5" fmla="*/ 371475 w 623887"/>
                    <a:gd name="connsiteY5" fmla="*/ 1077912 h 2609850"/>
                    <a:gd name="connsiteX6" fmla="*/ 376237 w 623887"/>
                    <a:gd name="connsiteY6" fmla="*/ 801687 h 2609850"/>
                    <a:gd name="connsiteX7" fmla="*/ 471487 w 623887"/>
                    <a:gd name="connsiteY7" fmla="*/ 233362 h 2609850"/>
                    <a:gd name="connsiteX8" fmla="*/ 500062 w 623887"/>
                    <a:gd name="connsiteY8" fmla="*/ 109537 h 2609850"/>
                    <a:gd name="connsiteX9" fmla="*/ 623887 w 623887"/>
                    <a:gd name="connsiteY9" fmla="*/ 0 h 2609850"/>
                    <a:gd name="connsiteX0" fmla="*/ 0 w 623887"/>
                    <a:gd name="connsiteY0" fmla="*/ 2609850 h 2609850"/>
                    <a:gd name="connsiteX1" fmla="*/ 390525 w 623887"/>
                    <a:gd name="connsiteY1" fmla="*/ 2247899 h 2609850"/>
                    <a:gd name="connsiteX2" fmla="*/ 442912 w 623887"/>
                    <a:gd name="connsiteY2" fmla="*/ 1897062 h 2609850"/>
                    <a:gd name="connsiteX3" fmla="*/ 363537 w 623887"/>
                    <a:gd name="connsiteY3" fmla="*/ 1660525 h 2609850"/>
                    <a:gd name="connsiteX4" fmla="*/ 319087 w 623887"/>
                    <a:gd name="connsiteY4" fmla="*/ 1338262 h 2609850"/>
                    <a:gd name="connsiteX5" fmla="*/ 371475 w 623887"/>
                    <a:gd name="connsiteY5" fmla="*/ 1077912 h 2609850"/>
                    <a:gd name="connsiteX6" fmla="*/ 376237 w 623887"/>
                    <a:gd name="connsiteY6" fmla="*/ 801687 h 2609850"/>
                    <a:gd name="connsiteX7" fmla="*/ 532447 w 623887"/>
                    <a:gd name="connsiteY7" fmla="*/ 233362 h 2609850"/>
                    <a:gd name="connsiteX8" fmla="*/ 500062 w 623887"/>
                    <a:gd name="connsiteY8" fmla="*/ 109537 h 2609850"/>
                    <a:gd name="connsiteX9" fmla="*/ 623887 w 623887"/>
                    <a:gd name="connsiteY9" fmla="*/ 0 h 2609850"/>
                    <a:gd name="connsiteX0" fmla="*/ 0 w 623887"/>
                    <a:gd name="connsiteY0" fmla="*/ 2609850 h 2609850"/>
                    <a:gd name="connsiteX1" fmla="*/ 390525 w 623887"/>
                    <a:gd name="connsiteY1" fmla="*/ 2247899 h 2609850"/>
                    <a:gd name="connsiteX2" fmla="*/ 442912 w 623887"/>
                    <a:gd name="connsiteY2" fmla="*/ 1897062 h 2609850"/>
                    <a:gd name="connsiteX3" fmla="*/ 363537 w 623887"/>
                    <a:gd name="connsiteY3" fmla="*/ 1660525 h 2609850"/>
                    <a:gd name="connsiteX4" fmla="*/ 319087 w 623887"/>
                    <a:gd name="connsiteY4" fmla="*/ 1338262 h 2609850"/>
                    <a:gd name="connsiteX5" fmla="*/ 371475 w 623887"/>
                    <a:gd name="connsiteY5" fmla="*/ 1077912 h 2609850"/>
                    <a:gd name="connsiteX6" fmla="*/ 376237 w 623887"/>
                    <a:gd name="connsiteY6" fmla="*/ 801687 h 2609850"/>
                    <a:gd name="connsiteX7" fmla="*/ 532447 w 623887"/>
                    <a:gd name="connsiteY7" fmla="*/ 233362 h 2609850"/>
                    <a:gd name="connsiteX8" fmla="*/ 561022 w 623887"/>
                    <a:gd name="connsiteY8" fmla="*/ 86677 h 2609850"/>
                    <a:gd name="connsiteX9" fmla="*/ 623887 w 623887"/>
                    <a:gd name="connsiteY9" fmla="*/ 0 h 2609850"/>
                    <a:gd name="connsiteX0" fmla="*/ 0 w 730567"/>
                    <a:gd name="connsiteY0" fmla="*/ 2640330 h 2640330"/>
                    <a:gd name="connsiteX1" fmla="*/ 390525 w 730567"/>
                    <a:gd name="connsiteY1" fmla="*/ 2278379 h 2640330"/>
                    <a:gd name="connsiteX2" fmla="*/ 442912 w 730567"/>
                    <a:gd name="connsiteY2" fmla="*/ 1927542 h 2640330"/>
                    <a:gd name="connsiteX3" fmla="*/ 363537 w 730567"/>
                    <a:gd name="connsiteY3" fmla="*/ 1691005 h 2640330"/>
                    <a:gd name="connsiteX4" fmla="*/ 319087 w 730567"/>
                    <a:gd name="connsiteY4" fmla="*/ 1368742 h 2640330"/>
                    <a:gd name="connsiteX5" fmla="*/ 371475 w 730567"/>
                    <a:gd name="connsiteY5" fmla="*/ 1108392 h 2640330"/>
                    <a:gd name="connsiteX6" fmla="*/ 376237 w 730567"/>
                    <a:gd name="connsiteY6" fmla="*/ 832167 h 2640330"/>
                    <a:gd name="connsiteX7" fmla="*/ 532447 w 730567"/>
                    <a:gd name="connsiteY7" fmla="*/ 263842 h 2640330"/>
                    <a:gd name="connsiteX8" fmla="*/ 561022 w 730567"/>
                    <a:gd name="connsiteY8" fmla="*/ 117157 h 2640330"/>
                    <a:gd name="connsiteX9" fmla="*/ 730567 w 730567"/>
                    <a:gd name="connsiteY9" fmla="*/ 0 h 26403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730567" h="2640330">
                      <a:moveTo>
                        <a:pt x="0" y="2640330"/>
                      </a:moveTo>
                      <a:lnTo>
                        <a:pt x="390525" y="2278379"/>
                      </a:lnTo>
                      <a:lnTo>
                        <a:pt x="442912" y="1927542"/>
                      </a:lnTo>
                      <a:lnTo>
                        <a:pt x="363537" y="1691005"/>
                      </a:lnTo>
                      <a:lnTo>
                        <a:pt x="319087" y="1368742"/>
                      </a:lnTo>
                      <a:lnTo>
                        <a:pt x="371475" y="1108392"/>
                      </a:lnTo>
                      <a:cubicBezTo>
                        <a:pt x="373062" y="1016317"/>
                        <a:pt x="374650" y="924242"/>
                        <a:pt x="376237" y="832167"/>
                      </a:cubicBezTo>
                      <a:lnTo>
                        <a:pt x="532447" y="263842"/>
                      </a:lnTo>
                      <a:lnTo>
                        <a:pt x="561022" y="117157"/>
                      </a:lnTo>
                      <a:lnTo>
                        <a:pt x="730567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ysDash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72" name="任意多边形 371"/>
                <p:cNvSpPr/>
                <p:nvPr/>
              </p:nvSpPr>
              <p:spPr>
                <a:xfrm>
                  <a:off x="3055875" y="3809088"/>
                  <a:ext cx="60891" cy="98402"/>
                </a:xfrm>
                <a:custGeom>
                  <a:avLst/>
                  <a:gdLst>
                    <a:gd name="connsiteX0" fmla="*/ 0 w 95250"/>
                    <a:gd name="connsiteY0" fmla="*/ 157163 h 157163"/>
                    <a:gd name="connsiteX1" fmla="*/ 95250 w 95250"/>
                    <a:gd name="connsiteY1" fmla="*/ 0 h 157163"/>
                    <a:gd name="connsiteX0" fmla="*/ 0 w 95250"/>
                    <a:gd name="connsiteY0" fmla="*/ 152401 h 152401"/>
                    <a:gd name="connsiteX1" fmla="*/ 95250 w 95250"/>
                    <a:gd name="connsiteY1" fmla="*/ 0 h 1524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95250" h="152401">
                      <a:moveTo>
                        <a:pt x="0" y="152401"/>
                      </a:moveTo>
                      <a:lnTo>
                        <a:pt x="95250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cxnSp>
              <p:nvCxnSpPr>
                <p:cNvPr id="373" name="直接箭头连接符 88"/>
                <p:cNvCxnSpPr>
                  <a:cxnSpLocks noChangeShapeType="1"/>
                  <a:stCxn id="355" idx="0"/>
                </p:cNvCxnSpPr>
                <p:nvPr/>
              </p:nvCxnSpPr>
              <p:spPr bwMode="auto">
                <a:xfrm flipH="1">
                  <a:off x="2567410" y="3585950"/>
                  <a:ext cx="251151" cy="203630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70C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4" name="直接箭头连接符 89"/>
                <p:cNvCxnSpPr>
                  <a:cxnSpLocks noChangeShapeType="1"/>
                  <a:stCxn id="362" idx="2"/>
                </p:cNvCxnSpPr>
                <p:nvPr/>
              </p:nvCxnSpPr>
              <p:spPr bwMode="auto">
                <a:xfrm flipH="1">
                  <a:off x="3397015" y="3502353"/>
                  <a:ext cx="41819" cy="256241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70C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5" name="直接箭头连接符 90"/>
                <p:cNvCxnSpPr>
                  <a:cxnSpLocks noChangeShapeType="1"/>
                  <a:stCxn id="367" idx="0"/>
                </p:cNvCxnSpPr>
                <p:nvPr/>
              </p:nvCxnSpPr>
              <p:spPr bwMode="auto">
                <a:xfrm>
                  <a:off x="3532176" y="3527282"/>
                  <a:ext cx="54199" cy="184199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70C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6" name="直接箭头连接符 91"/>
                <p:cNvCxnSpPr>
                  <a:cxnSpLocks noChangeShapeType="1"/>
                </p:cNvCxnSpPr>
                <p:nvPr/>
              </p:nvCxnSpPr>
              <p:spPr bwMode="auto">
                <a:xfrm>
                  <a:off x="4125219" y="2704921"/>
                  <a:ext cx="209469" cy="48425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70C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7" name="直接箭头连接符 92"/>
                <p:cNvCxnSpPr>
                  <a:cxnSpLocks noChangeShapeType="1"/>
                </p:cNvCxnSpPr>
                <p:nvPr/>
              </p:nvCxnSpPr>
              <p:spPr bwMode="auto">
                <a:xfrm flipV="1">
                  <a:off x="4113582" y="2671999"/>
                  <a:ext cx="215490" cy="23040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70C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78" name="直接箭头连接符 93"/>
                <p:cNvCxnSpPr>
                  <a:cxnSpLocks noChangeShapeType="1"/>
                  <a:stCxn id="343" idx="1"/>
                </p:cNvCxnSpPr>
                <p:nvPr/>
              </p:nvCxnSpPr>
              <p:spPr bwMode="auto">
                <a:xfrm>
                  <a:off x="3874430" y="2253884"/>
                  <a:ext cx="245041" cy="22619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70C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79" name="任意多边形 378"/>
                <p:cNvSpPr/>
                <p:nvPr/>
              </p:nvSpPr>
              <p:spPr>
                <a:xfrm>
                  <a:off x="3987979" y="1374820"/>
                  <a:ext cx="435607" cy="206175"/>
                </a:xfrm>
                <a:custGeom>
                  <a:avLst/>
                  <a:gdLst>
                    <a:gd name="connsiteX0" fmla="*/ 0 w 690563"/>
                    <a:gd name="connsiteY0" fmla="*/ 0 h 314325"/>
                    <a:gd name="connsiteX1" fmla="*/ 242888 w 690563"/>
                    <a:gd name="connsiteY1" fmla="*/ 200025 h 314325"/>
                    <a:gd name="connsiteX2" fmla="*/ 690563 w 690563"/>
                    <a:gd name="connsiteY2" fmla="*/ 314325 h 3143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690563" h="314325">
                      <a:moveTo>
                        <a:pt x="0" y="0"/>
                      </a:moveTo>
                      <a:lnTo>
                        <a:pt x="242888" y="200025"/>
                      </a:lnTo>
                      <a:lnTo>
                        <a:pt x="690563" y="314325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cxnSp>
              <p:nvCxnSpPr>
                <p:cNvPr id="380" name="直接箭头连接符 95"/>
                <p:cNvCxnSpPr>
                  <a:cxnSpLocks noChangeShapeType="1"/>
                  <a:stCxn id="332" idx="0"/>
                </p:cNvCxnSpPr>
                <p:nvPr/>
              </p:nvCxnSpPr>
              <p:spPr bwMode="auto">
                <a:xfrm flipH="1">
                  <a:off x="749888" y="1280496"/>
                  <a:ext cx="233951" cy="44"/>
                </a:xfrm>
                <a:prstGeom prst="straightConnector1">
                  <a:avLst/>
                </a:prstGeom>
                <a:noFill/>
                <a:ln w="9525" algn="ctr">
                  <a:solidFill>
                    <a:srgbClr val="0070C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81" name="Freeform 40"/>
                <p:cNvSpPr>
                  <a:spLocks/>
                </p:cNvSpPr>
                <p:nvPr/>
              </p:nvSpPr>
              <p:spPr bwMode="auto">
                <a:xfrm rot="175528">
                  <a:off x="1976147" y="1676959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82" name="Freeform 40"/>
                <p:cNvSpPr>
                  <a:spLocks/>
                </p:cNvSpPr>
                <p:nvPr/>
              </p:nvSpPr>
              <p:spPr bwMode="auto">
                <a:xfrm rot="175528">
                  <a:off x="1767855" y="1805573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83" name="Freeform 40"/>
                <p:cNvSpPr>
                  <a:spLocks/>
                </p:cNvSpPr>
                <p:nvPr/>
              </p:nvSpPr>
              <p:spPr bwMode="auto">
                <a:xfrm rot="175528">
                  <a:off x="1763841" y="2171383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84" name="Freeform 41"/>
                <p:cNvSpPr>
                  <a:spLocks/>
                </p:cNvSpPr>
                <p:nvPr/>
              </p:nvSpPr>
              <p:spPr bwMode="auto">
                <a:xfrm rot="175528">
                  <a:off x="2485915" y="2133331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85" name="Freeform 60"/>
                <p:cNvSpPr>
                  <a:spLocks/>
                </p:cNvSpPr>
                <p:nvPr/>
              </p:nvSpPr>
              <p:spPr bwMode="auto">
                <a:xfrm rot="175528">
                  <a:off x="2887200" y="1854385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86" name="Freeform 73"/>
                <p:cNvSpPr>
                  <a:spLocks/>
                </p:cNvSpPr>
                <p:nvPr/>
              </p:nvSpPr>
              <p:spPr bwMode="auto">
                <a:xfrm rot="175528">
                  <a:off x="2788283" y="2706386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87" name="Freeform 45"/>
                <p:cNvSpPr>
                  <a:spLocks/>
                </p:cNvSpPr>
                <p:nvPr/>
              </p:nvSpPr>
              <p:spPr bwMode="auto">
                <a:xfrm rot="175528">
                  <a:off x="2796856" y="3544322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88" name="Freeform 45"/>
                <p:cNvSpPr>
                  <a:spLocks/>
                </p:cNvSpPr>
                <p:nvPr/>
              </p:nvSpPr>
              <p:spPr bwMode="auto">
                <a:xfrm rot="175528">
                  <a:off x="2994294" y="3604019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89" name="Freeform 45"/>
                <p:cNvSpPr>
                  <a:spLocks/>
                </p:cNvSpPr>
                <p:nvPr/>
              </p:nvSpPr>
              <p:spPr bwMode="auto">
                <a:xfrm rot="175528">
                  <a:off x="3102953" y="3622753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90" name="任意多边形 389"/>
                <p:cNvSpPr/>
                <p:nvPr/>
              </p:nvSpPr>
              <p:spPr>
                <a:xfrm>
                  <a:off x="3374383" y="3396738"/>
                  <a:ext cx="117099" cy="2342"/>
                </a:xfrm>
                <a:custGeom>
                  <a:avLst/>
                  <a:gdLst>
                    <a:gd name="connsiteX0" fmla="*/ 0 w 185738"/>
                    <a:gd name="connsiteY0" fmla="*/ 2381 h 2381"/>
                    <a:gd name="connsiteX1" fmla="*/ 185738 w 185738"/>
                    <a:gd name="connsiteY1" fmla="*/ 0 h 2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85738" h="2381">
                      <a:moveTo>
                        <a:pt x="0" y="2381"/>
                      </a:moveTo>
                      <a:lnTo>
                        <a:pt x="185738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91" name="Freeform 68"/>
                <p:cNvSpPr>
                  <a:spLocks/>
                </p:cNvSpPr>
                <p:nvPr/>
              </p:nvSpPr>
              <p:spPr bwMode="auto">
                <a:xfrm rot="175528">
                  <a:off x="3530066" y="3245710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92" name="Freeform 68"/>
                <p:cNvSpPr>
                  <a:spLocks/>
                </p:cNvSpPr>
                <p:nvPr/>
              </p:nvSpPr>
              <p:spPr bwMode="auto">
                <a:xfrm rot="175528">
                  <a:off x="3678969" y="3268163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93" name="Freeform 68"/>
                <p:cNvSpPr>
                  <a:spLocks/>
                </p:cNvSpPr>
                <p:nvPr/>
              </p:nvSpPr>
              <p:spPr bwMode="auto">
                <a:xfrm rot="175528">
                  <a:off x="3658047" y="3175854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94" name="Freeform 68"/>
                <p:cNvSpPr>
                  <a:spLocks/>
                </p:cNvSpPr>
                <p:nvPr/>
              </p:nvSpPr>
              <p:spPr bwMode="auto">
                <a:xfrm rot="175528">
                  <a:off x="3848393" y="3005709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95" name="任意多边形 394"/>
                <p:cNvSpPr/>
                <p:nvPr/>
              </p:nvSpPr>
              <p:spPr>
                <a:xfrm>
                  <a:off x="3831067" y="3153077"/>
                  <a:ext cx="86654" cy="51544"/>
                </a:xfrm>
                <a:custGeom>
                  <a:avLst/>
                  <a:gdLst>
                    <a:gd name="connsiteX0" fmla="*/ 0 w 136525"/>
                    <a:gd name="connsiteY0" fmla="*/ 0 h 79375"/>
                    <a:gd name="connsiteX1" fmla="*/ 136525 w 136525"/>
                    <a:gd name="connsiteY1" fmla="*/ 79375 h 79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36525" h="79375">
                      <a:moveTo>
                        <a:pt x="0" y="0"/>
                      </a:moveTo>
                      <a:lnTo>
                        <a:pt x="136525" y="79375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96" name="Freeform 45"/>
                <p:cNvSpPr>
                  <a:spLocks/>
                </p:cNvSpPr>
                <p:nvPr/>
              </p:nvSpPr>
              <p:spPr bwMode="auto">
                <a:xfrm rot="175528">
                  <a:off x="3093685" y="3247702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97" name="Freeform 47"/>
                <p:cNvSpPr>
                  <a:spLocks/>
                </p:cNvSpPr>
                <p:nvPr/>
              </p:nvSpPr>
              <p:spPr bwMode="auto">
                <a:xfrm rot="175528">
                  <a:off x="3371114" y="3147627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98" name="Freeform 47"/>
                <p:cNvSpPr>
                  <a:spLocks/>
                </p:cNvSpPr>
                <p:nvPr/>
              </p:nvSpPr>
              <p:spPr bwMode="auto">
                <a:xfrm rot="175528">
                  <a:off x="3078156" y="3105419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399" name="Freeform 49"/>
                <p:cNvSpPr>
                  <a:spLocks/>
                </p:cNvSpPr>
                <p:nvPr/>
              </p:nvSpPr>
              <p:spPr bwMode="auto">
                <a:xfrm rot="175528">
                  <a:off x="3583378" y="2871724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00" name="Freeform 52"/>
                <p:cNvSpPr>
                  <a:spLocks/>
                </p:cNvSpPr>
                <p:nvPr/>
              </p:nvSpPr>
              <p:spPr bwMode="auto">
                <a:xfrm rot="175528">
                  <a:off x="4011502" y="2574287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01" name="Freeform 54"/>
                <p:cNvSpPr>
                  <a:spLocks/>
                </p:cNvSpPr>
                <p:nvPr/>
              </p:nvSpPr>
              <p:spPr bwMode="auto">
                <a:xfrm rot="175528">
                  <a:off x="3417138" y="2444225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02" name="Freeform 54"/>
                <p:cNvSpPr>
                  <a:spLocks/>
                </p:cNvSpPr>
                <p:nvPr/>
              </p:nvSpPr>
              <p:spPr bwMode="auto">
                <a:xfrm rot="175528">
                  <a:off x="3341062" y="2625111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03" name="Freeform 54"/>
                <p:cNvSpPr>
                  <a:spLocks/>
                </p:cNvSpPr>
                <p:nvPr/>
              </p:nvSpPr>
              <p:spPr bwMode="auto">
                <a:xfrm rot="175528">
                  <a:off x="3299622" y="2773893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04" name="Freeform 54"/>
                <p:cNvSpPr>
                  <a:spLocks/>
                </p:cNvSpPr>
                <p:nvPr/>
              </p:nvSpPr>
              <p:spPr bwMode="auto">
                <a:xfrm rot="175528">
                  <a:off x="3150342" y="2762907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05" name="Freeform 54"/>
                <p:cNvSpPr>
                  <a:spLocks/>
                </p:cNvSpPr>
                <p:nvPr/>
              </p:nvSpPr>
              <p:spPr bwMode="auto">
                <a:xfrm rot="175528">
                  <a:off x="3147331" y="2651023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06" name="Freeform 54"/>
                <p:cNvSpPr>
                  <a:spLocks/>
                </p:cNvSpPr>
                <p:nvPr/>
              </p:nvSpPr>
              <p:spPr bwMode="auto">
                <a:xfrm rot="175528">
                  <a:off x="3203537" y="2532378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07" name="Freeform 54"/>
                <p:cNvSpPr>
                  <a:spLocks/>
                </p:cNvSpPr>
                <p:nvPr/>
              </p:nvSpPr>
              <p:spPr bwMode="auto">
                <a:xfrm rot="175528">
                  <a:off x="3518972" y="2629347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08" name="Freeform 54"/>
                <p:cNvSpPr>
                  <a:spLocks/>
                </p:cNvSpPr>
                <p:nvPr/>
              </p:nvSpPr>
              <p:spPr bwMode="auto">
                <a:xfrm rot="175528">
                  <a:off x="3215933" y="2392957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09" name="Freeform 52"/>
                <p:cNvSpPr>
                  <a:spLocks/>
                </p:cNvSpPr>
                <p:nvPr/>
              </p:nvSpPr>
              <p:spPr bwMode="auto">
                <a:xfrm rot="175528">
                  <a:off x="3644005" y="2566400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10" name="Freeform 52"/>
                <p:cNvSpPr>
                  <a:spLocks/>
                </p:cNvSpPr>
                <p:nvPr/>
              </p:nvSpPr>
              <p:spPr bwMode="auto">
                <a:xfrm rot="175528">
                  <a:off x="3652878" y="2392996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11" name="Freeform 52"/>
                <p:cNvSpPr>
                  <a:spLocks/>
                </p:cNvSpPr>
                <p:nvPr/>
              </p:nvSpPr>
              <p:spPr bwMode="auto">
                <a:xfrm rot="175528">
                  <a:off x="3790765" y="2390111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12" name="Freeform 61"/>
                <p:cNvSpPr>
                  <a:spLocks/>
                </p:cNvSpPr>
                <p:nvPr/>
              </p:nvSpPr>
              <p:spPr bwMode="auto">
                <a:xfrm rot="175528">
                  <a:off x="3535211" y="1906034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13" name="Freeform 61"/>
                <p:cNvSpPr>
                  <a:spLocks/>
                </p:cNvSpPr>
                <p:nvPr/>
              </p:nvSpPr>
              <p:spPr bwMode="auto">
                <a:xfrm rot="175528">
                  <a:off x="3452188" y="1989127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14" name="Freeform 54"/>
                <p:cNvSpPr>
                  <a:spLocks/>
                </p:cNvSpPr>
                <p:nvPr/>
              </p:nvSpPr>
              <p:spPr bwMode="auto">
                <a:xfrm rot="175528">
                  <a:off x="3014350" y="2091721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15" name="Freeform 60"/>
                <p:cNvSpPr>
                  <a:spLocks/>
                </p:cNvSpPr>
                <p:nvPr/>
              </p:nvSpPr>
              <p:spPr bwMode="auto">
                <a:xfrm rot="175528">
                  <a:off x="3427920" y="1824273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16" name="Freeform 60"/>
                <p:cNvSpPr>
                  <a:spLocks/>
                </p:cNvSpPr>
                <p:nvPr/>
              </p:nvSpPr>
              <p:spPr bwMode="auto">
                <a:xfrm rot="175528">
                  <a:off x="3678968" y="1803645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17" name="Freeform 63"/>
                <p:cNvSpPr>
                  <a:spLocks/>
                </p:cNvSpPr>
                <p:nvPr/>
              </p:nvSpPr>
              <p:spPr bwMode="auto">
                <a:xfrm rot="175528">
                  <a:off x="4109779" y="1472304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18" name="Freeform 63"/>
                <p:cNvSpPr>
                  <a:spLocks/>
                </p:cNvSpPr>
                <p:nvPr/>
              </p:nvSpPr>
              <p:spPr bwMode="auto">
                <a:xfrm rot="175528">
                  <a:off x="3957141" y="1351738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19" name="TextBox 138"/>
                <p:cNvSpPr txBox="1"/>
                <p:nvPr/>
              </p:nvSpPr>
              <p:spPr>
                <a:xfrm>
                  <a:off x="1491438" y="1304532"/>
                  <a:ext cx="304057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乌鲁木齐</a:t>
                  </a:r>
                </a:p>
              </p:txBody>
            </p:sp>
            <p:sp>
              <p:nvSpPr>
                <p:cNvPr id="420" name="TextBox 139"/>
                <p:cNvSpPr txBox="1"/>
                <p:nvPr/>
              </p:nvSpPr>
              <p:spPr>
                <a:xfrm>
                  <a:off x="1018360" y="1149901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伊宁</a:t>
                  </a:r>
                </a:p>
              </p:txBody>
            </p:sp>
            <p:sp>
              <p:nvSpPr>
                <p:cNvPr id="421" name="TextBox 140"/>
                <p:cNvSpPr txBox="1"/>
                <p:nvPr/>
              </p:nvSpPr>
              <p:spPr>
                <a:xfrm>
                  <a:off x="2025405" y="1611453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安西</a:t>
                  </a:r>
                </a:p>
              </p:txBody>
            </p:sp>
            <p:sp>
              <p:nvSpPr>
                <p:cNvPr id="422" name="TextBox 141"/>
                <p:cNvSpPr txBox="1"/>
                <p:nvPr/>
              </p:nvSpPr>
              <p:spPr>
                <a:xfrm>
                  <a:off x="2568747" y="2101118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武威</a:t>
                  </a:r>
                </a:p>
              </p:txBody>
            </p:sp>
            <p:sp>
              <p:nvSpPr>
                <p:cNvPr id="423" name="TextBox 142"/>
                <p:cNvSpPr txBox="1"/>
                <p:nvPr/>
              </p:nvSpPr>
              <p:spPr>
                <a:xfrm>
                  <a:off x="2615583" y="2232319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兰州</a:t>
                  </a:r>
                </a:p>
              </p:txBody>
            </p:sp>
            <p:sp>
              <p:nvSpPr>
                <p:cNvPr id="424" name="TextBox 143"/>
                <p:cNvSpPr txBox="1"/>
                <p:nvPr/>
              </p:nvSpPr>
              <p:spPr>
                <a:xfrm>
                  <a:off x="2247893" y="2253406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西宁</a:t>
                  </a:r>
                </a:p>
              </p:txBody>
            </p:sp>
            <p:sp>
              <p:nvSpPr>
                <p:cNvPr id="425" name="TextBox 144"/>
                <p:cNvSpPr txBox="1"/>
                <p:nvPr/>
              </p:nvSpPr>
              <p:spPr>
                <a:xfrm>
                  <a:off x="1788867" y="2187805"/>
                  <a:ext cx="228043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格尔木</a:t>
                  </a:r>
                </a:p>
              </p:txBody>
            </p:sp>
            <p:sp>
              <p:nvSpPr>
                <p:cNvPr id="426" name="TextBox 145"/>
                <p:cNvSpPr txBox="1"/>
                <p:nvPr/>
              </p:nvSpPr>
              <p:spPr>
                <a:xfrm>
                  <a:off x="2770156" y="2070660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银川</a:t>
                  </a:r>
                </a:p>
              </p:txBody>
            </p:sp>
            <p:sp>
              <p:nvSpPr>
                <p:cNvPr id="427" name="TextBox 146"/>
                <p:cNvSpPr txBox="1"/>
                <p:nvPr/>
              </p:nvSpPr>
              <p:spPr>
                <a:xfrm>
                  <a:off x="2772496" y="1782483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包头</a:t>
                  </a:r>
                </a:p>
              </p:txBody>
            </p:sp>
            <p:sp>
              <p:nvSpPr>
                <p:cNvPr id="428" name="TextBox 147"/>
                <p:cNvSpPr txBox="1"/>
                <p:nvPr/>
              </p:nvSpPr>
              <p:spPr>
                <a:xfrm>
                  <a:off x="3023089" y="1733284"/>
                  <a:ext cx="304057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呼和浩特</a:t>
                  </a:r>
                </a:p>
              </p:txBody>
            </p:sp>
            <p:sp>
              <p:nvSpPr>
                <p:cNvPr id="429" name="TextBox 148"/>
                <p:cNvSpPr txBox="1"/>
                <p:nvPr/>
              </p:nvSpPr>
              <p:spPr>
                <a:xfrm>
                  <a:off x="2920040" y="2103459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榆林</a:t>
                  </a:r>
                </a:p>
              </p:txBody>
            </p:sp>
            <p:sp>
              <p:nvSpPr>
                <p:cNvPr id="430" name="TextBox 149"/>
                <p:cNvSpPr txBox="1"/>
                <p:nvPr/>
              </p:nvSpPr>
              <p:spPr>
                <a:xfrm>
                  <a:off x="2875544" y="2473638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西安</a:t>
                  </a:r>
                </a:p>
              </p:txBody>
            </p:sp>
            <p:sp>
              <p:nvSpPr>
                <p:cNvPr id="431" name="TextBox 150"/>
                <p:cNvSpPr txBox="1"/>
                <p:nvPr/>
              </p:nvSpPr>
              <p:spPr>
                <a:xfrm>
                  <a:off x="3259625" y="2112831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太原</a:t>
                  </a:r>
                </a:p>
              </p:txBody>
            </p:sp>
            <p:sp>
              <p:nvSpPr>
                <p:cNvPr id="432" name="TextBox 151"/>
                <p:cNvSpPr txBox="1"/>
                <p:nvPr/>
              </p:nvSpPr>
              <p:spPr>
                <a:xfrm>
                  <a:off x="3500849" y="2040201"/>
                  <a:ext cx="228043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石家庄</a:t>
                  </a:r>
                </a:p>
              </p:txBody>
            </p:sp>
            <p:sp>
              <p:nvSpPr>
                <p:cNvPr id="433" name="TextBox 152"/>
                <p:cNvSpPr txBox="1"/>
                <p:nvPr/>
              </p:nvSpPr>
              <p:spPr>
                <a:xfrm>
                  <a:off x="3334571" y="1953513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保定</a:t>
                  </a:r>
                </a:p>
              </p:txBody>
            </p:sp>
            <p:sp>
              <p:nvSpPr>
                <p:cNvPr id="434" name="TextBox 153"/>
                <p:cNvSpPr txBox="1"/>
                <p:nvPr/>
              </p:nvSpPr>
              <p:spPr>
                <a:xfrm>
                  <a:off x="3648395" y="1838713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北京</a:t>
                  </a:r>
                </a:p>
              </p:txBody>
            </p:sp>
            <p:sp>
              <p:nvSpPr>
                <p:cNvPr id="435" name="TextBox 154"/>
                <p:cNvSpPr txBox="1"/>
                <p:nvPr/>
              </p:nvSpPr>
              <p:spPr>
                <a:xfrm>
                  <a:off x="3685864" y="1951172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天津</a:t>
                  </a:r>
                </a:p>
              </p:txBody>
            </p:sp>
            <p:sp>
              <p:nvSpPr>
                <p:cNvPr id="436" name="Freeform 60"/>
                <p:cNvSpPr>
                  <a:spLocks/>
                </p:cNvSpPr>
                <p:nvPr/>
              </p:nvSpPr>
              <p:spPr bwMode="auto">
                <a:xfrm rot="175528">
                  <a:off x="3772032" y="1873412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37" name="TextBox 156"/>
                <p:cNvSpPr txBox="1"/>
                <p:nvPr/>
              </p:nvSpPr>
              <p:spPr>
                <a:xfrm>
                  <a:off x="3835751" y="1848085"/>
                  <a:ext cx="228043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秦皇岛</a:t>
                  </a:r>
                </a:p>
              </p:txBody>
            </p:sp>
            <p:sp>
              <p:nvSpPr>
                <p:cNvPr id="438" name="TextBox 157"/>
                <p:cNvSpPr txBox="1"/>
                <p:nvPr/>
              </p:nvSpPr>
              <p:spPr>
                <a:xfrm>
                  <a:off x="4098050" y="1665338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沈阳</a:t>
                  </a:r>
                </a:p>
              </p:txBody>
            </p:sp>
            <p:sp>
              <p:nvSpPr>
                <p:cNvPr id="439" name="任意多边形 438"/>
                <p:cNvSpPr/>
                <p:nvPr/>
              </p:nvSpPr>
              <p:spPr>
                <a:xfrm>
                  <a:off x="3866197" y="1730940"/>
                  <a:ext cx="182674" cy="11715"/>
                </a:xfrm>
                <a:custGeom>
                  <a:avLst/>
                  <a:gdLst>
                    <a:gd name="connsiteX0" fmla="*/ 0 w 285750"/>
                    <a:gd name="connsiteY0" fmla="*/ 0 h 19050"/>
                    <a:gd name="connsiteX1" fmla="*/ 285750 w 285750"/>
                    <a:gd name="connsiteY1" fmla="*/ 19050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285750" h="19050">
                      <a:moveTo>
                        <a:pt x="0" y="0"/>
                      </a:moveTo>
                      <a:lnTo>
                        <a:pt x="285750" y="1905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40" name="TextBox 159"/>
                <p:cNvSpPr txBox="1"/>
                <p:nvPr/>
              </p:nvSpPr>
              <p:spPr>
                <a:xfrm>
                  <a:off x="4201097" y="1775458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丹东</a:t>
                  </a:r>
                </a:p>
              </p:txBody>
            </p:sp>
            <p:sp>
              <p:nvSpPr>
                <p:cNvPr id="441" name="TextBox 160"/>
                <p:cNvSpPr txBox="1"/>
                <p:nvPr/>
              </p:nvSpPr>
              <p:spPr>
                <a:xfrm>
                  <a:off x="4069947" y="1901972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大连</a:t>
                  </a:r>
                </a:p>
              </p:txBody>
            </p:sp>
            <p:sp>
              <p:nvSpPr>
                <p:cNvPr id="442" name="TextBox 161"/>
                <p:cNvSpPr txBox="1"/>
                <p:nvPr/>
              </p:nvSpPr>
              <p:spPr>
                <a:xfrm>
                  <a:off x="3718652" y="2199518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济南</a:t>
                  </a:r>
                </a:p>
              </p:txBody>
            </p:sp>
            <p:sp>
              <p:nvSpPr>
                <p:cNvPr id="443" name="TextBox 162"/>
                <p:cNvSpPr txBox="1"/>
                <p:nvPr/>
              </p:nvSpPr>
              <p:spPr>
                <a:xfrm>
                  <a:off x="3906013" y="2155006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青岛</a:t>
                  </a:r>
                </a:p>
              </p:txBody>
            </p:sp>
            <p:sp>
              <p:nvSpPr>
                <p:cNvPr id="444" name="TextBox 163"/>
                <p:cNvSpPr txBox="1"/>
                <p:nvPr/>
              </p:nvSpPr>
              <p:spPr>
                <a:xfrm>
                  <a:off x="3859169" y="2358834"/>
                  <a:ext cx="228043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连云港</a:t>
                  </a:r>
                </a:p>
              </p:txBody>
            </p:sp>
            <p:sp>
              <p:nvSpPr>
                <p:cNvPr id="445" name="TextBox 164"/>
                <p:cNvSpPr txBox="1"/>
                <p:nvPr/>
              </p:nvSpPr>
              <p:spPr>
                <a:xfrm>
                  <a:off x="3688207" y="2410379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徐州</a:t>
                  </a:r>
                </a:p>
              </p:txBody>
            </p:sp>
            <p:sp>
              <p:nvSpPr>
                <p:cNvPr id="446" name="TextBox 165"/>
                <p:cNvSpPr txBox="1"/>
                <p:nvPr/>
              </p:nvSpPr>
              <p:spPr>
                <a:xfrm>
                  <a:off x="3859169" y="2466607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南京</a:t>
                  </a:r>
                </a:p>
              </p:txBody>
            </p:sp>
            <p:sp>
              <p:nvSpPr>
                <p:cNvPr id="447" name="TextBox 166"/>
                <p:cNvSpPr txBox="1"/>
                <p:nvPr/>
              </p:nvSpPr>
              <p:spPr>
                <a:xfrm>
                  <a:off x="4114444" y="2529867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上海</a:t>
                  </a:r>
                </a:p>
              </p:txBody>
            </p:sp>
            <p:sp>
              <p:nvSpPr>
                <p:cNvPr id="448" name="TextBox 167"/>
                <p:cNvSpPr txBox="1"/>
                <p:nvPr/>
              </p:nvSpPr>
              <p:spPr>
                <a:xfrm>
                  <a:off x="3706944" y="2513467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合肥</a:t>
                  </a:r>
                </a:p>
              </p:txBody>
            </p:sp>
            <p:sp>
              <p:nvSpPr>
                <p:cNvPr id="449" name="TextBox 168"/>
                <p:cNvSpPr txBox="1"/>
                <p:nvPr/>
              </p:nvSpPr>
              <p:spPr>
                <a:xfrm>
                  <a:off x="3817014" y="2707929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杭州</a:t>
                  </a:r>
                </a:p>
              </p:txBody>
            </p:sp>
            <p:sp>
              <p:nvSpPr>
                <p:cNvPr id="450" name="任意多边形 449"/>
                <p:cNvSpPr/>
                <p:nvPr/>
              </p:nvSpPr>
              <p:spPr>
                <a:xfrm>
                  <a:off x="3938797" y="2754785"/>
                  <a:ext cx="30446" cy="53886"/>
                </a:xfrm>
                <a:custGeom>
                  <a:avLst/>
                  <a:gdLst>
                    <a:gd name="connsiteX0" fmla="*/ 0 w 47625"/>
                    <a:gd name="connsiteY0" fmla="*/ 80963 h 80963"/>
                    <a:gd name="connsiteX1" fmla="*/ 47625 w 47625"/>
                    <a:gd name="connsiteY1" fmla="*/ 0 h 809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47625" h="80963">
                      <a:moveTo>
                        <a:pt x="0" y="80963"/>
                      </a:moveTo>
                      <a:lnTo>
                        <a:pt x="47625" y="0"/>
                      </a:lnTo>
                    </a:path>
                  </a:pathLst>
                </a:custGeom>
                <a:noFill/>
                <a:ln w="12700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wrap="none" lIns="0" rIns="0" anchor="ctr"/>
                <a:lstStyle/>
                <a:p>
                  <a:pPr algn="ctr" defTabSz="1219140">
                    <a:defRPr/>
                  </a:pPr>
                  <a:endParaRPr lang="zh-CN" altLang="en-US" kern="0">
                    <a:solidFill>
                      <a:prstClr val="white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51" name="Freeform 51"/>
                <p:cNvSpPr>
                  <a:spLocks/>
                </p:cNvSpPr>
                <p:nvPr/>
              </p:nvSpPr>
              <p:spPr bwMode="auto">
                <a:xfrm rot="175528">
                  <a:off x="4052088" y="2830633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52" name="TextBox 171"/>
                <p:cNvSpPr txBox="1"/>
                <p:nvPr/>
              </p:nvSpPr>
              <p:spPr>
                <a:xfrm>
                  <a:off x="4062921" y="2869586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宁波</a:t>
                  </a:r>
                </a:p>
              </p:txBody>
            </p:sp>
            <p:sp>
              <p:nvSpPr>
                <p:cNvPr id="453" name="TextBox 172"/>
                <p:cNvSpPr txBox="1"/>
                <p:nvPr/>
              </p:nvSpPr>
              <p:spPr>
                <a:xfrm>
                  <a:off x="3685864" y="3075761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南平</a:t>
                  </a:r>
                </a:p>
              </p:txBody>
            </p:sp>
            <p:sp>
              <p:nvSpPr>
                <p:cNvPr id="454" name="TextBox 173"/>
                <p:cNvSpPr txBox="1"/>
                <p:nvPr/>
              </p:nvSpPr>
              <p:spPr>
                <a:xfrm>
                  <a:off x="3959874" y="3113247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福州</a:t>
                  </a:r>
                </a:p>
              </p:txBody>
            </p:sp>
            <p:sp>
              <p:nvSpPr>
                <p:cNvPr id="455" name="Freeform 68"/>
                <p:cNvSpPr>
                  <a:spLocks/>
                </p:cNvSpPr>
                <p:nvPr/>
              </p:nvSpPr>
              <p:spPr bwMode="auto">
                <a:xfrm rot="175528">
                  <a:off x="3780028" y="3361643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56" name="TextBox 175"/>
                <p:cNvSpPr txBox="1"/>
                <p:nvPr/>
              </p:nvSpPr>
              <p:spPr>
                <a:xfrm>
                  <a:off x="3629656" y="2975016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南昌</a:t>
                  </a:r>
                </a:p>
              </p:txBody>
            </p:sp>
            <p:sp>
              <p:nvSpPr>
                <p:cNvPr id="457" name="TextBox 176"/>
                <p:cNvSpPr txBox="1"/>
                <p:nvPr/>
              </p:nvSpPr>
              <p:spPr>
                <a:xfrm>
                  <a:off x="3294756" y="3457652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深圳</a:t>
                  </a:r>
                </a:p>
              </p:txBody>
            </p:sp>
            <p:sp>
              <p:nvSpPr>
                <p:cNvPr id="458" name="TextBox 177"/>
                <p:cNvSpPr txBox="1"/>
                <p:nvPr/>
              </p:nvSpPr>
              <p:spPr>
                <a:xfrm>
                  <a:off x="3585162" y="3523254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汕头</a:t>
                  </a:r>
                </a:p>
              </p:txBody>
            </p:sp>
            <p:sp>
              <p:nvSpPr>
                <p:cNvPr id="459" name="TextBox 178"/>
                <p:cNvSpPr txBox="1"/>
                <p:nvPr/>
              </p:nvSpPr>
              <p:spPr>
                <a:xfrm>
                  <a:off x="2976247" y="3504512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南宁</a:t>
                  </a:r>
                </a:p>
              </p:txBody>
            </p:sp>
            <p:sp>
              <p:nvSpPr>
                <p:cNvPr id="460" name="TextBox 179"/>
                <p:cNvSpPr txBox="1"/>
                <p:nvPr/>
              </p:nvSpPr>
              <p:spPr>
                <a:xfrm>
                  <a:off x="2840413" y="3007819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贵阳</a:t>
                  </a:r>
                </a:p>
              </p:txBody>
            </p:sp>
            <p:sp>
              <p:nvSpPr>
                <p:cNvPr id="461" name="TextBox 180"/>
                <p:cNvSpPr txBox="1"/>
                <p:nvPr/>
              </p:nvSpPr>
              <p:spPr>
                <a:xfrm>
                  <a:off x="2812311" y="2796957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重庆</a:t>
                  </a:r>
                </a:p>
              </p:txBody>
            </p:sp>
            <p:sp>
              <p:nvSpPr>
                <p:cNvPr id="462" name="TextBox 181"/>
                <p:cNvSpPr txBox="1"/>
                <p:nvPr/>
              </p:nvSpPr>
              <p:spPr>
                <a:xfrm>
                  <a:off x="2379044" y="2740729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成都</a:t>
                  </a:r>
                </a:p>
              </p:txBody>
            </p:sp>
            <p:sp>
              <p:nvSpPr>
                <p:cNvPr id="463" name="TextBox 182"/>
                <p:cNvSpPr txBox="1"/>
                <p:nvPr/>
              </p:nvSpPr>
              <p:spPr>
                <a:xfrm>
                  <a:off x="2219793" y="3235075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昆明</a:t>
                  </a:r>
                </a:p>
              </p:txBody>
            </p:sp>
            <p:sp>
              <p:nvSpPr>
                <p:cNvPr id="464" name="TextBox 183"/>
                <p:cNvSpPr txBox="1"/>
                <p:nvPr/>
              </p:nvSpPr>
              <p:spPr>
                <a:xfrm>
                  <a:off x="3203419" y="2939873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长沙</a:t>
                  </a:r>
                </a:p>
              </p:txBody>
            </p:sp>
            <p:sp>
              <p:nvSpPr>
                <p:cNvPr id="465" name="TextBox 184"/>
                <p:cNvSpPr txBox="1"/>
                <p:nvPr/>
              </p:nvSpPr>
              <p:spPr>
                <a:xfrm>
                  <a:off x="3350965" y="2801643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武汉</a:t>
                  </a:r>
                </a:p>
              </p:txBody>
            </p:sp>
            <p:sp>
              <p:nvSpPr>
                <p:cNvPr id="466" name="TextBox 185"/>
                <p:cNvSpPr txBox="1"/>
                <p:nvPr/>
              </p:nvSpPr>
              <p:spPr>
                <a:xfrm>
                  <a:off x="3276019" y="1721567"/>
                  <a:ext cx="228043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张家口</a:t>
                  </a:r>
                </a:p>
              </p:txBody>
            </p:sp>
            <p:sp>
              <p:nvSpPr>
                <p:cNvPr id="467" name="TextBox 186"/>
                <p:cNvSpPr txBox="1"/>
                <p:nvPr/>
              </p:nvSpPr>
              <p:spPr>
                <a:xfrm>
                  <a:off x="3640253" y="1639567"/>
                  <a:ext cx="211890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indent="40215" algn="r"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阜新</a:t>
                  </a:r>
                </a:p>
              </p:txBody>
            </p:sp>
            <p:sp>
              <p:nvSpPr>
                <p:cNvPr id="468" name="TextBox 187"/>
                <p:cNvSpPr txBox="1"/>
                <p:nvPr/>
              </p:nvSpPr>
              <p:spPr>
                <a:xfrm>
                  <a:off x="4130838" y="1506022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长春</a:t>
                  </a:r>
                </a:p>
              </p:txBody>
            </p:sp>
            <p:sp>
              <p:nvSpPr>
                <p:cNvPr id="469" name="TextBox 188"/>
                <p:cNvSpPr txBox="1"/>
                <p:nvPr/>
              </p:nvSpPr>
              <p:spPr>
                <a:xfrm>
                  <a:off x="4435295" y="1506022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延吉</a:t>
                  </a:r>
                </a:p>
              </p:txBody>
            </p:sp>
            <p:sp>
              <p:nvSpPr>
                <p:cNvPr id="470" name="TextBox 189"/>
                <p:cNvSpPr txBox="1"/>
                <p:nvPr/>
              </p:nvSpPr>
              <p:spPr>
                <a:xfrm>
                  <a:off x="4379088" y="1351391"/>
                  <a:ext cx="228043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牡丹江</a:t>
                  </a:r>
                </a:p>
              </p:txBody>
            </p:sp>
            <p:sp>
              <p:nvSpPr>
                <p:cNvPr id="471" name="TextBox 190"/>
                <p:cNvSpPr txBox="1"/>
                <p:nvPr/>
              </p:nvSpPr>
              <p:spPr>
                <a:xfrm>
                  <a:off x="4238566" y="1245961"/>
                  <a:ext cx="228043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哈尔滨</a:t>
                  </a:r>
                </a:p>
              </p:txBody>
            </p:sp>
            <p:sp>
              <p:nvSpPr>
                <p:cNvPr id="472" name="TextBox 191"/>
                <p:cNvSpPr txBox="1"/>
                <p:nvPr/>
              </p:nvSpPr>
              <p:spPr>
                <a:xfrm>
                  <a:off x="4048871" y="1128815"/>
                  <a:ext cx="304057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齐齐哈尔</a:t>
                  </a:r>
                </a:p>
              </p:txBody>
            </p:sp>
            <p:sp>
              <p:nvSpPr>
                <p:cNvPr id="473" name="TextBox 192"/>
                <p:cNvSpPr txBox="1"/>
                <p:nvPr/>
              </p:nvSpPr>
              <p:spPr>
                <a:xfrm>
                  <a:off x="1233823" y="2628268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拉萨</a:t>
                  </a:r>
                </a:p>
              </p:txBody>
            </p:sp>
            <p:sp>
              <p:nvSpPr>
                <p:cNvPr id="474" name="Freeform 64"/>
                <p:cNvSpPr>
                  <a:spLocks/>
                </p:cNvSpPr>
                <p:nvPr/>
              </p:nvSpPr>
              <p:spPr bwMode="auto">
                <a:xfrm rot="175528">
                  <a:off x="4318201" y="1387897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75" name="Freeform 64"/>
                <p:cNvSpPr>
                  <a:spLocks/>
                </p:cNvSpPr>
                <p:nvPr/>
              </p:nvSpPr>
              <p:spPr bwMode="auto">
                <a:xfrm rot="175528">
                  <a:off x="4167349" y="1292161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76" name="Freeform 64"/>
                <p:cNvSpPr>
                  <a:spLocks/>
                </p:cNvSpPr>
                <p:nvPr/>
              </p:nvSpPr>
              <p:spPr bwMode="auto">
                <a:xfrm rot="175528">
                  <a:off x="4002668" y="1181317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77" name="Freeform 63"/>
                <p:cNvSpPr>
                  <a:spLocks/>
                </p:cNvSpPr>
                <p:nvPr/>
              </p:nvSpPr>
              <p:spPr bwMode="auto">
                <a:xfrm rot="175528">
                  <a:off x="4391270" y="1552319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78" name="Freeform 62"/>
                <p:cNvSpPr>
                  <a:spLocks/>
                </p:cNvSpPr>
                <p:nvPr/>
              </p:nvSpPr>
              <p:spPr bwMode="auto">
                <a:xfrm rot="175528">
                  <a:off x="4023230" y="1724823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79" name="Freeform 62"/>
                <p:cNvSpPr>
                  <a:spLocks/>
                </p:cNvSpPr>
                <p:nvPr/>
              </p:nvSpPr>
              <p:spPr bwMode="auto">
                <a:xfrm rot="175528">
                  <a:off x="4139660" y="1815018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80" name="Freeform 62"/>
                <p:cNvSpPr>
                  <a:spLocks/>
                </p:cNvSpPr>
                <p:nvPr/>
              </p:nvSpPr>
              <p:spPr bwMode="auto">
                <a:xfrm rot="175528">
                  <a:off x="4014124" y="1877337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81" name="Freeform 60"/>
                <p:cNvSpPr>
                  <a:spLocks/>
                </p:cNvSpPr>
                <p:nvPr/>
              </p:nvSpPr>
              <p:spPr bwMode="auto">
                <a:xfrm rot="175528">
                  <a:off x="3840435" y="1706895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82" name="TextBox 201"/>
                <p:cNvSpPr txBox="1"/>
                <p:nvPr/>
              </p:nvSpPr>
              <p:spPr>
                <a:xfrm>
                  <a:off x="3812330" y="1297505"/>
                  <a:ext cx="152029" cy="236243"/>
                </a:xfrm>
                <a:prstGeom prst="rect">
                  <a:avLst/>
                </a:prstGeom>
                <a:noFill/>
              </p:spPr>
              <p:txBody>
                <a:bodyPr wrap="none" lIns="0" rIns="0">
                  <a:spAutoFit/>
                </a:bodyPr>
                <a:lstStyle/>
                <a:p>
                  <a:pPr defTabSz="1219140">
                    <a:defRPr/>
                  </a:pPr>
                  <a:r>
                    <a:rPr lang="zh-CN" altLang="en-US" sz="400" kern="0" dirty="0">
                      <a:solidFill>
                        <a:prstClr val="black"/>
                      </a:solidFill>
                      <a:latin typeface="Century Gothic" panose="020B0502020202020204" pitchFamily="34" charset="0"/>
                      <a:ea typeface="微软雅黑" pitchFamily="34" charset="-122"/>
                    </a:rPr>
                    <a:t>白城</a:t>
                  </a:r>
                </a:p>
              </p:txBody>
            </p:sp>
            <p:sp>
              <p:nvSpPr>
                <p:cNvPr id="483" name="Freeform 71"/>
                <p:cNvSpPr>
                  <a:spLocks/>
                </p:cNvSpPr>
                <p:nvPr/>
              </p:nvSpPr>
              <p:spPr bwMode="auto">
                <a:xfrm rot="175528">
                  <a:off x="3580402" y="1831371"/>
                  <a:ext cx="88344" cy="77769"/>
                </a:xfrm>
                <a:prstGeom prst="star5">
                  <a:avLst>
                    <a:gd name="adj" fmla="val 27609"/>
                    <a:gd name="hf" fmla="val 105146"/>
                    <a:gd name="vf" fmla="val 110557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84" name="Freeform 61"/>
                <p:cNvSpPr>
                  <a:spLocks/>
                </p:cNvSpPr>
                <p:nvPr/>
              </p:nvSpPr>
              <p:spPr bwMode="auto">
                <a:xfrm rot="175528">
                  <a:off x="3631523" y="1972067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85" name="Freeform 58"/>
                <p:cNvSpPr>
                  <a:spLocks/>
                </p:cNvSpPr>
                <p:nvPr/>
              </p:nvSpPr>
              <p:spPr bwMode="auto">
                <a:xfrm rot="175528">
                  <a:off x="3665060" y="2171873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86" name="Freeform 57"/>
                <p:cNvSpPr>
                  <a:spLocks/>
                </p:cNvSpPr>
                <p:nvPr/>
              </p:nvSpPr>
              <p:spPr bwMode="auto">
                <a:xfrm rot="175528">
                  <a:off x="3468102" y="2141913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87" name="Freeform 52"/>
                <p:cNvSpPr>
                  <a:spLocks/>
                </p:cNvSpPr>
                <p:nvPr/>
              </p:nvSpPr>
              <p:spPr bwMode="auto">
                <a:xfrm rot="175528">
                  <a:off x="3852130" y="2224442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88" name="Freeform 57"/>
                <p:cNvSpPr>
                  <a:spLocks/>
                </p:cNvSpPr>
                <p:nvPr/>
              </p:nvSpPr>
              <p:spPr bwMode="auto">
                <a:xfrm rot="175528">
                  <a:off x="3432715" y="2088695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89" name="Freeform 56"/>
                <p:cNvSpPr>
                  <a:spLocks/>
                </p:cNvSpPr>
                <p:nvPr/>
              </p:nvSpPr>
              <p:spPr bwMode="auto">
                <a:xfrm rot="175528">
                  <a:off x="3228465" y="2103496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90" name="Freeform 60"/>
                <p:cNvSpPr>
                  <a:spLocks/>
                </p:cNvSpPr>
                <p:nvPr/>
              </p:nvSpPr>
              <p:spPr bwMode="auto">
                <a:xfrm rot="175528">
                  <a:off x="3136057" y="1855735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91" name="Freeform 54"/>
                <p:cNvSpPr>
                  <a:spLocks/>
                </p:cNvSpPr>
                <p:nvPr/>
              </p:nvSpPr>
              <p:spPr bwMode="auto">
                <a:xfrm rot="175528">
                  <a:off x="3339927" y="2438406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92" name="Freeform 70"/>
                <p:cNvSpPr>
                  <a:spLocks/>
                </p:cNvSpPr>
                <p:nvPr/>
              </p:nvSpPr>
              <p:spPr bwMode="auto">
                <a:xfrm rot="175528">
                  <a:off x="3489508" y="2783646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93" name="Freeform 52"/>
                <p:cNvSpPr>
                  <a:spLocks/>
                </p:cNvSpPr>
                <p:nvPr/>
              </p:nvSpPr>
              <p:spPr bwMode="auto">
                <a:xfrm rot="175528">
                  <a:off x="3759219" y="2661453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94" name="Freeform 53"/>
                <p:cNvSpPr>
                  <a:spLocks/>
                </p:cNvSpPr>
                <p:nvPr/>
              </p:nvSpPr>
              <p:spPr bwMode="auto">
                <a:xfrm rot="175528">
                  <a:off x="3855070" y="2604820"/>
                  <a:ext cx="59177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95" name="Freeform 69"/>
                <p:cNvSpPr>
                  <a:spLocks/>
                </p:cNvSpPr>
                <p:nvPr/>
              </p:nvSpPr>
              <p:spPr bwMode="auto">
                <a:xfrm rot="175528">
                  <a:off x="4099165" y="2677335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96" name="Freeform 52"/>
                <p:cNvSpPr>
                  <a:spLocks/>
                </p:cNvSpPr>
                <p:nvPr/>
              </p:nvSpPr>
              <p:spPr bwMode="auto">
                <a:xfrm rot="175528">
                  <a:off x="3945062" y="2740805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97" name="Freeform 51"/>
                <p:cNvSpPr>
                  <a:spLocks/>
                </p:cNvSpPr>
                <p:nvPr/>
              </p:nvSpPr>
              <p:spPr bwMode="auto">
                <a:xfrm rot="175528">
                  <a:off x="3912591" y="2801945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98" name="Freeform 49"/>
                <p:cNvSpPr>
                  <a:spLocks/>
                </p:cNvSpPr>
                <p:nvPr/>
              </p:nvSpPr>
              <p:spPr bwMode="auto">
                <a:xfrm rot="175528">
                  <a:off x="3604263" y="2959139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499" name="Freeform 50"/>
                <p:cNvSpPr>
                  <a:spLocks/>
                </p:cNvSpPr>
                <p:nvPr/>
              </p:nvSpPr>
              <p:spPr bwMode="auto">
                <a:xfrm rot="175528">
                  <a:off x="3906929" y="3182993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00" name="Freeform 68"/>
                <p:cNvSpPr>
                  <a:spLocks/>
                </p:cNvSpPr>
                <p:nvPr/>
              </p:nvSpPr>
              <p:spPr bwMode="auto">
                <a:xfrm rot="175528">
                  <a:off x="3813235" y="3139104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01" name="Freeform 47"/>
                <p:cNvSpPr>
                  <a:spLocks/>
                </p:cNvSpPr>
                <p:nvPr/>
              </p:nvSpPr>
              <p:spPr bwMode="auto">
                <a:xfrm rot="175528">
                  <a:off x="3325838" y="2997931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02" name="Freeform 48"/>
                <p:cNvSpPr>
                  <a:spLocks/>
                </p:cNvSpPr>
                <p:nvPr/>
              </p:nvSpPr>
              <p:spPr bwMode="auto">
                <a:xfrm rot="175528">
                  <a:off x="3352336" y="3367145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03" name="Freeform 72"/>
                <p:cNvSpPr>
                  <a:spLocks/>
                </p:cNvSpPr>
                <p:nvPr/>
              </p:nvSpPr>
              <p:spPr bwMode="auto">
                <a:xfrm rot="175528">
                  <a:off x="3410403" y="3470859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04" name="Freeform 68"/>
                <p:cNvSpPr>
                  <a:spLocks/>
                </p:cNvSpPr>
                <p:nvPr/>
              </p:nvSpPr>
              <p:spPr bwMode="auto">
                <a:xfrm rot="175528">
                  <a:off x="3460567" y="3370552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05" name="Freeform 68"/>
                <p:cNvSpPr>
                  <a:spLocks/>
                </p:cNvSpPr>
                <p:nvPr/>
              </p:nvSpPr>
              <p:spPr bwMode="auto">
                <a:xfrm rot="175528">
                  <a:off x="3571535" y="3413529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06" name="Freeform 67"/>
                <p:cNvSpPr>
                  <a:spLocks/>
                </p:cNvSpPr>
                <p:nvPr/>
              </p:nvSpPr>
              <p:spPr bwMode="auto">
                <a:xfrm rot="175528">
                  <a:off x="3508242" y="3513418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07" name="Freeform 45"/>
                <p:cNvSpPr>
                  <a:spLocks/>
                </p:cNvSpPr>
                <p:nvPr/>
              </p:nvSpPr>
              <p:spPr bwMode="auto">
                <a:xfrm rot="175528">
                  <a:off x="2931567" y="3431945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08" name="Freeform 46"/>
                <p:cNvSpPr>
                  <a:spLocks/>
                </p:cNvSpPr>
                <p:nvPr/>
              </p:nvSpPr>
              <p:spPr bwMode="auto">
                <a:xfrm rot="175528">
                  <a:off x="2780659" y="3084442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09" name="Freeform 46"/>
                <p:cNvSpPr>
                  <a:spLocks/>
                </p:cNvSpPr>
                <p:nvPr/>
              </p:nvSpPr>
              <p:spPr bwMode="auto">
                <a:xfrm rot="175528">
                  <a:off x="2629920" y="3225315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10" name="Freeform 42"/>
                <p:cNvSpPr>
                  <a:spLocks/>
                </p:cNvSpPr>
                <p:nvPr/>
              </p:nvSpPr>
              <p:spPr bwMode="auto">
                <a:xfrm rot="175528">
                  <a:off x="2502018" y="2759782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11" name="Freeform 73"/>
                <p:cNvSpPr>
                  <a:spLocks/>
                </p:cNvSpPr>
                <p:nvPr/>
              </p:nvSpPr>
              <p:spPr bwMode="auto">
                <a:xfrm rot="175528">
                  <a:off x="2758944" y="2781520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12" name="Freeform 43"/>
                <p:cNvSpPr>
                  <a:spLocks/>
                </p:cNvSpPr>
                <p:nvPr/>
              </p:nvSpPr>
              <p:spPr bwMode="auto">
                <a:xfrm rot="175528">
                  <a:off x="2320259" y="3214285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13" name="Freeform 66"/>
                <p:cNvSpPr>
                  <a:spLocks/>
                </p:cNvSpPr>
                <p:nvPr/>
              </p:nvSpPr>
              <p:spPr bwMode="auto">
                <a:xfrm rot="175528">
                  <a:off x="3097286" y="3797402"/>
                  <a:ext cx="36037" cy="32558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14" name="Freeform 66"/>
                <p:cNvSpPr>
                  <a:spLocks/>
                </p:cNvSpPr>
                <p:nvPr/>
              </p:nvSpPr>
              <p:spPr bwMode="auto">
                <a:xfrm rot="175528">
                  <a:off x="3034219" y="3894850"/>
                  <a:ext cx="36037" cy="32558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15" name="Freeform 65"/>
                <p:cNvSpPr>
                  <a:spLocks/>
                </p:cNvSpPr>
                <p:nvPr/>
              </p:nvSpPr>
              <p:spPr bwMode="auto">
                <a:xfrm rot="175528">
                  <a:off x="2542340" y="2257117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16" name="Freeform 59"/>
                <p:cNvSpPr>
                  <a:spLocks/>
                </p:cNvSpPr>
                <p:nvPr/>
              </p:nvSpPr>
              <p:spPr bwMode="auto">
                <a:xfrm rot="175528">
                  <a:off x="2760562" y="2037131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17" name="Freeform 40"/>
                <p:cNvSpPr>
                  <a:spLocks/>
                </p:cNvSpPr>
                <p:nvPr/>
              </p:nvSpPr>
              <p:spPr bwMode="auto">
                <a:xfrm rot="175528">
                  <a:off x="1425331" y="1362310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18" name="Freeform 40"/>
                <p:cNvSpPr>
                  <a:spLocks/>
                </p:cNvSpPr>
                <p:nvPr/>
              </p:nvSpPr>
              <p:spPr bwMode="auto">
                <a:xfrm rot="175528">
                  <a:off x="960898" y="1263071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  <p:sp>
              <p:nvSpPr>
                <p:cNvPr id="519" name="Freeform 44"/>
                <p:cNvSpPr>
                  <a:spLocks/>
                </p:cNvSpPr>
                <p:nvPr/>
              </p:nvSpPr>
              <p:spPr bwMode="auto">
                <a:xfrm rot="175528">
                  <a:off x="1439454" y="2671639"/>
                  <a:ext cx="56901" cy="58885"/>
                </a:xfrm>
                <a:prstGeom prst="ellipse">
                  <a:avLst/>
                </a:prstGeom>
                <a:gradFill flip="none" rotWithShape="1">
                  <a:gsLst>
                    <a:gs pos="77000">
                      <a:srgbClr val="0070C0">
                        <a:shade val="30000"/>
                        <a:satMod val="115000"/>
                      </a:srgbClr>
                    </a:gs>
                    <a:gs pos="51000">
                      <a:srgbClr val="0070C0">
                        <a:shade val="67500"/>
                        <a:satMod val="115000"/>
                      </a:srgbClr>
                    </a:gs>
                    <a:gs pos="7000">
                      <a:srgbClr val="00B0F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  <a:extLst/>
              </p:spPr>
              <p:txBody>
                <a:bodyPr wrap="none" lIns="0" rIns="0"/>
                <a:lstStyle/>
                <a:p>
                  <a:pPr defTabSz="1219140">
                    <a:defRPr/>
                  </a:pPr>
                  <a:endParaRPr lang="zh-CN" altLang="en-US" sz="1400" kern="0">
                    <a:solidFill>
                      <a:prstClr val="black"/>
                    </a:solidFill>
                    <a:latin typeface="Century Gothic" panose="020B0502020202020204" pitchFamily="34" charset="0"/>
                    <a:ea typeface="微软雅黑" pitchFamily="34" charset="-122"/>
                  </a:endParaRPr>
                </a:p>
              </p:txBody>
            </p:sp>
          </p:grpSp>
        </p:grpSp>
      </p:grpSp>
      <p:sp>
        <p:nvSpPr>
          <p:cNvPr id="520" name="圆角矩形 519"/>
          <p:cNvSpPr/>
          <p:nvPr/>
        </p:nvSpPr>
        <p:spPr bwMode="auto">
          <a:xfrm>
            <a:off x="8645721" y="1280892"/>
            <a:ext cx="3240000" cy="2196000"/>
          </a:xfrm>
          <a:prstGeom prst="roundRect">
            <a:avLst>
              <a:gd name="adj" fmla="val 3127"/>
            </a:avLst>
          </a:prstGeom>
          <a:solidFill>
            <a:sysClr val="window" lastClr="FFFFFF">
              <a:lumMod val="95000"/>
            </a:sysClr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defTabSz="1219140">
              <a:defRPr/>
            </a:pPr>
            <a:endParaRPr lang="zh-CN" altLang="en-US" sz="1400" kern="0">
              <a:solidFill>
                <a:prstClr val="white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521" name="圆角矩形 520"/>
          <p:cNvSpPr/>
          <p:nvPr/>
        </p:nvSpPr>
        <p:spPr bwMode="auto">
          <a:xfrm>
            <a:off x="5239107" y="3559773"/>
            <a:ext cx="3240000" cy="2196000"/>
          </a:xfrm>
          <a:prstGeom prst="roundRect">
            <a:avLst>
              <a:gd name="adj" fmla="val 3127"/>
            </a:avLst>
          </a:prstGeom>
          <a:solidFill>
            <a:sysClr val="window" lastClr="FFFFFF">
              <a:lumMod val="95000"/>
            </a:sysClr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defTabSz="1219140">
              <a:defRPr/>
            </a:pPr>
            <a:endParaRPr lang="zh-CN" altLang="en-US" sz="1400" kern="0">
              <a:solidFill>
                <a:prstClr val="white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522" name="圆角矩形 521"/>
          <p:cNvSpPr/>
          <p:nvPr/>
        </p:nvSpPr>
        <p:spPr bwMode="auto">
          <a:xfrm>
            <a:off x="8647859" y="3559773"/>
            <a:ext cx="3240000" cy="2196000"/>
          </a:xfrm>
          <a:prstGeom prst="roundRect">
            <a:avLst>
              <a:gd name="adj" fmla="val 3127"/>
            </a:avLst>
          </a:prstGeom>
          <a:solidFill>
            <a:sysClr val="window" lastClr="FFFFFF">
              <a:lumMod val="95000"/>
            </a:sysClr>
          </a:solidFill>
          <a:ln w="3175" cap="flat" cmpd="sng" algn="ctr">
            <a:solidFill>
              <a:sysClr val="window" lastClr="FFFFFF">
                <a:lumMod val="75000"/>
              </a:sysClr>
            </a:solidFill>
            <a:prstDash val="solid"/>
          </a:ln>
          <a:effectLst/>
        </p:spPr>
        <p:txBody>
          <a:bodyPr anchor="ctr"/>
          <a:lstStyle/>
          <a:p>
            <a:pPr algn="ctr" defTabSz="1219140">
              <a:defRPr/>
            </a:pPr>
            <a:endParaRPr lang="zh-CN" altLang="en-US" sz="1400" kern="0">
              <a:solidFill>
                <a:prstClr val="white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pic>
        <p:nvPicPr>
          <p:cNvPr id="523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1" t="7666" r="7678" b="11839"/>
          <a:stretch>
            <a:fillRect/>
          </a:stretch>
        </p:blipFill>
        <p:spPr bwMode="auto">
          <a:xfrm>
            <a:off x="5344009" y="3769584"/>
            <a:ext cx="3057143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4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41482" y="3729194"/>
            <a:ext cx="3052454" cy="1873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5160" y="1398746"/>
            <a:ext cx="2964375" cy="20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8" name="Freeform 2"/>
          <p:cNvSpPr>
            <a:spLocks/>
          </p:cNvSpPr>
          <p:nvPr/>
        </p:nvSpPr>
        <p:spPr bwMode="auto">
          <a:xfrm>
            <a:off x="0" y="844270"/>
            <a:ext cx="4628945" cy="46415"/>
          </a:xfrm>
          <a:custGeom>
            <a:avLst/>
            <a:gdLst>
              <a:gd name="T0" fmla="*/ 7376 w 7376"/>
              <a:gd name="T1" fmla="*/ 0 h 198"/>
              <a:gd name="T2" fmla="*/ 0 w 7376"/>
              <a:gd name="T3" fmla="*/ 0 h 198"/>
              <a:gd name="T4" fmla="*/ 0 w 7376"/>
              <a:gd name="T5" fmla="*/ 197 h 198"/>
              <a:gd name="T6" fmla="*/ 7304 w 7376"/>
              <a:gd name="T7" fmla="*/ 197 h 198"/>
              <a:gd name="T8" fmla="*/ 7376 w 7376"/>
              <a:gd name="T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76" h="198">
                <a:moveTo>
                  <a:pt x="7376" y="0"/>
                </a:moveTo>
                <a:lnTo>
                  <a:pt x="0" y="0"/>
                </a:lnTo>
                <a:lnTo>
                  <a:pt x="0" y="197"/>
                </a:lnTo>
                <a:lnTo>
                  <a:pt x="7304" y="197"/>
                </a:lnTo>
                <a:lnTo>
                  <a:pt x="7376" y="0"/>
                </a:lnTo>
              </a:path>
            </a:pathLst>
          </a:custGeom>
          <a:solidFill>
            <a:srgbClr val="005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53" name="圖片 208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289"/>
            <a:ext cx="12193200" cy="323711"/>
          </a:xfrm>
          <a:prstGeom prst="rect">
            <a:avLst/>
          </a:prstGeom>
        </p:spPr>
      </p:pic>
      <p:sp>
        <p:nvSpPr>
          <p:cNvPr id="254" name="投影片編號版面配置區 5"/>
          <p:cNvSpPr txBox="1">
            <a:spLocks/>
          </p:cNvSpPr>
          <p:nvPr/>
        </p:nvSpPr>
        <p:spPr>
          <a:xfrm>
            <a:off x="11405936" y="6534289"/>
            <a:ext cx="786063" cy="323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HK" altLang="en-US" dirty="0">
              <a:solidFill>
                <a:prstClr val="white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55" name="Picture 2" descr="https://f5.com/Portals/1/Users/239/95/134895/China_Telecom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50" y="6592746"/>
            <a:ext cx="695150" cy="2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投影片編號版面配置區 23"/>
          <p:cNvSpPr>
            <a:spLocks noGrp="1"/>
          </p:cNvSpPr>
          <p:nvPr>
            <p:ph type="sldNum" sz="quarter" idx="12"/>
          </p:nvPr>
        </p:nvSpPr>
        <p:spPr>
          <a:xfrm>
            <a:off x="11409001" y="6551468"/>
            <a:ext cx="784800" cy="324000"/>
          </a:xfrm>
        </p:spPr>
        <p:txBody>
          <a:bodyPr/>
          <a:lstStyle/>
          <a:p>
            <a:pPr algn="ctr"/>
            <a:fld id="{0304D427-2136-4E02-878A-D67FF2E0B9C5}" type="slidenum">
              <a:rPr lang="zh-HK" altLang="en-US" smtClean="0">
                <a:solidFill>
                  <a:prstClr val="white"/>
                </a:solidFill>
                <a:latin typeface="Century Gothic" panose="020B0502020202020204" pitchFamily="34" charset="0"/>
              </a:rPr>
              <a:pPr algn="ctr"/>
              <a:t>6</a:t>
            </a:fld>
            <a:endParaRPr lang="zh-HK" altLang="en-US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118411" y="2894335"/>
            <a:ext cx="184731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800"/>
              </a:lnSpc>
            </a:pPr>
            <a:endParaRPr lang="zh-HK" altLang="en-US" spc="50" dirty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矩形 288"/>
          <p:cNvSpPr/>
          <p:nvPr/>
        </p:nvSpPr>
        <p:spPr bwMode="auto">
          <a:xfrm>
            <a:off x="359118" y="4678435"/>
            <a:ext cx="2232000" cy="1008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21917" tIns="0" rIns="60958" bIns="0" anchor="ctr"/>
          <a:lstStyle/>
          <a:p>
            <a:pPr algn="ctr" defTabSz="1219170">
              <a:defRPr/>
            </a:pPr>
            <a:r>
              <a:rPr lang="en-US" altLang="zh-CN" sz="1600" b="1" kern="0" spc="-93" dirty="0" smtClean="0">
                <a:solidFill>
                  <a:srgbClr val="0070C0"/>
                </a:solidFill>
                <a:latin typeface="Century Gothic" panose="020B0502020202020204" pitchFamily="34" charset="0"/>
                <a:ea typeface="微软雅黑" pitchFamily="34" charset="-122"/>
              </a:rPr>
              <a:t>International Capacity</a:t>
            </a:r>
          </a:p>
          <a:p>
            <a:pPr algn="ctr" defTabSz="1219170">
              <a:defRPr/>
            </a:pPr>
            <a:r>
              <a:rPr lang="en-US" altLang="zh-CN" sz="2000" b="1" kern="0" spc="-93" dirty="0" smtClean="0">
                <a:solidFill>
                  <a:srgbClr val="F15922"/>
                </a:solidFill>
                <a:latin typeface="Century Gothic" panose="020B0502020202020204" pitchFamily="34" charset="0"/>
                <a:ea typeface="微软雅黑" pitchFamily="34" charset="-122"/>
              </a:rPr>
              <a:t>&gt; 30Tbps</a:t>
            </a:r>
            <a:endParaRPr lang="en-US" altLang="zh-CN" sz="2000" b="1" kern="0" spc="-93" dirty="0">
              <a:solidFill>
                <a:srgbClr val="F15922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  <p:sp>
        <p:nvSpPr>
          <p:cNvPr id="274" name="矩形 291"/>
          <p:cNvSpPr/>
          <p:nvPr/>
        </p:nvSpPr>
        <p:spPr bwMode="auto">
          <a:xfrm>
            <a:off x="2730316" y="4678435"/>
            <a:ext cx="2232000" cy="1008000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0070C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121917" tIns="0" rIns="60958" bIns="0" anchor="ctr"/>
          <a:lstStyle/>
          <a:p>
            <a:pPr algn="ctr" defTabSz="1219170">
              <a:defRPr/>
            </a:pPr>
            <a:r>
              <a:rPr lang="en-US" altLang="zh-CN" sz="1600" b="1" kern="0" spc="-93" dirty="0" smtClean="0">
                <a:solidFill>
                  <a:srgbClr val="0070C0"/>
                </a:solidFill>
                <a:latin typeface="Century Gothic" panose="020B0502020202020204" pitchFamily="34" charset="0"/>
                <a:ea typeface="微软雅黑" pitchFamily="34" charset="-122"/>
              </a:rPr>
              <a:t>Data </a:t>
            </a:r>
            <a:r>
              <a:rPr lang="en-US" altLang="zh-CN" sz="1600" b="1" kern="0" spc="-93" dirty="0" err="1" smtClean="0">
                <a:solidFill>
                  <a:srgbClr val="0070C0"/>
                </a:solidFill>
                <a:latin typeface="Century Gothic" panose="020B0502020202020204" pitchFamily="34" charset="0"/>
                <a:ea typeface="微软雅黑" pitchFamily="34" charset="-122"/>
              </a:rPr>
              <a:t>Centres</a:t>
            </a:r>
            <a:endParaRPr lang="en-US" altLang="zh-CN" sz="1600" b="1" kern="0" spc="-93" dirty="0">
              <a:solidFill>
                <a:srgbClr val="0070C0"/>
              </a:solidFill>
              <a:latin typeface="Century Gothic" panose="020B0502020202020204" pitchFamily="34" charset="0"/>
              <a:ea typeface="微软雅黑" pitchFamily="34" charset="-122"/>
            </a:endParaRPr>
          </a:p>
          <a:p>
            <a:pPr algn="ctr" defTabSz="1219170">
              <a:defRPr/>
            </a:pPr>
            <a:r>
              <a:rPr lang="en-US" altLang="zh-CN" sz="2000" b="1" kern="0" spc="-93" dirty="0" smtClean="0">
                <a:solidFill>
                  <a:srgbClr val="F15922"/>
                </a:solidFill>
                <a:latin typeface="Century Gothic" panose="020B0502020202020204" pitchFamily="34" charset="0"/>
                <a:ea typeface="微软雅黑" pitchFamily="34" charset="-122"/>
              </a:rPr>
              <a:t>&gt; 400</a:t>
            </a:r>
            <a:endParaRPr lang="zh-CN" altLang="en-US" sz="2000" b="1" kern="0" spc="-93" dirty="0">
              <a:solidFill>
                <a:srgbClr val="F15922"/>
              </a:solidFill>
              <a:latin typeface="Century Gothic" panose="020B0502020202020204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27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5"/>
          <p:cNvSpPr>
            <a:spLocks/>
          </p:cNvSpPr>
          <p:nvPr>
            <p:custDataLst>
              <p:tags r:id="rId1"/>
            </p:custDataLst>
          </p:nvPr>
        </p:nvSpPr>
        <p:spPr bwMode="blackWhite">
          <a:xfrm>
            <a:off x="2368701" y="3883938"/>
            <a:ext cx="2617371" cy="687387"/>
          </a:xfrm>
          <a:custGeom>
            <a:avLst/>
            <a:gdLst>
              <a:gd name="T0" fmla="*/ 0 w 1017"/>
              <a:gd name="T1" fmla="*/ 0 h 576"/>
              <a:gd name="T2" fmla="*/ 913 w 1017"/>
              <a:gd name="T3" fmla="*/ 0 h 576"/>
              <a:gd name="T4" fmla="*/ 1017 w 1017"/>
              <a:gd name="T5" fmla="*/ 288 h 576"/>
              <a:gd name="T6" fmla="*/ 913 w 1017"/>
              <a:gd name="T7" fmla="*/ 576 h 576"/>
              <a:gd name="T8" fmla="*/ 0 w 1017"/>
              <a:gd name="T9" fmla="*/ 576 h 576"/>
              <a:gd name="T10" fmla="*/ 0 w 1017"/>
              <a:gd name="T11" fmla="*/ 288 h 576"/>
              <a:gd name="T12" fmla="*/ 0 w 1017"/>
              <a:gd name="T13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7" h="576">
                <a:moveTo>
                  <a:pt x="0" y="0"/>
                </a:moveTo>
                <a:lnTo>
                  <a:pt x="913" y="0"/>
                </a:lnTo>
                <a:lnTo>
                  <a:pt x="1017" y="288"/>
                </a:lnTo>
                <a:lnTo>
                  <a:pt x="913" y="576"/>
                </a:lnTo>
                <a:lnTo>
                  <a:pt x="0" y="576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lIns="45720" tIns="0" rIns="45720" bIns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Freeform 8"/>
          <p:cNvSpPr>
            <a:spLocks/>
          </p:cNvSpPr>
          <p:nvPr>
            <p:custDataLst>
              <p:tags r:id="rId2"/>
            </p:custDataLst>
          </p:nvPr>
        </p:nvSpPr>
        <p:spPr bwMode="blackWhite">
          <a:xfrm>
            <a:off x="4751628" y="3883938"/>
            <a:ext cx="3086384" cy="687387"/>
          </a:xfrm>
          <a:custGeom>
            <a:avLst/>
            <a:gdLst>
              <a:gd name="T0" fmla="*/ 0 w 1018"/>
              <a:gd name="T1" fmla="*/ 0 h 576"/>
              <a:gd name="T2" fmla="*/ 914 w 1018"/>
              <a:gd name="T3" fmla="*/ 0 h 576"/>
              <a:gd name="T4" fmla="*/ 1018 w 1018"/>
              <a:gd name="T5" fmla="*/ 288 h 576"/>
              <a:gd name="T6" fmla="*/ 914 w 1018"/>
              <a:gd name="T7" fmla="*/ 576 h 576"/>
              <a:gd name="T8" fmla="*/ 0 w 1018"/>
              <a:gd name="T9" fmla="*/ 576 h 576"/>
              <a:gd name="T10" fmla="*/ 104 w 1018"/>
              <a:gd name="T11" fmla="*/ 288 h 576"/>
              <a:gd name="T12" fmla="*/ 0 w 1018"/>
              <a:gd name="T13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8" h="576">
                <a:moveTo>
                  <a:pt x="0" y="0"/>
                </a:moveTo>
                <a:lnTo>
                  <a:pt x="914" y="0"/>
                </a:lnTo>
                <a:lnTo>
                  <a:pt x="1018" y="288"/>
                </a:lnTo>
                <a:lnTo>
                  <a:pt x="914" y="576"/>
                </a:lnTo>
                <a:lnTo>
                  <a:pt x="0" y="576"/>
                </a:lnTo>
                <a:lnTo>
                  <a:pt x="104" y="288"/>
                </a:lnTo>
                <a:lnTo>
                  <a:pt x="0" y="0"/>
                </a:lnTo>
                <a:close/>
              </a:path>
            </a:pathLst>
          </a:custGeom>
          <a:solidFill>
            <a:srgbClr val="F15A2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7" name="Freeform 5"/>
          <p:cNvSpPr>
            <a:spLocks/>
          </p:cNvSpPr>
          <p:nvPr>
            <p:custDataLst>
              <p:tags r:id="rId3"/>
            </p:custDataLst>
          </p:nvPr>
        </p:nvSpPr>
        <p:spPr bwMode="blackWhite">
          <a:xfrm>
            <a:off x="549308" y="3883938"/>
            <a:ext cx="3568148" cy="687387"/>
          </a:xfrm>
          <a:custGeom>
            <a:avLst/>
            <a:gdLst>
              <a:gd name="T0" fmla="*/ 0 w 1017"/>
              <a:gd name="T1" fmla="*/ 0 h 576"/>
              <a:gd name="T2" fmla="*/ 913 w 1017"/>
              <a:gd name="T3" fmla="*/ 0 h 576"/>
              <a:gd name="T4" fmla="*/ 1017 w 1017"/>
              <a:gd name="T5" fmla="*/ 288 h 576"/>
              <a:gd name="T6" fmla="*/ 913 w 1017"/>
              <a:gd name="T7" fmla="*/ 576 h 576"/>
              <a:gd name="T8" fmla="*/ 0 w 1017"/>
              <a:gd name="T9" fmla="*/ 576 h 576"/>
              <a:gd name="T10" fmla="*/ 0 w 1017"/>
              <a:gd name="T11" fmla="*/ 288 h 576"/>
              <a:gd name="T12" fmla="*/ 0 w 1017"/>
              <a:gd name="T13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17" h="576">
                <a:moveTo>
                  <a:pt x="0" y="0"/>
                </a:moveTo>
                <a:lnTo>
                  <a:pt x="913" y="0"/>
                </a:lnTo>
                <a:lnTo>
                  <a:pt x="1017" y="288"/>
                </a:lnTo>
                <a:lnTo>
                  <a:pt x="913" y="576"/>
                </a:lnTo>
                <a:lnTo>
                  <a:pt x="0" y="576"/>
                </a:lnTo>
                <a:lnTo>
                  <a:pt x="0" y="288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lIns="45720" tIns="0" rIns="45720" bIns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 smtClean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49308" y="4627295"/>
            <a:ext cx="1038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2004</a:t>
            </a:r>
            <a:endParaRPr lang="zh-CN" altLang="en-US" sz="1400" dirty="0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484034" y="4627295"/>
            <a:ext cx="1038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2011</a:t>
            </a:r>
            <a:endParaRPr lang="zh-CN" altLang="en-US" sz="1400" dirty="0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466879" y="4627295"/>
            <a:ext cx="10383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2016</a:t>
            </a:r>
            <a:endParaRPr lang="zh-CN" altLang="en-US" sz="1400" dirty="0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702281" y="5064158"/>
            <a:ext cx="1760160" cy="3442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Internet Era</a:t>
            </a:r>
            <a:endParaRPr lang="zh-CN" altLang="en-US" sz="1600" b="1" dirty="0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530811" y="5072186"/>
            <a:ext cx="25218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1C1C1C"/>
              </a:buClr>
            </a:pPr>
            <a:r>
              <a:rPr lang="en-US" altLang="zh-CN" sz="16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Mobile Internet Era</a:t>
            </a:r>
            <a:endParaRPr lang="zh-CN" altLang="en-US" sz="1600" b="1" dirty="0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5407265" y="5072186"/>
            <a:ext cx="2016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Clr>
                <a:srgbClr val="1C1C1C"/>
              </a:buClr>
            </a:pPr>
            <a:r>
              <a:rPr lang="en-US" altLang="zh-CN" sz="16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Intelligence Era</a:t>
            </a:r>
            <a:endParaRPr lang="zh-CN" altLang="en-US" sz="1600" b="1" dirty="0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4762538" y="3888124"/>
            <a:ext cx="3272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400" dirty="0" smtClean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Leading Integrated </a:t>
            </a:r>
          </a:p>
          <a:p>
            <a:pPr algn="ctr"/>
            <a:r>
              <a:rPr lang="en-US" altLang="zh-CN" sz="1400" dirty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I</a:t>
            </a:r>
            <a:r>
              <a:rPr lang="en-US" altLang="zh-CN" sz="1400" dirty="0" smtClean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ntelligent Information Service Provider</a:t>
            </a:r>
            <a:endParaRPr lang="en-US" altLang="zh-CN" sz="1400" dirty="0">
              <a:solidFill>
                <a:prstClr val="black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2605723" y="2438067"/>
            <a:ext cx="252551" cy="1622016"/>
            <a:chOff x="1299355" y="1552493"/>
            <a:chExt cx="252551" cy="1622016"/>
          </a:xfrm>
        </p:grpSpPr>
        <p:sp>
          <p:nvSpPr>
            <p:cNvPr id="59" name="Oval 34"/>
            <p:cNvSpPr/>
            <p:nvPr/>
          </p:nvSpPr>
          <p:spPr>
            <a:xfrm>
              <a:off x="1299355" y="2921958"/>
              <a:ext cx="252551" cy="252551"/>
            </a:xfrm>
            <a:prstGeom prst="ellipse">
              <a:avLst/>
            </a:prstGeom>
            <a:solidFill>
              <a:srgbClr val="FFC000"/>
            </a:solidFill>
            <a:ln w="57150" cap="flat" cmpd="sng" algn="ctr">
              <a:solidFill>
                <a:srgbClr val="F159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60" name="Straight Connector 32"/>
            <p:cNvCxnSpPr/>
            <p:nvPr/>
          </p:nvCxnSpPr>
          <p:spPr>
            <a:xfrm flipV="1">
              <a:off x="1425630" y="1552493"/>
              <a:ext cx="0" cy="1495740"/>
            </a:xfrm>
            <a:prstGeom prst="line">
              <a:avLst/>
            </a:prstGeom>
            <a:noFill/>
            <a:ln w="19050" cap="flat" cmpd="sng" algn="ctr">
              <a:solidFill>
                <a:srgbClr val="F15922"/>
              </a:solidFill>
              <a:prstDash val="solid"/>
              <a:miter lim="800000"/>
              <a:headEnd type="oval"/>
              <a:tailEnd type="oval"/>
            </a:ln>
            <a:effectLst/>
          </p:spPr>
        </p:cxnSp>
      </p:grpSp>
      <p:grpSp>
        <p:nvGrpSpPr>
          <p:cNvPr id="61" name="组合 60"/>
          <p:cNvGrpSpPr/>
          <p:nvPr/>
        </p:nvGrpSpPr>
        <p:grpSpPr>
          <a:xfrm>
            <a:off x="4625352" y="2438067"/>
            <a:ext cx="252551" cy="1622016"/>
            <a:chOff x="1299355" y="1552493"/>
            <a:chExt cx="252551" cy="1622016"/>
          </a:xfrm>
        </p:grpSpPr>
        <p:sp>
          <p:nvSpPr>
            <p:cNvPr id="62" name="Oval 34"/>
            <p:cNvSpPr/>
            <p:nvPr/>
          </p:nvSpPr>
          <p:spPr>
            <a:xfrm>
              <a:off x="1299355" y="2921958"/>
              <a:ext cx="252551" cy="252551"/>
            </a:xfrm>
            <a:prstGeom prst="ellipse">
              <a:avLst/>
            </a:prstGeom>
            <a:solidFill>
              <a:srgbClr val="FFC000"/>
            </a:solidFill>
            <a:ln w="57150" cap="flat" cmpd="sng" algn="ctr">
              <a:solidFill>
                <a:srgbClr val="F1592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0" dirty="0" smtClean="0">
                <a:solidFill>
                  <a:prstClr val="black"/>
                </a:solidFill>
                <a:latin typeface="Century Gothic" panose="020B0502020202020204" pitchFamily="34" charset="0"/>
                <a:ea typeface="微软雅黑" panose="020B0503020204020204" pitchFamily="34" charset="-122"/>
              </a:endParaRPr>
            </a:p>
          </p:txBody>
        </p:sp>
        <p:cxnSp>
          <p:nvCxnSpPr>
            <p:cNvPr id="63" name="Straight Connector 32"/>
            <p:cNvCxnSpPr/>
            <p:nvPr/>
          </p:nvCxnSpPr>
          <p:spPr>
            <a:xfrm flipV="1">
              <a:off x="1425630" y="1552493"/>
              <a:ext cx="0" cy="1495740"/>
            </a:xfrm>
            <a:prstGeom prst="line">
              <a:avLst/>
            </a:prstGeom>
            <a:noFill/>
            <a:ln w="19050" cap="flat" cmpd="sng" algn="ctr">
              <a:solidFill>
                <a:srgbClr val="F15922"/>
              </a:solidFill>
              <a:prstDash val="solid"/>
              <a:miter lim="800000"/>
              <a:headEnd type="oval"/>
              <a:tailEnd type="oval"/>
            </a:ln>
            <a:effectLst/>
          </p:spPr>
        </p:cxnSp>
      </p:grpSp>
      <p:sp>
        <p:nvSpPr>
          <p:cNvPr id="64" name="矩形 63"/>
          <p:cNvSpPr/>
          <p:nvPr/>
        </p:nvSpPr>
        <p:spPr>
          <a:xfrm>
            <a:off x="1008103" y="3891517"/>
            <a:ext cx="35862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altLang="zh-CN" sz="1400" dirty="0" smtClean="0">
                <a:solidFill>
                  <a:prstClr val="white"/>
                </a:solidFill>
                <a:latin typeface="Century Gothic" panose="020B0502020202020204" pitchFamily="34" charset="0"/>
                <a:ea typeface="微软雅黑" panose="020B0503020204020204" pitchFamily="34" charset="-122"/>
              </a:rPr>
              <a:t>Integrated Information Service Provider</a:t>
            </a:r>
            <a:endParaRPr lang="en-US" altLang="zh-CN" sz="1400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BDB73A56-2FC5-475F-9814-BDF9DC130962}"/>
              </a:ext>
            </a:extLst>
          </p:cNvPr>
          <p:cNvSpPr/>
          <p:nvPr/>
        </p:nvSpPr>
        <p:spPr>
          <a:xfrm>
            <a:off x="7964287" y="1489924"/>
            <a:ext cx="3917155" cy="4635215"/>
          </a:xfrm>
          <a:prstGeom prst="rect">
            <a:avLst/>
          </a:prstGeom>
          <a:solidFill>
            <a:srgbClr val="F15922">
              <a:alpha val="5000"/>
            </a:srgbClr>
          </a:solidFill>
          <a:ln w="12700">
            <a:solidFill>
              <a:srgbClr val="F15922"/>
            </a:solidFill>
            <a:prstDash val="solid"/>
          </a:ln>
        </p:spPr>
        <p:txBody>
          <a:bodyPr wrap="square" rtlCol="0" anchor="t">
            <a:noAutofit/>
          </a:bodyPr>
          <a:lstStyle/>
          <a:p>
            <a:pPr marL="85725" indent="-85725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CN" altLang="en-US" sz="1400" b="1" dirty="0">
              <a:solidFill>
                <a:prstClr val="white"/>
              </a:solidFill>
              <a:latin typeface="Century Gothic" panose="020B0502020202020204" pitchFamily="34" charset="0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29" name="Text Box 13">
            <a:extLst>
              <a:ext uri="{FF2B5EF4-FFF2-40B4-BE49-F238E27FC236}">
                <a16:creationId xmlns:a16="http://schemas.microsoft.com/office/drawing/2014/main" id="{EAFDB2E5-3985-4D0A-BDA5-D490021427B7}"/>
              </a:ext>
            </a:extLst>
          </p:cNvPr>
          <p:cNvSpPr txBox="1">
            <a:spLocks noChangeArrowheads="1"/>
          </p:cNvSpPr>
          <p:nvPr/>
        </p:nvSpPr>
        <p:spPr bwMode="black">
          <a:xfrm>
            <a:off x="8030900" y="3486412"/>
            <a:ext cx="3907860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74007" indent="-74007" algn="ctr">
              <a:lnSpc>
                <a:spcPct val="15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微软雅黑" pitchFamily="34" charset="-122"/>
                <a:sym typeface="微软雅黑" panose="020B0503020204020204" pitchFamily="34" charset="-122"/>
              </a:rPr>
              <a:t>Three Missions</a:t>
            </a:r>
            <a:endParaRPr lang="en-US" altLang="zh-CN" sz="700" b="1" dirty="0" smtClean="0">
              <a:solidFill>
                <a:srgbClr val="FF0000"/>
              </a:solidFill>
              <a:latin typeface="Century Gothic" panose="020B0502020202020204" pitchFamily="34" charset="0"/>
              <a:ea typeface="微软雅黑" pitchFamily="34" charset="-122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微软雅黑"/>
                <a:cs typeface="+mn-ea"/>
                <a:sym typeface="微软雅黑" panose="020B0503020204020204" pitchFamily="34" charset="-122"/>
              </a:rPr>
              <a:t>Build </a:t>
            </a:r>
            <a:r>
              <a:rPr lang="en-US" altLang="zh-CN" sz="1400" b="1" dirty="0">
                <a:solidFill>
                  <a:prstClr val="black"/>
                </a:solidFill>
                <a:latin typeface="Century Gothic" panose="020B0502020202020204" pitchFamily="34" charset="0"/>
                <a:ea typeface="微软雅黑"/>
                <a:cs typeface="+mn-ea"/>
                <a:sym typeface="微软雅黑" panose="020B0503020204020204" pitchFamily="34" charset="-122"/>
              </a:rPr>
              <a:t>the Next-Generation Intelligent Information </a:t>
            </a:r>
            <a:r>
              <a:rPr lang="en-US" altLang="zh-CN" sz="14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微软雅黑"/>
                <a:cs typeface="+mn-ea"/>
                <a:sym typeface="微软雅黑" panose="020B0503020204020204" pitchFamily="34" charset="-122"/>
              </a:rPr>
              <a:t>Infrastructure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微软雅黑"/>
                <a:cs typeface="+mn-ea"/>
                <a:sym typeface="微软雅黑" panose="020B0503020204020204" pitchFamily="34" charset="-122"/>
              </a:rPr>
              <a:t>Promote the Information  </a:t>
            </a:r>
            <a:r>
              <a:rPr lang="en-US" altLang="zh-CN" sz="1400" b="1" dirty="0">
                <a:solidFill>
                  <a:prstClr val="black"/>
                </a:solidFill>
                <a:latin typeface="Century Gothic" panose="020B0502020202020204" pitchFamily="34" charset="0"/>
                <a:ea typeface="微软雅黑"/>
                <a:cs typeface="+mn-ea"/>
                <a:sym typeface="微软雅黑" panose="020B0503020204020204" pitchFamily="34" charset="-122"/>
              </a:rPr>
              <a:t>Industrial </a:t>
            </a:r>
            <a:r>
              <a:rPr lang="en-US" altLang="zh-CN" sz="14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微软雅黑"/>
                <a:cs typeface="+mn-ea"/>
                <a:sym typeface="微软雅黑" panose="020B0503020204020204" pitchFamily="34" charset="-122"/>
              </a:rPr>
              <a:t>Convergence</a:t>
            </a:r>
            <a:endParaRPr lang="en-US" altLang="zh-CN" sz="1400" b="1" dirty="0">
              <a:solidFill>
                <a:prstClr val="black"/>
              </a:solidFill>
              <a:latin typeface="Century Gothic" panose="020B0502020202020204" pitchFamily="34" charset="0"/>
              <a:ea typeface="微软雅黑"/>
              <a:cs typeface="+mn-ea"/>
              <a:sym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400" b="1" dirty="0">
                <a:solidFill>
                  <a:prstClr val="black"/>
                </a:solidFill>
                <a:latin typeface="Century Gothic" panose="020B0502020202020204" pitchFamily="34" charset="0"/>
                <a:ea typeface="微软雅黑"/>
                <a:cs typeface="+mn-ea"/>
                <a:sym typeface="微软雅黑" panose="020B0503020204020204" pitchFamily="34" charset="-122"/>
              </a:rPr>
              <a:t>Improve the Total-Factor Productivity</a:t>
            </a:r>
            <a:endParaRPr lang="zh-CN" altLang="en-US" sz="1400" b="1" dirty="0">
              <a:solidFill>
                <a:prstClr val="black"/>
              </a:solidFill>
              <a:latin typeface="Century Gothic" panose="020B0502020202020204" pitchFamily="34" charset="0"/>
              <a:ea typeface="微软雅黑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156446" y="1697334"/>
            <a:ext cx="3532835" cy="152349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000" b="1" dirty="0" smtClean="0">
                <a:solidFill>
                  <a:srgbClr val="FF0000"/>
                </a:solidFill>
                <a:latin typeface="Century Gothic" panose="020B0502020202020204" pitchFamily="34" charset="0"/>
                <a:ea typeface="微软雅黑"/>
                <a:cs typeface="+mn-ea"/>
                <a:sym typeface="+mn-lt"/>
              </a:rPr>
              <a:t>Three Goals</a:t>
            </a:r>
            <a:endParaRPr lang="en-US" altLang="zh-CN" sz="800" b="1" dirty="0" smtClean="0">
              <a:solidFill>
                <a:srgbClr val="FF0000"/>
              </a:solidFill>
              <a:latin typeface="Century Gothic" panose="020B0502020202020204" pitchFamily="34" charset="0"/>
              <a:ea typeface="微软雅黑"/>
              <a:cs typeface="+mn-ea"/>
              <a:sym typeface="+mn-lt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微软雅黑"/>
                <a:cs typeface="+mn-ea"/>
                <a:sym typeface="+mn-lt"/>
              </a:rPr>
              <a:t>Develop the Strong Network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微软雅黑"/>
                <a:cs typeface="+mn-ea"/>
                <a:sym typeface="+mn-lt"/>
              </a:rPr>
              <a:t>Build the World-Class Enterprise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en-US" altLang="zh-CN" sz="1400" b="1" dirty="0" smtClean="0">
                <a:solidFill>
                  <a:prstClr val="black"/>
                </a:solidFill>
                <a:latin typeface="Century Gothic" panose="020B0502020202020204" pitchFamily="34" charset="0"/>
                <a:ea typeface="微软雅黑"/>
                <a:cs typeface="+mn-ea"/>
                <a:sym typeface="+mn-lt"/>
              </a:rPr>
              <a:t>Create a Better Future Together </a:t>
            </a:r>
            <a:endParaRPr lang="en-US" altLang="zh-CN" sz="1400" b="1" dirty="0">
              <a:solidFill>
                <a:prstClr val="black"/>
              </a:solidFill>
              <a:latin typeface="Century Gothic" panose="020B0502020202020204" pitchFamily="34" charset="0"/>
              <a:ea typeface="微软雅黑"/>
              <a:cs typeface="+mn-ea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1335" y="2014234"/>
            <a:ext cx="1851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altLang="zh-HK" b="1" kern="0" spc="-150" dirty="0" smtClean="0">
                <a:solidFill>
                  <a:srgbClr val="0054A6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Transformation 1.0</a:t>
            </a:r>
            <a:endParaRPr lang="zh-HK" altLang="en-US" b="1" kern="0" spc="-150" dirty="0">
              <a:solidFill>
                <a:srgbClr val="0054A6"/>
              </a:solidFill>
              <a:latin typeface="Century Gothic" panose="020B0502020202020204" pitchFamily="34" charset="0"/>
              <a:ea typeface="Microsoft YaHei" panose="020B0503020204020204" pitchFamily="34" charset="-122"/>
              <a:cs typeface="微軟正黑體" panose="020B0604030504040204" pitchFamily="34" charset="-12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815918" y="1871059"/>
            <a:ext cx="1851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altLang="zh-HK" b="1" kern="0" spc="-150" dirty="0" smtClean="0">
                <a:solidFill>
                  <a:srgbClr val="0054A6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Transformation 2.0</a:t>
            </a:r>
            <a:endParaRPr lang="zh-HK" altLang="en-US" b="1" kern="0" spc="-150" dirty="0">
              <a:solidFill>
                <a:srgbClr val="0054A6"/>
              </a:solidFill>
              <a:latin typeface="Century Gothic" panose="020B0502020202020204" pitchFamily="34" charset="0"/>
              <a:ea typeface="Microsoft YaHei" panose="020B0503020204020204" pitchFamily="34" charset="-122"/>
              <a:cs typeface="微軟正黑體" panose="020B0604030504040204" pitchFamily="34" charset="-12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91103" y="1829118"/>
            <a:ext cx="185178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4800"/>
              </a:lnSpc>
            </a:pPr>
            <a:r>
              <a:rPr lang="en-US" altLang="zh-HK" b="1" kern="0" spc="-150" dirty="0" smtClean="0">
                <a:solidFill>
                  <a:srgbClr val="0054A6"/>
                </a:solidFill>
                <a:latin typeface="Century Gothic" panose="020B0502020202020204" pitchFamily="34" charset="0"/>
                <a:ea typeface="Microsoft YaHei" panose="020B0503020204020204" pitchFamily="34" charset="-122"/>
                <a:cs typeface="微軟正黑體" panose="020B0604030504040204" pitchFamily="34" charset="-120"/>
              </a:rPr>
              <a:t>Transformation 3.0</a:t>
            </a:r>
            <a:endParaRPr lang="zh-HK" altLang="en-US" b="1" kern="0" spc="-150" dirty="0">
              <a:solidFill>
                <a:srgbClr val="0054A6"/>
              </a:solidFill>
              <a:latin typeface="Century Gothic" panose="020B0502020202020204" pitchFamily="34" charset="0"/>
              <a:ea typeface="Microsoft YaHei" panose="020B0503020204020204" pitchFamily="34" charset="-122"/>
              <a:cs typeface="微軟正黑體" panose="020B0604030504040204" pitchFamily="34" charset="-120"/>
            </a:endParaRPr>
          </a:p>
        </p:txBody>
      </p:sp>
      <p:sp>
        <p:nvSpPr>
          <p:cNvPr id="33" name="Content Placeholder 7"/>
          <p:cNvSpPr txBox="1">
            <a:spLocks noChangeAspect="1"/>
          </p:cNvSpPr>
          <p:nvPr/>
        </p:nvSpPr>
        <p:spPr>
          <a:xfrm>
            <a:off x="502855" y="2746915"/>
            <a:ext cx="2159012" cy="1084912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spcBef>
                <a:spcPts val="0"/>
              </a:spcBef>
              <a:defRPr/>
            </a:pPr>
            <a:r>
              <a:rPr lang="en-GB" altLang="zh-CN" sz="11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Telecom </a:t>
            </a:r>
            <a:r>
              <a:rPr lang="en-GB" altLang="zh-CN" sz="11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Full Service Provider</a:t>
            </a:r>
            <a:endParaRPr lang="en-GB" altLang="zh-CN" sz="11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楷体_GB2312" panose="02010609030101010101" pitchFamily="49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179388" indent="-179388">
              <a:spcBef>
                <a:spcPts val="0"/>
              </a:spcBef>
              <a:defRPr/>
            </a:pPr>
            <a:r>
              <a:rPr lang="en-GB" altLang="zh-CN" sz="11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Internet </a:t>
            </a:r>
            <a:r>
              <a:rPr lang="en-GB" altLang="zh-CN" sz="11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Applications Aggregator </a:t>
            </a:r>
            <a:endParaRPr lang="en-GB" altLang="zh-CN" sz="11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楷体_GB2312" panose="02010609030101010101" pitchFamily="49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179388" indent="-179388">
              <a:spcBef>
                <a:spcPts val="0"/>
              </a:spcBef>
              <a:defRPr/>
            </a:pPr>
            <a:r>
              <a:rPr lang="en-GB" altLang="zh-CN" sz="11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Leading </a:t>
            </a:r>
            <a:r>
              <a:rPr lang="en-GB" altLang="zh-CN" sz="11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Enterprise </a:t>
            </a:r>
            <a:r>
              <a:rPr lang="en-GB" altLang="zh-CN" sz="1100" dirty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ICT </a:t>
            </a:r>
            <a:r>
              <a:rPr lang="en-GB" altLang="zh-CN" sz="11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Service Provider</a:t>
            </a:r>
            <a:endParaRPr lang="en-GB" altLang="zh-CN" sz="11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楷体_GB2312" panose="02010609030101010101" pitchFamily="49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4" name="Content Placeholder 7"/>
          <p:cNvSpPr txBox="1">
            <a:spLocks noChangeAspect="1"/>
          </p:cNvSpPr>
          <p:nvPr/>
        </p:nvSpPr>
        <p:spPr>
          <a:xfrm>
            <a:off x="2768767" y="2587225"/>
            <a:ext cx="1952849" cy="1254189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>
              <a:spcBef>
                <a:spcPts val="0"/>
              </a:spcBef>
              <a:defRPr/>
            </a:pPr>
            <a:r>
              <a:rPr lang="en-GB" altLang="zh-CN" sz="11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Leader of Intelligent Pipeline</a:t>
            </a:r>
            <a:endParaRPr lang="en-GB" altLang="zh-CN" sz="11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楷体_GB2312" panose="02010609030101010101" pitchFamily="49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179388" indent="-179388">
              <a:spcBef>
                <a:spcPts val="0"/>
              </a:spcBef>
              <a:defRPr/>
            </a:pPr>
            <a:r>
              <a:rPr lang="en-GB" altLang="zh-CN" sz="11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Provider of Integrated Platforms</a:t>
            </a:r>
            <a:endParaRPr lang="en-GB" altLang="zh-CN" sz="11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楷体_GB2312" panose="02010609030101010101" pitchFamily="49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179388" indent="-179388">
              <a:spcBef>
                <a:spcPts val="0"/>
              </a:spcBef>
              <a:defRPr/>
            </a:pPr>
            <a:r>
              <a:rPr lang="en-GB" altLang="zh-CN" sz="1100" dirty="0" smtClean="0">
                <a:solidFill>
                  <a:prstClr val="white">
                    <a:lumMod val="50000"/>
                  </a:prstClr>
                </a:solidFill>
                <a:latin typeface="Century Gothic" panose="020B0502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Participant of Content &amp; Application Development</a:t>
            </a:r>
            <a:endParaRPr lang="en-GB" altLang="zh-CN" sz="1100" dirty="0">
              <a:solidFill>
                <a:prstClr val="white">
                  <a:lumMod val="50000"/>
                </a:prstClr>
              </a:solidFill>
              <a:latin typeface="Century Gothic" panose="020B0502020202020204" pitchFamily="34" charset="0"/>
              <a:ea typeface="楷体_GB2312" panose="02010609030101010101" pitchFamily="49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5" name="Content Placeholder 7"/>
          <p:cNvSpPr txBox="1">
            <a:spLocks noChangeAspect="1"/>
          </p:cNvSpPr>
          <p:nvPr/>
        </p:nvSpPr>
        <p:spPr>
          <a:xfrm>
            <a:off x="4877903" y="2464114"/>
            <a:ext cx="2592288" cy="1208023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zh-CN" sz="1400" b="1" dirty="0" smtClean="0">
                <a:solidFill>
                  <a:srgbClr val="FF6600"/>
                </a:solidFill>
                <a:latin typeface="Century Gothic" panose="020B0502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Network </a:t>
            </a:r>
            <a:r>
              <a:rPr lang="en-US" altLang="zh-CN" sz="1400" b="1" dirty="0" err="1" smtClean="0">
                <a:solidFill>
                  <a:srgbClr val="FF6600"/>
                </a:solidFill>
                <a:latin typeface="Century Gothic" panose="020B0502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Intelligentization</a:t>
            </a:r>
            <a:endParaRPr lang="en-US" altLang="zh-CN" sz="1400" b="1" dirty="0">
              <a:solidFill>
                <a:srgbClr val="FF6600"/>
              </a:solidFill>
              <a:latin typeface="Century Gothic" panose="020B0502020202020204" pitchFamily="34" charset="0"/>
              <a:ea typeface="楷体_GB2312" panose="02010609030101010101" pitchFamily="49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US" altLang="zh-TW" sz="600" b="1" dirty="0">
              <a:solidFill>
                <a:srgbClr val="FF6600"/>
              </a:solidFill>
              <a:latin typeface="Century Gothic" panose="020B0502020202020204" pitchFamily="34" charset="0"/>
              <a:ea typeface="楷体_GB2312" panose="02010609030101010101" pitchFamily="49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zh-CN" sz="1400" b="1" dirty="0" smtClean="0">
                <a:solidFill>
                  <a:srgbClr val="FF6600"/>
                </a:solidFill>
                <a:latin typeface="Century Gothic" panose="020B0502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Service </a:t>
            </a:r>
            <a:r>
              <a:rPr lang="en-US" altLang="zh-CN" sz="1400" b="1" dirty="0" err="1" smtClean="0">
                <a:solidFill>
                  <a:srgbClr val="FF6600"/>
                </a:solidFill>
                <a:latin typeface="Century Gothic" panose="020B0502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Ecologicalization</a:t>
            </a:r>
            <a:endParaRPr lang="en-US" altLang="zh-CN" sz="1400" b="1" dirty="0">
              <a:solidFill>
                <a:srgbClr val="FF6600"/>
              </a:solidFill>
              <a:latin typeface="Century Gothic" panose="020B0502020202020204" pitchFamily="34" charset="0"/>
              <a:ea typeface="楷体_GB2312" panose="02010609030101010101" pitchFamily="49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en-US" altLang="zh-CN" sz="600" b="1" dirty="0">
              <a:solidFill>
                <a:srgbClr val="FF6600"/>
              </a:solidFill>
              <a:latin typeface="Century Gothic" panose="020B0502020202020204" pitchFamily="34" charset="0"/>
              <a:ea typeface="楷体_GB2312" panose="02010609030101010101" pitchFamily="49" charset="-122"/>
              <a:cs typeface="Arial" panose="020B0604020202020204" pitchFamily="34" charset="0"/>
              <a:sym typeface="微软雅黑" panose="020B0503020204020204" pitchFamily="34" charset="-122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r>
              <a:rPr lang="en-US" altLang="zh-CN" sz="1400" b="1" dirty="0" smtClean="0">
                <a:solidFill>
                  <a:srgbClr val="FF6600"/>
                </a:solidFill>
                <a:latin typeface="Century Gothic" panose="020B0502020202020204" pitchFamily="34" charset="0"/>
                <a:ea typeface="楷体_GB2312" panose="02010609030101010101" pitchFamily="49" charset="-122"/>
                <a:cs typeface="Arial" panose="020B0604020202020204" pitchFamily="34" charset="0"/>
                <a:sym typeface="微软雅黑" panose="020B0503020204020204" pitchFamily="34" charset="-122"/>
              </a:rPr>
              <a:t>Operation Intellectualization</a:t>
            </a:r>
            <a:endParaRPr lang="zh-CN" altLang="en-US" sz="1400" b="1" dirty="0">
              <a:solidFill>
                <a:srgbClr val="FF6600"/>
              </a:solidFill>
              <a:latin typeface="Century Gothic" panose="020B0502020202020204" pitchFamily="34" charset="0"/>
              <a:ea typeface="楷体_GB2312" panose="02010609030101010101" pitchFamily="49" charset="-122"/>
              <a:cs typeface="Arial" panose="020B0604020202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36" name="Freeform 2"/>
          <p:cNvSpPr>
            <a:spLocks/>
          </p:cNvSpPr>
          <p:nvPr/>
        </p:nvSpPr>
        <p:spPr bwMode="auto">
          <a:xfrm>
            <a:off x="0" y="844270"/>
            <a:ext cx="4628945" cy="46415"/>
          </a:xfrm>
          <a:custGeom>
            <a:avLst/>
            <a:gdLst>
              <a:gd name="T0" fmla="*/ 7376 w 7376"/>
              <a:gd name="T1" fmla="*/ 0 h 198"/>
              <a:gd name="T2" fmla="*/ 0 w 7376"/>
              <a:gd name="T3" fmla="*/ 0 h 198"/>
              <a:gd name="T4" fmla="*/ 0 w 7376"/>
              <a:gd name="T5" fmla="*/ 197 h 198"/>
              <a:gd name="T6" fmla="*/ 7304 w 7376"/>
              <a:gd name="T7" fmla="*/ 197 h 198"/>
              <a:gd name="T8" fmla="*/ 7376 w 7376"/>
              <a:gd name="T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76" h="198">
                <a:moveTo>
                  <a:pt x="7376" y="0"/>
                </a:moveTo>
                <a:lnTo>
                  <a:pt x="0" y="0"/>
                </a:lnTo>
                <a:lnTo>
                  <a:pt x="0" y="197"/>
                </a:lnTo>
                <a:lnTo>
                  <a:pt x="7304" y="197"/>
                </a:lnTo>
                <a:lnTo>
                  <a:pt x="7376" y="0"/>
                </a:lnTo>
              </a:path>
            </a:pathLst>
          </a:custGeom>
          <a:solidFill>
            <a:srgbClr val="005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>
              <a:solidFill>
                <a:prstClr val="black"/>
              </a:solidFill>
              <a:latin typeface="Calibri Light" panose="020F0302020204030204" pitchFamily="34" charset="0"/>
            </a:endParaRPr>
          </a:p>
        </p:txBody>
      </p:sp>
      <p:sp>
        <p:nvSpPr>
          <p:cNvPr id="37" name="TextBox 21"/>
          <p:cNvSpPr txBox="1">
            <a:spLocks noChangeArrowheads="1"/>
          </p:cNvSpPr>
          <p:nvPr/>
        </p:nvSpPr>
        <p:spPr bwMode="auto">
          <a:xfrm>
            <a:off x="161095" y="247656"/>
            <a:ext cx="6787436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HK"/>
            </a:defPPr>
            <a:lvl1pPr>
              <a:defRPr sz="3200" b="1" spc="-100">
                <a:solidFill>
                  <a:srgbClr val="0054A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lvl="1">
              <a:defRPr sz="3200" b="1" spc="-100">
                <a:solidFill>
                  <a:srgbClr val="0054A6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2pPr>
          </a:lstStyle>
          <a:p>
            <a:r>
              <a:rPr lang="en-US" altLang="zh-CN" dirty="0"/>
              <a:t>China Telecom  Corporate Strategy</a:t>
            </a:r>
            <a:endParaRPr lang="zh-CN" altLang="en-US" dirty="0"/>
          </a:p>
        </p:txBody>
      </p:sp>
      <p:pic>
        <p:nvPicPr>
          <p:cNvPr id="38" name="圖片 208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289"/>
            <a:ext cx="12193200" cy="323711"/>
          </a:xfrm>
          <a:prstGeom prst="rect">
            <a:avLst/>
          </a:prstGeom>
        </p:spPr>
      </p:pic>
      <p:sp>
        <p:nvSpPr>
          <p:cNvPr id="39" name="投影片編號版面配置區 5"/>
          <p:cNvSpPr txBox="1">
            <a:spLocks/>
          </p:cNvSpPr>
          <p:nvPr/>
        </p:nvSpPr>
        <p:spPr>
          <a:xfrm>
            <a:off x="11405936" y="6534289"/>
            <a:ext cx="786063" cy="3237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HK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HK" altLang="en-US" dirty="0">
              <a:solidFill>
                <a:prstClr val="white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Picture 2" descr="https://f5.com/Portals/1/Users/239/95/134895/China_Telecom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4650" y="6592746"/>
            <a:ext cx="695150" cy="23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投影片編號版面配置區 23"/>
          <p:cNvSpPr>
            <a:spLocks noGrp="1"/>
          </p:cNvSpPr>
          <p:nvPr>
            <p:ph type="sldNum" sz="quarter" idx="12"/>
          </p:nvPr>
        </p:nvSpPr>
        <p:spPr>
          <a:xfrm>
            <a:off x="11409001" y="6551468"/>
            <a:ext cx="784800" cy="324000"/>
          </a:xfrm>
        </p:spPr>
        <p:txBody>
          <a:bodyPr/>
          <a:lstStyle/>
          <a:p>
            <a:pPr algn="ctr"/>
            <a:fld id="{61869A40-D6F2-4FD1-9F58-D35DAB77D16E}" type="slidenum">
              <a:rPr lang="zh-HK" altLang="en-US" smtClean="0">
                <a:solidFill>
                  <a:prstClr val="white"/>
                </a:solidFill>
                <a:latin typeface="Century Gothic" panose="020B0502020202020204" pitchFamily="34" charset="0"/>
              </a:rPr>
              <a:pPr algn="ctr"/>
              <a:t>7</a:t>
            </a:fld>
            <a:endParaRPr lang="zh-HK" altLang="en-US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7" y="-1388"/>
            <a:ext cx="12189533" cy="6859388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674043" y="3267141"/>
            <a:ext cx="5160707" cy="1287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ts val="4800"/>
              </a:lnSpc>
            </a:pPr>
            <a:r>
              <a:rPr lang="zh-HK" altLang="en-US" sz="3500" b="1" spc="-150" dirty="0">
                <a:solidFill>
                  <a:srgbClr val="F1592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About</a:t>
            </a:r>
          </a:p>
          <a:p>
            <a:pPr algn="r">
              <a:lnSpc>
                <a:spcPts val="4800"/>
              </a:lnSpc>
            </a:pPr>
            <a:r>
              <a:rPr lang="zh-HK" altLang="en-US" sz="3500" b="1" spc="-150" dirty="0">
                <a:solidFill>
                  <a:srgbClr val="F15922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China Telecom Global</a:t>
            </a:r>
          </a:p>
        </p:txBody>
      </p:sp>
    </p:spTree>
    <p:extLst>
      <p:ext uri="{BB962C8B-B14F-4D97-AF65-F5344CB8AC3E}">
        <p14:creationId xmlns:p14="http://schemas.microsoft.com/office/powerpoint/2010/main" val="220641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391400" y="1347720"/>
            <a:ext cx="979762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zh-HK" altLang="en-US" sz="1400" spc="5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Headquartered in Hong Kong and Beijing, China Telecom Global has established subsidiaries and affiliates in</a:t>
            </a:r>
          </a:p>
          <a:p>
            <a:pPr>
              <a:lnSpc>
                <a:spcPts val="1800"/>
              </a:lnSpc>
            </a:pPr>
            <a:endParaRPr lang="en-US" altLang="zh-HK" sz="1400" spc="5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US" altLang="zh-HK" sz="4000" b="1" spc="5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  <a:r>
              <a:rPr lang="zh-HK" altLang="en-US" sz="1400" spc="5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countries and regions around the world</a:t>
            </a:r>
            <a:endParaRPr lang="zh-HK" altLang="en-US" sz="1400" spc="50" dirty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圖片 2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1854" y="1435483"/>
            <a:ext cx="9150908" cy="50400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534289"/>
            <a:ext cx="12193200" cy="323711"/>
          </a:xfrm>
          <a:prstGeom prst="rect">
            <a:avLst/>
          </a:prstGeom>
        </p:spPr>
      </p:pic>
      <p:sp>
        <p:nvSpPr>
          <p:cNvPr id="23" name="投影片編號版面配置區 22"/>
          <p:cNvSpPr>
            <a:spLocks noGrp="1"/>
          </p:cNvSpPr>
          <p:nvPr>
            <p:ph type="sldNum" sz="quarter" idx="12"/>
          </p:nvPr>
        </p:nvSpPr>
        <p:spPr>
          <a:xfrm>
            <a:off x="11404800" y="6534000"/>
            <a:ext cx="784800" cy="324000"/>
          </a:xfrm>
        </p:spPr>
        <p:txBody>
          <a:bodyPr/>
          <a:lstStyle/>
          <a:p>
            <a:pPr algn="ctr"/>
            <a:fld id="{0304D427-2136-4E02-878A-D67FF2E0B9C5}" type="slidenum">
              <a:rPr lang="zh-HK" alt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9</a:t>
            </a:fld>
            <a:endParaRPr lang="zh-HK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86378" y="254456"/>
            <a:ext cx="76345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HK" sz="3200" b="1" spc="-100" dirty="0" smtClean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Headquarters, Subsidiaries and Affiliates</a:t>
            </a:r>
            <a:endParaRPr lang="zh-HK" altLang="en-US" sz="3200" b="1" spc="-100" dirty="0">
              <a:solidFill>
                <a:srgbClr val="0054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reeform 2"/>
          <p:cNvSpPr>
            <a:spLocks/>
          </p:cNvSpPr>
          <p:nvPr/>
        </p:nvSpPr>
        <p:spPr bwMode="auto">
          <a:xfrm>
            <a:off x="0" y="844269"/>
            <a:ext cx="8020968" cy="82800"/>
          </a:xfrm>
          <a:custGeom>
            <a:avLst/>
            <a:gdLst>
              <a:gd name="T0" fmla="*/ 7376 w 7376"/>
              <a:gd name="T1" fmla="*/ 0 h 198"/>
              <a:gd name="T2" fmla="*/ 0 w 7376"/>
              <a:gd name="T3" fmla="*/ 0 h 198"/>
              <a:gd name="T4" fmla="*/ 0 w 7376"/>
              <a:gd name="T5" fmla="*/ 197 h 198"/>
              <a:gd name="T6" fmla="*/ 7304 w 7376"/>
              <a:gd name="T7" fmla="*/ 197 h 198"/>
              <a:gd name="T8" fmla="*/ 7376 w 7376"/>
              <a:gd name="T9" fmla="*/ 0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76" h="198">
                <a:moveTo>
                  <a:pt x="7376" y="0"/>
                </a:moveTo>
                <a:lnTo>
                  <a:pt x="0" y="0"/>
                </a:lnTo>
                <a:lnTo>
                  <a:pt x="0" y="197"/>
                </a:lnTo>
                <a:lnTo>
                  <a:pt x="7304" y="197"/>
                </a:lnTo>
                <a:lnTo>
                  <a:pt x="7376" y="0"/>
                </a:lnTo>
              </a:path>
            </a:pathLst>
          </a:custGeom>
          <a:solidFill>
            <a:srgbClr val="0054A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9537700" y="269999"/>
            <a:ext cx="2462956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algn="r">
              <a:lnSpc>
                <a:spcPts val="2260"/>
              </a:lnSpc>
              <a:spcAft>
                <a:spcPts val="0"/>
              </a:spcAft>
            </a:pPr>
            <a:r>
              <a:rPr lang="en-US" altLang="zh-TW" sz="1200" b="1" kern="0" spc="80" dirty="0" smtClean="0">
                <a:solidFill>
                  <a:srgbClr val="F15A22"/>
                </a:solidFill>
                <a:effectLst/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Extensive Global Network</a:t>
            </a:r>
            <a:endParaRPr lang="zh-TW" altLang="zh-HK" sz="1200" b="1" kern="100" spc="80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5" name="圖片 24"/>
          <p:cNvPicPr>
            <a:picLocks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4200" y="503911"/>
            <a:ext cx="2565400" cy="321251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244801" y="2443905"/>
            <a:ext cx="2371788" cy="17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0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Kingdom </a:t>
            </a:r>
            <a:r>
              <a:rPr lang="zh-HK" altLang="en-US" sz="1000" baseline="300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  <a:endParaRPr lang="zh-HK" altLang="en-US" sz="10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0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France</a:t>
            </a:r>
          </a:p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0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Germany</a:t>
            </a:r>
          </a:p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0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</a:t>
            </a:r>
            <a:endParaRPr lang="en-GB" altLang="zh-HK" sz="10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zh-HK" sz="10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Belarus</a:t>
            </a:r>
          </a:p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zh-HK" sz="10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Spain</a:t>
            </a:r>
          </a:p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endParaRPr lang="en-US" altLang="zh-HK" sz="10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0249944" y="3225506"/>
            <a:ext cx="1785257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D2232A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States </a:t>
            </a:r>
            <a:r>
              <a:rPr lang="zh-HK" altLang="en-US" sz="1200" baseline="300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</a:t>
            </a:r>
          </a:p>
          <a:p>
            <a:pPr marL="84138" indent="-84138">
              <a:lnSpc>
                <a:spcPts val="1900"/>
              </a:lnSpc>
              <a:buClr>
                <a:srgbClr val="D2232A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Brazil</a:t>
            </a:r>
            <a:endParaRPr lang="en-US" altLang="zh-HK" sz="12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indent="-84138">
              <a:lnSpc>
                <a:spcPts val="1900"/>
              </a:lnSpc>
              <a:buClr>
                <a:srgbClr val="D2232A"/>
              </a:buClr>
              <a:buSzPct val="120000"/>
              <a:buFont typeface="Arial" panose="020B0604020202020204" pitchFamily="34" charset="0"/>
              <a:buChar char="•"/>
            </a:pPr>
            <a:r>
              <a:rPr lang="en-HK" altLang="zh-HK" sz="12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Canada</a:t>
            </a:r>
            <a:endParaRPr lang="en-HK" altLang="zh-HK" sz="1200" dirty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indent="-84138">
              <a:lnSpc>
                <a:spcPts val="1900"/>
              </a:lnSpc>
              <a:buClr>
                <a:srgbClr val="D2232A"/>
              </a:buClr>
              <a:buSzPct val="120000"/>
              <a:buFont typeface="Arial" panose="020B0604020202020204" pitchFamily="34" charset="0"/>
              <a:buChar char="•"/>
            </a:pPr>
            <a:r>
              <a:rPr lang="en-HK" altLang="zh-HK" sz="12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Ecuador</a:t>
            </a:r>
            <a:endParaRPr lang="zh-HK" altLang="en-US" sz="1200" dirty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39967" y="5057970"/>
            <a:ext cx="2176621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588A3D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Mauritius </a:t>
            </a:r>
            <a:r>
              <a:rPr lang="zh-HK" altLang="en-US" sz="1200" baseline="300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HK" altLang="en-US" sz="1200" baseline="300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</a:t>
            </a:r>
          </a:p>
          <a:p>
            <a:pPr marL="84138" indent="-84138">
              <a:lnSpc>
                <a:spcPts val="1900"/>
              </a:lnSpc>
              <a:buClr>
                <a:srgbClr val="588A3D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Kenya</a:t>
            </a:r>
          </a:p>
          <a:p>
            <a:pPr marL="84138" indent="-84138">
              <a:lnSpc>
                <a:spcPts val="1900"/>
              </a:lnSpc>
              <a:buClr>
                <a:srgbClr val="588A3D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Africa</a:t>
            </a:r>
          </a:p>
          <a:p>
            <a:pPr marL="84138" indent="-84138">
              <a:lnSpc>
                <a:spcPts val="1900"/>
              </a:lnSpc>
              <a:buClr>
                <a:srgbClr val="588A3D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United Arab Emirates</a:t>
            </a:r>
          </a:p>
        </p:txBody>
      </p:sp>
      <p:sp>
        <p:nvSpPr>
          <p:cNvPr id="32" name="矩形 31"/>
          <p:cNvSpPr/>
          <p:nvPr/>
        </p:nvSpPr>
        <p:spPr>
          <a:xfrm>
            <a:off x="244800" y="6161325"/>
            <a:ext cx="11755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AutoNum type="arabicParenBoth"/>
            </a:pPr>
            <a:r>
              <a:rPr lang="zh-HK" altLang="en-US" sz="10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Headquarters  (</a:t>
            </a:r>
            <a:r>
              <a:rPr lang="zh-HK" altLang="en-US" sz="10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Regional </a:t>
            </a:r>
            <a:r>
              <a:rPr lang="zh-HK" altLang="en-US" sz="10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Headquarters</a:t>
            </a:r>
            <a:endParaRPr lang="en-US" altLang="zh-HK" sz="1000" dirty="0" smtClean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HK" sz="10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and services are offered in compliance with all applicable international laws and regulations including restrictions on the provision of goods and services or financial transactions which may </a:t>
            </a:r>
            <a:r>
              <a:rPr lang="en-US" altLang="zh-HK" sz="10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apply.</a:t>
            </a:r>
            <a:endParaRPr lang="zh-HK" altLang="en-US" sz="1000" dirty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6160693" y="4082742"/>
            <a:ext cx="2153309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0054A6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 Kong </a:t>
            </a:r>
            <a:r>
              <a:rPr lang="zh-HK" altLang="en-US" sz="1200" baseline="300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  <a:p>
            <a:pPr marL="84138" indent="-84138">
              <a:lnSpc>
                <a:spcPts val="1900"/>
              </a:lnSpc>
              <a:buClr>
                <a:srgbClr val="0054A6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Australia</a:t>
            </a:r>
          </a:p>
          <a:p>
            <a:pPr marL="84138" indent="-84138">
              <a:lnSpc>
                <a:spcPts val="1900"/>
              </a:lnSpc>
              <a:buClr>
                <a:srgbClr val="0054A6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Indonesia</a:t>
            </a:r>
          </a:p>
          <a:p>
            <a:pPr marL="84138" indent="-84138">
              <a:lnSpc>
                <a:spcPts val="1900"/>
              </a:lnSpc>
              <a:buClr>
                <a:srgbClr val="0054A6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Kazakhstan</a:t>
            </a:r>
          </a:p>
          <a:p>
            <a:pPr marL="84138" indent="-84138">
              <a:lnSpc>
                <a:spcPts val="1900"/>
              </a:lnSpc>
              <a:buClr>
                <a:srgbClr val="0054A6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Malaysia</a:t>
            </a:r>
          </a:p>
          <a:p>
            <a:pPr marL="84138" indent="-84138">
              <a:lnSpc>
                <a:spcPts val="1900"/>
              </a:lnSpc>
              <a:buClr>
                <a:srgbClr val="0054A6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Pakistan</a:t>
            </a:r>
          </a:p>
          <a:p>
            <a:pPr marL="84138" indent="-84138">
              <a:lnSpc>
                <a:spcPts val="1900"/>
              </a:lnSpc>
              <a:buClr>
                <a:srgbClr val="0054A6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Korea</a:t>
            </a:r>
          </a:p>
          <a:p>
            <a:pPr marL="84138" indent="-84138">
              <a:lnSpc>
                <a:spcPts val="1900"/>
              </a:lnSpc>
              <a:buClr>
                <a:srgbClr val="0054A6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Thailand</a:t>
            </a:r>
            <a:endParaRPr lang="zh-HK" altLang="en-US" sz="1200" dirty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89757" y="2147052"/>
            <a:ext cx="12442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2400" b="1" dirty="0">
                <a:solidFill>
                  <a:srgbClr val="F159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</a:p>
        </p:txBody>
      </p:sp>
      <p:sp>
        <p:nvSpPr>
          <p:cNvPr id="35" name="矩形 34"/>
          <p:cNvSpPr/>
          <p:nvPr/>
        </p:nvSpPr>
        <p:spPr>
          <a:xfrm>
            <a:off x="378248" y="4369749"/>
            <a:ext cx="1893467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HK" altLang="en-US" sz="2400" b="1" dirty="0">
                <a:solidFill>
                  <a:srgbClr val="588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Africa &amp;</a:t>
            </a:r>
            <a:endParaRPr lang="en-US" altLang="zh-HK" sz="2400" b="1" dirty="0">
              <a:solidFill>
                <a:srgbClr val="588A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ts val="2500"/>
              </a:lnSpc>
            </a:pPr>
            <a:r>
              <a:rPr lang="zh-HK" altLang="en-US" sz="2400" b="1" dirty="0">
                <a:solidFill>
                  <a:srgbClr val="588A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Middle East</a:t>
            </a:r>
          </a:p>
        </p:txBody>
      </p:sp>
      <p:sp>
        <p:nvSpPr>
          <p:cNvPr id="36" name="矩形 35"/>
          <p:cNvSpPr/>
          <p:nvPr/>
        </p:nvSpPr>
        <p:spPr>
          <a:xfrm>
            <a:off x="6118751" y="3738097"/>
            <a:ext cx="1912703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HK" altLang="en-US" sz="2400" b="1" dirty="0">
                <a:solidFill>
                  <a:srgbClr val="0054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Asia Pacific</a:t>
            </a:r>
          </a:p>
        </p:txBody>
      </p:sp>
      <p:sp>
        <p:nvSpPr>
          <p:cNvPr id="37" name="矩形 36"/>
          <p:cNvSpPr/>
          <p:nvPr/>
        </p:nvSpPr>
        <p:spPr>
          <a:xfrm>
            <a:off x="10201392" y="2875002"/>
            <a:ext cx="1572867" cy="4129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HK" altLang="en-US" sz="2400" b="1" dirty="0">
                <a:solidFill>
                  <a:srgbClr val="D2232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Americas</a:t>
            </a:r>
          </a:p>
        </p:txBody>
      </p:sp>
      <p:sp>
        <p:nvSpPr>
          <p:cNvPr id="38" name="矩形 37"/>
          <p:cNvSpPr/>
          <p:nvPr/>
        </p:nvSpPr>
        <p:spPr>
          <a:xfrm>
            <a:off x="7285850" y="4089797"/>
            <a:ext cx="1515385" cy="2041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0054A6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Beijing </a:t>
            </a:r>
            <a:r>
              <a:rPr lang="zh-HK" altLang="en-US" sz="1200" baseline="300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</a:p>
          <a:p>
            <a:pPr marL="84138" indent="-84138">
              <a:lnSpc>
                <a:spcPts val="1900"/>
              </a:lnSpc>
              <a:buClr>
                <a:srgbClr val="0054A6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</a:t>
            </a:r>
          </a:p>
          <a:p>
            <a:pPr marL="84138" indent="-84138">
              <a:lnSpc>
                <a:spcPts val="1900"/>
              </a:lnSpc>
              <a:buClr>
                <a:srgbClr val="0054A6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</a:t>
            </a:r>
          </a:p>
          <a:p>
            <a:pPr marL="84138" indent="-84138">
              <a:lnSpc>
                <a:spcPts val="1900"/>
              </a:lnSpc>
              <a:buClr>
                <a:srgbClr val="0054A6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Macau</a:t>
            </a:r>
          </a:p>
          <a:p>
            <a:pPr marL="84138" indent="-84138">
              <a:lnSpc>
                <a:spcPts val="1900"/>
              </a:lnSpc>
              <a:buClr>
                <a:srgbClr val="0054A6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Myanmar</a:t>
            </a:r>
          </a:p>
          <a:p>
            <a:pPr marL="84138" indent="-84138">
              <a:lnSpc>
                <a:spcPts val="1900"/>
              </a:lnSpc>
              <a:buClr>
                <a:srgbClr val="0054A6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Singapore</a:t>
            </a:r>
          </a:p>
          <a:p>
            <a:pPr marL="84138" indent="-84138">
              <a:lnSpc>
                <a:spcPts val="1900"/>
              </a:lnSpc>
              <a:buClr>
                <a:srgbClr val="0054A6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Sri Lanka</a:t>
            </a:r>
          </a:p>
          <a:p>
            <a:pPr marL="84138" indent="-84138">
              <a:lnSpc>
                <a:spcPts val="1900"/>
              </a:lnSpc>
              <a:buClr>
                <a:srgbClr val="0054A6"/>
              </a:buClr>
              <a:buSzPct val="120000"/>
              <a:buFont typeface="Arial" panose="020B0604020202020204" pitchFamily="34" charset="0"/>
              <a:buChar char="•"/>
            </a:pPr>
            <a:r>
              <a:rPr lang="zh-HK" altLang="en-US" sz="12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Vietnam</a:t>
            </a:r>
          </a:p>
        </p:txBody>
      </p:sp>
      <p:sp>
        <p:nvSpPr>
          <p:cNvPr id="3" name="Rectangle 2"/>
          <p:cNvSpPr/>
          <p:nvPr/>
        </p:nvSpPr>
        <p:spPr>
          <a:xfrm>
            <a:off x="1126958" y="2683045"/>
            <a:ext cx="1366860" cy="1797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zh-HK" sz="10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Austria</a:t>
            </a:r>
          </a:p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zh-HK" sz="10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Italy</a:t>
            </a:r>
          </a:p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zh-HK" sz="10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</a:t>
            </a:r>
          </a:p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zh-HK" sz="10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Czech Republic</a:t>
            </a:r>
          </a:p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altLang="zh-HK" sz="1000" dirty="0" smtClean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Poland</a:t>
            </a:r>
            <a:endParaRPr lang="en-US" altLang="zh-HK" sz="1000" dirty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zh-HK" sz="10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Sweden</a:t>
            </a:r>
          </a:p>
          <a:p>
            <a:pPr marL="84138" indent="-84138">
              <a:lnSpc>
                <a:spcPts val="1900"/>
              </a:lnSpc>
              <a:buClr>
                <a:srgbClr val="F15922"/>
              </a:buClr>
              <a:buSzPct val="120000"/>
              <a:buFont typeface="Arial" panose="020B0604020202020204" pitchFamily="34" charset="0"/>
              <a:buChar char="•"/>
            </a:pPr>
            <a:r>
              <a:rPr lang="en-GB" altLang="zh-HK" sz="1000" dirty="0">
                <a:solidFill>
                  <a:srgbClr val="7575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Denmark</a:t>
            </a:r>
            <a:endParaRPr lang="zh-HK" altLang="en-US" sz="1000" dirty="0">
              <a:solidFill>
                <a:srgbClr val="7575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2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>
          <a:defRPr sz="3200" b="1" spc="50" dirty="0">
            <a:solidFill>
              <a:srgbClr val="0054A6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indowsServer_Launch_16x9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G">
      <a:majorFont>
        <a:latin typeface="Segoe UI Light"/>
        <a:ea typeface="微软雅黑"/>
        <a:cs typeface=""/>
      </a:majorFont>
      <a:minorFont>
        <a:latin typeface="Segoe UI Light"/>
        <a:ea typeface="微软雅黑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00000"/>
        </a:solidFill>
        <a:ln>
          <a:noFill/>
          <a:headEnd type="none" w="med" len="med"/>
          <a:tailEnd type="none" w="med" len="med"/>
        </a:ln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noAutofit/>
      </a:bodyPr>
      <a:lstStyle>
        <a:defPPr algn="ctr" defTabSz="913765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WindowsServer_Launch_16x9">
  <a:themeElements>
    <a:clrScheme name="波形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G">
      <a:majorFont>
        <a:latin typeface="Segoe UI Light"/>
        <a:ea typeface="微软雅黑"/>
        <a:cs typeface=""/>
      </a:majorFont>
      <a:minorFont>
        <a:latin typeface="Segoe UI Light"/>
        <a:ea typeface="微软雅黑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00000"/>
        </a:solidFill>
        <a:ln>
          <a:noFill/>
          <a:headEnd type="none" w="med" len="med"/>
          <a:tailEnd type="none" w="med" len="med"/>
        </a:ln>
      </a:spPr>
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<a:noAutofit/>
      </a:bodyPr>
      <a:lstStyle>
        <a:defPPr algn="ctr" defTabSz="913765" fontAlgn="base">
          <a:spcBef>
            <a:spcPct val="0"/>
          </a:spcBef>
          <a:spcAft>
            <a:spcPct val="0"/>
          </a:spcAft>
          <a:defRPr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anose="020B0502040204020203" pitchFamily="34" charset="0"/>
            <a:cs typeface="Segoe UI" panose="020B0502040204020203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400" spc="-7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5149</TotalTime>
  <Words>3353</Words>
  <Application>Microsoft Office PowerPoint</Application>
  <PresentationFormat>Widescreen</PresentationFormat>
  <Paragraphs>517</Paragraphs>
  <Slides>22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Arial Unicode MS</vt:lpstr>
      <vt:lpstr>微軟正黑體</vt:lpstr>
      <vt:lpstr>微软雅黑</vt:lpstr>
      <vt:lpstr>微软雅黑</vt:lpstr>
      <vt:lpstr>新細明體</vt:lpstr>
      <vt:lpstr>宋体</vt:lpstr>
      <vt:lpstr>Arial</vt:lpstr>
      <vt:lpstr>Arial Black</vt:lpstr>
      <vt:lpstr>Calibri</vt:lpstr>
      <vt:lpstr>Calibri Light</vt:lpstr>
      <vt:lpstr>Century Gothic</vt:lpstr>
      <vt:lpstr>楷体_GB2312</vt:lpstr>
      <vt:lpstr>Segoe UI</vt:lpstr>
      <vt:lpstr>Segoe UI Light</vt:lpstr>
      <vt:lpstr>Wingdings</vt:lpstr>
      <vt:lpstr>Office 佈景主題</vt:lpstr>
      <vt:lpstr>WindowsServer_Launch_16x9</vt:lpstr>
      <vt:lpstr>1_WindowsServer_Launch_16x9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KinsonKU</dc:creator>
  <cp:lastModifiedBy>Mark Lennart Lund Andersen</cp:lastModifiedBy>
  <cp:revision>480</cp:revision>
  <cp:lastPrinted>2017-03-22T09:44:49Z</cp:lastPrinted>
  <dcterms:created xsi:type="dcterms:W3CDTF">2016-11-16T07:19:08Z</dcterms:created>
  <dcterms:modified xsi:type="dcterms:W3CDTF">2018-10-18T08:13:50Z</dcterms:modified>
</cp:coreProperties>
</file>