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1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4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3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0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2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0EA9-2A03-4B04-BC36-EB761E59E23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9008-0B6F-4780-97A8-EFBBFF5F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5691"/>
            <a:ext cx="9144000" cy="1837918"/>
          </a:xfrm>
        </p:spPr>
        <p:txBody>
          <a:bodyPr/>
          <a:lstStyle/>
          <a:p>
            <a:r>
              <a:rPr lang="en-US" dirty="0" smtClean="0"/>
              <a:t>Politics of Internationalization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88865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Ravi Ramamurti</a:t>
            </a:r>
          </a:p>
          <a:p>
            <a:r>
              <a:rPr lang="en-US" sz="1900" dirty="0" smtClean="0"/>
              <a:t>University Distinguished Professor of International Business &amp; Strategy</a:t>
            </a:r>
          </a:p>
          <a:p>
            <a:r>
              <a:rPr lang="en-US" sz="1900" dirty="0" smtClean="0"/>
              <a:t>Director, Center for Emerging Markets, Northeastern U</a:t>
            </a:r>
          </a:p>
          <a:p>
            <a:endParaRPr lang="en-US" sz="1900" dirty="0" smtClean="0"/>
          </a:p>
          <a:p>
            <a:r>
              <a:rPr lang="en-US" dirty="0" smtClean="0"/>
              <a:t>CBS OFDI Conference, October 14,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1611" y="2046514"/>
            <a:ext cx="73410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My working definition of “politics” is the process </a:t>
            </a:r>
            <a:br>
              <a:rPr lang="en-US" sz="2800" dirty="0" smtClean="0"/>
            </a:br>
            <a:r>
              <a:rPr lang="en-US" sz="2800" dirty="0" smtClean="0"/>
              <a:t>by which governments develop and implement </a:t>
            </a:r>
            <a:br>
              <a:rPr lang="en-US" sz="2800" dirty="0" smtClean="0"/>
            </a:br>
            <a:r>
              <a:rPr lang="en-US" sz="2800" dirty="0" smtClean="0"/>
              <a:t>strategies and policies impinging on companies </a:t>
            </a:r>
            <a:br>
              <a:rPr lang="en-US" sz="2800" dirty="0" smtClean="0"/>
            </a:br>
            <a:r>
              <a:rPr lang="en-US" sz="2800" dirty="0" smtClean="0"/>
              <a:t>at the global, regional, national, and local levels.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Defining Politics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014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43400" cy="132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Levels of Political Influence on MNCs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4343400" cy="4351338"/>
          </a:xfrm>
        </p:spPr>
        <p:txBody>
          <a:bodyPr/>
          <a:lstStyle/>
          <a:p>
            <a:r>
              <a:rPr lang="en-US" dirty="0" smtClean="0"/>
              <a:t>Home country government relations</a:t>
            </a:r>
          </a:p>
          <a:p>
            <a:r>
              <a:rPr lang="en-US" dirty="0" smtClean="0"/>
              <a:t>Host country government relations</a:t>
            </a:r>
          </a:p>
          <a:p>
            <a:r>
              <a:rPr lang="en-US" dirty="0" smtClean="0"/>
              <a:t>Home-Host country bargaining</a:t>
            </a:r>
          </a:p>
          <a:p>
            <a:r>
              <a:rPr lang="en-US" dirty="0" smtClean="0"/>
              <a:t>Multilateral bargaining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063" y="95160"/>
            <a:ext cx="5294811" cy="6533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55031" y="6475066"/>
            <a:ext cx="2616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</a:t>
            </a:r>
            <a:r>
              <a:rPr lang="en-US" sz="1400" dirty="0" smtClean="0"/>
              <a:t>R. Ramamurti, JIBS , 2001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60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CB58D7A71C894CBB1ACF1A57424D71" ma:contentTypeVersion="14" ma:contentTypeDescription="Create a new document." ma:contentTypeScope="" ma:versionID="d6e5844a972951c810ac176104936811">
  <xsd:schema xmlns:xsd="http://www.w3.org/2001/XMLSchema" xmlns:xs="http://www.w3.org/2001/XMLSchema" xmlns:p="http://schemas.microsoft.com/office/2006/metadata/properties" xmlns:ns3="463fb321-a90a-4199-a253-9c323c252cc7" xmlns:ns4="c7267469-ce37-4c62-9775-cd03271e931a" targetNamespace="http://schemas.microsoft.com/office/2006/metadata/properties" ma:root="true" ma:fieldsID="61a17b0b534c8e9af4e2e19c106d276f" ns3:_="" ns4:_="">
    <xsd:import namespace="463fb321-a90a-4199-a253-9c323c252cc7"/>
    <xsd:import namespace="c7267469-ce37-4c62-9775-cd03271e93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3fb321-a90a-4199-a253-9c323c252c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67469-ce37-4c62-9775-cd03271e93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254F3A-A4CC-419D-A28D-AD2C3963D3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3fb321-a90a-4199-a253-9c323c252cc7"/>
    <ds:schemaRef ds:uri="c7267469-ce37-4c62-9775-cd03271e93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00D117-9901-4E31-928B-EBC2980B4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E00E7-91D9-4B6C-80D7-78AC5C1466DE}">
  <ds:schemaRefs>
    <ds:schemaRef ds:uri="http://schemas.microsoft.com/office/2006/documentManagement/types"/>
    <ds:schemaRef ds:uri="http://schemas.openxmlformats.org/package/2006/metadata/core-properties"/>
    <ds:schemaRef ds:uri="463fb321-a90a-4199-a253-9c323c252cc7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http://purl.org/dc/dcmitype/"/>
    <ds:schemaRef ds:uri="c7267469-ce37-4c62-9775-cd03271e931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Politics of Internationalization</vt:lpstr>
      <vt:lpstr>Defining Politics</vt:lpstr>
      <vt:lpstr>Levels of Political Influence on MNCs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of Internationalization</dc:title>
  <dc:creator>Ramamurti, Ravi</dc:creator>
  <cp:lastModifiedBy>Ramamurti, Ravi</cp:lastModifiedBy>
  <cp:revision>4</cp:revision>
  <cp:lastPrinted>2021-10-14T13:47:36Z</cp:lastPrinted>
  <dcterms:created xsi:type="dcterms:W3CDTF">2021-10-14T13:45:42Z</dcterms:created>
  <dcterms:modified xsi:type="dcterms:W3CDTF">2021-10-14T14:46:53Z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0x010100C1CB58D7A71C894CBB1ACF1A57424D71</vt:lpwstr>
  </property>
</Properties>
</file>